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2" r:id="rId10"/>
    <p:sldId id="87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 – MiR Drop 4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44401" y="1059582"/>
            <a:ext cx="8594612" cy="3152020"/>
            <a:chOff x="-31433" y="654304"/>
            <a:chExt cx="8017423" cy="3030255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2559634"/>
                </p:ext>
              </p:extLst>
            </p:nvPr>
          </p:nvGraphicFramePr>
          <p:xfrm>
            <a:off x="-31433" y="654304"/>
            <a:ext cx="8017423" cy="3030255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28/05/19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– Build is in progress for XRN4780(MAP ID)</a:t>
                        </a:r>
                      </a:p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System Testing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– System Testing  Assurance has completed for XRN4803 (Amend AQ Validation/Processing) with no defects</a:t>
                        </a:r>
                      </a:p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System Testing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– System Testing is in progress for XRN4777 (Amendment of contact details)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endPara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 availability continues to be a risk as several projects are sharing environments through out delivery and test, implementation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costs tracked to budget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an ongoing risk that SME’s will not be available when required, this is being closely monitored, currently there has been no issues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03571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Minor </a:t>
            </a:r>
            <a:r>
              <a:rPr lang="en-GB" sz="1200" b="1" dirty="0" smtClean="0">
                <a:solidFill>
                  <a:schemeClr val="tx2"/>
                </a:solidFill>
              </a:rPr>
              <a:t>Release Drop 4 </a:t>
            </a:r>
            <a:r>
              <a:rPr lang="en-GB" sz="1200" b="1" dirty="0">
                <a:solidFill>
                  <a:schemeClr val="tx2"/>
                </a:solidFill>
              </a:rPr>
              <a:t>Key Milestone Dates</a:t>
            </a:r>
            <a:r>
              <a:rPr lang="en-GB" sz="1200" b="1" dirty="0" smtClean="0">
                <a:solidFill>
                  <a:schemeClr val="tx2"/>
                </a:solidFill>
              </a:rPr>
              <a:t>: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r>
              <a:rPr lang="en-GB" sz="1200" b="1" dirty="0" smtClean="0">
                <a:solidFill>
                  <a:schemeClr val="tx2"/>
                </a:solidFill>
              </a:rPr>
              <a:t>Initiation – 3/5/19	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Design – 10/5/19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Build  - 7/6/19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Test – 19/7/19 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Implementation – 27/7/19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Closedown – 9/8/19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66783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08989" y="3435846"/>
            <a:ext cx="70297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11959" y="3435846"/>
            <a:ext cx="30779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03743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15357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schemeClr val="tx1"/>
                </a:solidFill>
              </a:rPr>
              <a:t>MiR</a:t>
            </a:r>
            <a:r>
              <a:rPr lang="en-GB" sz="1100" b="1" dirty="0" smtClean="0">
                <a:solidFill>
                  <a:schemeClr val="tx1"/>
                </a:solidFill>
              </a:rPr>
              <a:t> Drop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5167656" y="3875781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4816027" y="4048223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27/7:  Go Live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9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8374</TotalTime>
  <Words>180</Words>
  <Application>Microsoft Office PowerPoint</Application>
  <PresentationFormat>On-screen Show (16:9)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 – MiR Drop 4 -  Status Update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333</cp:revision>
  <dcterms:created xsi:type="dcterms:W3CDTF">2018-09-02T17:12:15Z</dcterms:created>
  <dcterms:modified xsi:type="dcterms:W3CDTF">2019-06-04T15:29:36Z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-395983329</vt:i4>
  </property>
  <property fmtid="{D5CDD505-2E9C-101B-9397-08002B2CF9AE}" pid="3" name="_NewReviewCycle">
    <vt:lpwstr/>
  </property>
  <property fmtid="{D5CDD505-2E9C-101B-9397-08002B2CF9AE}" pid="4" name="_EmailSubject">
    <vt:lpwstr>R&amp;N Slides for ChMC - June-19 / EUC / Minor Release / R&amp;N Update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-295143488</vt:i4>
  </property>
  <property fmtid="{D5CDD505-2E9C-101B-9397-08002B2CF9AE}" pid="8" name="ContentTypeId">
    <vt:lpwstr>0x0101006E927B77B7F39148B9CB17AE711C8D35</vt:lpwstr>
  </property>
</Properties>
</file>