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04" r:id="rId4"/>
    <p:sldMasterId id="2147484063" r:id="rId5"/>
  </p:sldMasterIdLst>
  <p:notesMasterIdLst>
    <p:notesMasterId r:id="rId12"/>
  </p:notesMasterIdLst>
  <p:handoutMasterIdLst>
    <p:handoutMasterId r:id="rId13"/>
  </p:handoutMasterIdLst>
  <p:sldIdLst>
    <p:sldId id="339" r:id="rId6"/>
    <p:sldId id="384" r:id="rId7"/>
    <p:sldId id="386" r:id="rId8"/>
    <p:sldId id="387" r:id="rId9"/>
    <p:sldId id="385" r:id="rId10"/>
    <p:sldId id="388" r:id="rId11"/>
  </p:sldIdLst>
  <p:sldSz cx="9144000" cy="5143500" type="screen16x9"/>
  <p:notesSz cx="6724650" cy="9874250"/>
  <p:defaultTextStyle>
    <a:defPPr>
      <a:defRPr lang="en-US"/>
    </a:defPPr>
    <a:lvl1pPr algn="l" defTabSz="457178" rtl="0" fontAlgn="base">
      <a:spcBef>
        <a:spcPct val="0"/>
      </a:spcBef>
      <a:spcAft>
        <a:spcPct val="0"/>
      </a:spcAft>
      <a:defRPr kern="1200">
        <a:solidFill>
          <a:schemeClr val="tx1"/>
        </a:solidFill>
        <a:latin typeface="Arial" charset="0"/>
        <a:ea typeface="ＭＳ Ｐゴシック" pitchFamily="34" charset="-128"/>
        <a:cs typeface="+mn-cs"/>
      </a:defRPr>
    </a:lvl1pPr>
    <a:lvl2pPr marL="457178" algn="l" defTabSz="457178" rtl="0" fontAlgn="base">
      <a:spcBef>
        <a:spcPct val="0"/>
      </a:spcBef>
      <a:spcAft>
        <a:spcPct val="0"/>
      </a:spcAft>
      <a:defRPr kern="1200">
        <a:solidFill>
          <a:schemeClr val="tx1"/>
        </a:solidFill>
        <a:latin typeface="Arial" charset="0"/>
        <a:ea typeface="ＭＳ Ｐゴシック" pitchFamily="34" charset="-128"/>
        <a:cs typeface="+mn-cs"/>
      </a:defRPr>
    </a:lvl2pPr>
    <a:lvl3pPr marL="914355" algn="l" defTabSz="457178" rtl="0" fontAlgn="base">
      <a:spcBef>
        <a:spcPct val="0"/>
      </a:spcBef>
      <a:spcAft>
        <a:spcPct val="0"/>
      </a:spcAft>
      <a:defRPr kern="1200">
        <a:solidFill>
          <a:schemeClr val="tx1"/>
        </a:solidFill>
        <a:latin typeface="Arial" charset="0"/>
        <a:ea typeface="ＭＳ Ｐゴシック" pitchFamily="34" charset="-128"/>
        <a:cs typeface="+mn-cs"/>
      </a:defRPr>
    </a:lvl3pPr>
    <a:lvl4pPr marL="1371532" algn="l" defTabSz="457178" rtl="0" fontAlgn="base">
      <a:spcBef>
        <a:spcPct val="0"/>
      </a:spcBef>
      <a:spcAft>
        <a:spcPct val="0"/>
      </a:spcAft>
      <a:defRPr kern="1200">
        <a:solidFill>
          <a:schemeClr val="tx1"/>
        </a:solidFill>
        <a:latin typeface="Arial" charset="0"/>
        <a:ea typeface="ＭＳ Ｐゴシック" pitchFamily="34" charset="-128"/>
        <a:cs typeface="+mn-cs"/>
      </a:defRPr>
    </a:lvl4pPr>
    <a:lvl5pPr marL="1828709" algn="l" defTabSz="457178" rtl="0" fontAlgn="base">
      <a:spcBef>
        <a:spcPct val="0"/>
      </a:spcBef>
      <a:spcAft>
        <a:spcPct val="0"/>
      </a:spcAft>
      <a:defRPr kern="1200">
        <a:solidFill>
          <a:schemeClr val="tx1"/>
        </a:solidFill>
        <a:latin typeface="Arial" charset="0"/>
        <a:ea typeface="ＭＳ Ｐゴシック" pitchFamily="34" charset="-128"/>
        <a:cs typeface="+mn-cs"/>
      </a:defRPr>
    </a:lvl5pPr>
    <a:lvl6pPr marL="2285886" algn="l" defTabSz="914355" rtl="0" eaLnBrk="1" latinLnBrk="0" hangingPunct="1">
      <a:defRPr kern="1200">
        <a:solidFill>
          <a:schemeClr val="tx1"/>
        </a:solidFill>
        <a:latin typeface="Arial" charset="0"/>
        <a:ea typeface="ＭＳ Ｐゴシック" pitchFamily="34" charset="-128"/>
        <a:cs typeface="+mn-cs"/>
      </a:defRPr>
    </a:lvl6pPr>
    <a:lvl7pPr marL="2743064" algn="l" defTabSz="914355" rtl="0" eaLnBrk="1" latinLnBrk="0" hangingPunct="1">
      <a:defRPr kern="1200">
        <a:solidFill>
          <a:schemeClr val="tx1"/>
        </a:solidFill>
        <a:latin typeface="Arial" charset="0"/>
        <a:ea typeface="ＭＳ Ｐゴシック" pitchFamily="34" charset="-128"/>
        <a:cs typeface="+mn-cs"/>
      </a:defRPr>
    </a:lvl7pPr>
    <a:lvl8pPr marL="3200240" algn="l" defTabSz="914355" rtl="0" eaLnBrk="1" latinLnBrk="0" hangingPunct="1">
      <a:defRPr kern="1200">
        <a:solidFill>
          <a:schemeClr val="tx1"/>
        </a:solidFill>
        <a:latin typeface="Arial" charset="0"/>
        <a:ea typeface="ＭＳ Ｐゴシック" pitchFamily="34" charset="-128"/>
        <a:cs typeface="+mn-cs"/>
      </a:defRPr>
    </a:lvl8pPr>
    <a:lvl9pPr marL="3657418" algn="l" defTabSz="914355" rtl="0" eaLnBrk="1" latinLnBrk="0" hangingPunct="1">
      <a:defRPr kern="1200">
        <a:solidFill>
          <a:schemeClr val="tx1"/>
        </a:solidFill>
        <a:latin typeface="Arial" charset="0"/>
        <a:ea typeface="ＭＳ Ｐゴシック" pitchFamily="34" charset="-128"/>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Lee Foster" initials="LF" lastIdx="6"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3E5AA8"/>
    <a:srgbClr val="C0C0C0"/>
    <a:srgbClr val="26A412"/>
    <a:srgbClr val="FFCC00"/>
    <a:srgbClr val="F09F0E"/>
    <a:srgbClr val="D2232A"/>
    <a:srgbClr val="1D3E61"/>
    <a:srgbClr val="68AEE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5735" autoAdjust="0"/>
    <p:restoredTop sz="94671" autoAdjust="0"/>
  </p:normalViewPr>
  <p:slideViewPr>
    <p:cSldViewPr snapToObjects="1">
      <p:cViewPr varScale="1">
        <p:scale>
          <a:sx n="93" d="100"/>
          <a:sy n="93" d="100"/>
        </p:scale>
        <p:origin x="-1116" y="-96"/>
      </p:cViewPr>
      <p:guideLst>
        <p:guide orient="horz" pos="162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50" d="100"/>
        <a:sy n="150" d="100"/>
      </p:scale>
      <p:origin x="0" y="0"/>
    </p:cViewPr>
  </p:sorterViewPr>
  <p:notesViewPr>
    <p:cSldViewPr snapToObjects="1">
      <p:cViewPr varScale="1">
        <p:scale>
          <a:sx n="59" d="100"/>
          <a:sy n="59" d="100"/>
        </p:scale>
        <p:origin x="-1650" y="-90"/>
      </p:cViewPr>
      <p:guideLst>
        <p:guide orient="horz" pos="3110"/>
        <p:guide pos="2118"/>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presProps" Target="presProps.xml"/><Relationship Id="rId10" Type="http://schemas.openxmlformats.org/officeDocument/2006/relationships/slide" Target="slides/slide5.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5538" name="Rectangle 2"/>
          <p:cNvSpPr>
            <a:spLocks noGrp="1" noChangeArrowheads="1"/>
          </p:cNvSpPr>
          <p:nvPr>
            <p:ph type="hdr" sz="quarter"/>
          </p:nvPr>
        </p:nvSpPr>
        <p:spPr bwMode="auto">
          <a:xfrm>
            <a:off x="0" y="1"/>
            <a:ext cx="2914748" cy="494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0740" tIns="45371" rIns="90740" bIns="45371" numCol="1" anchor="t" anchorCtr="0" compatLnSpc="1">
            <a:prstTxWarp prst="textNoShape">
              <a:avLst/>
            </a:prstTxWarp>
          </a:bodyPr>
          <a:lstStyle>
            <a:lvl1pPr eaLnBrk="0" hangingPunct="0">
              <a:defRPr sz="1200">
                <a:latin typeface="Arial" charset="0"/>
                <a:ea typeface="ＭＳ Ｐゴシック" charset="0"/>
                <a:cs typeface="ＭＳ Ｐゴシック" charset="0"/>
              </a:defRPr>
            </a:lvl1pPr>
          </a:lstStyle>
          <a:p>
            <a:pPr>
              <a:defRPr/>
            </a:pPr>
            <a:endParaRPr lang="en-GB"/>
          </a:p>
        </p:txBody>
      </p:sp>
      <p:sp>
        <p:nvSpPr>
          <p:cNvPr id="65539" name="Rectangle 3"/>
          <p:cNvSpPr>
            <a:spLocks noGrp="1" noChangeArrowheads="1"/>
          </p:cNvSpPr>
          <p:nvPr>
            <p:ph type="dt" sz="quarter" idx="1"/>
          </p:nvPr>
        </p:nvSpPr>
        <p:spPr bwMode="auto">
          <a:xfrm>
            <a:off x="3808332" y="1"/>
            <a:ext cx="2914748" cy="494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0740" tIns="45371" rIns="90740" bIns="45371" numCol="1" anchor="t" anchorCtr="0" compatLnSpc="1">
            <a:prstTxWarp prst="textNoShape">
              <a:avLst/>
            </a:prstTxWarp>
          </a:bodyPr>
          <a:lstStyle>
            <a:lvl1pPr algn="r" eaLnBrk="0" hangingPunct="0">
              <a:defRPr sz="1200">
                <a:latin typeface="Arial" pitchFamily="34" charset="0"/>
              </a:defRPr>
            </a:lvl1pPr>
          </a:lstStyle>
          <a:p>
            <a:pPr>
              <a:defRPr/>
            </a:pPr>
            <a:fld id="{35915AD2-10A0-4F07-9C90-55F5737F54B9}" type="datetime1">
              <a:rPr lang="en-GB"/>
              <a:pPr>
                <a:defRPr/>
              </a:pPr>
              <a:t>05/06/2019</a:t>
            </a:fld>
            <a:endParaRPr lang="en-GB"/>
          </a:p>
        </p:txBody>
      </p:sp>
      <p:sp>
        <p:nvSpPr>
          <p:cNvPr id="65540" name="Rectangle 4"/>
          <p:cNvSpPr>
            <a:spLocks noGrp="1" noChangeArrowheads="1"/>
          </p:cNvSpPr>
          <p:nvPr>
            <p:ph type="ftr" sz="quarter" idx="2"/>
          </p:nvPr>
        </p:nvSpPr>
        <p:spPr bwMode="auto">
          <a:xfrm>
            <a:off x="0" y="9378486"/>
            <a:ext cx="2914748" cy="494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0740" tIns="45371" rIns="90740" bIns="45371" numCol="1" anchor="b" anchorCtr="0" compatLnSpc="1">
            <a:prstTxWarp prst="textNoShape">
              <a:avLst/>
            </a:prstTxWarp>
          </a:bodyPr>
          <a:lstStyle>
            <a:lvl1pPr eaLnBrk="0" hangingPunct="0">
              <a:defRPr sz="1200">
                <a:latin typeface="Arial" charset="0"/>
                <a:ea typeface="ＭＳ Ｐゴシック" charset="0"/>
                <a:cs typeface="ＭＳ Ｐゴシック" charset="0"/>
              </a:defRPr>
            </a:lvl1pPr>
          </a:lstStyle>
          <a:p>
            <a:pPr>
              <a:defRPr/>
            </a:pPr>
            <a:endParaRPr lang="en-GB"/>
          </a:p>
        </p:txBody>
      </p:sp>
      <p:sp>
        <p:nvSpPr>
          <p:cNvPr id="65541" name="Rectangle 5"/>
          <p:cNvSpPr>
            <a:spLocks noGrp="1" noChangeArrowheads="1"/>
          </p:cNvSpPr>
          <p:nvPr>
            <p:ph type="sldNum" sz="quarter" idx="3"/>
          </p:nvPr>
        </p:nvSpPr>
        <p:spPr bwMode="auto">
          <a:xfrm>
            <a:off x="3808332" y="9378486"/>
            <a:ext cx="2914748" cy="494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0740" tIns="45371" rIns="90740" bIns="45371" numCol="1" anchor="b" anchorCtr="0" compatLnSpc="1">
            <a:prstTxWarp prst="textNoShape">
              <a:avLst/>
            </a:prstTxWarp>
          </a:bodyPr>
          <a:lstStyle>
            <a:lvl1pPr algn="r" eaLnBrk="0" hangingPunct="0">
              <a:defRPr sz="1200">
                <a:latin typeface="Arial" pitchFamily="34" charset="0"/>
              </a:defRPr>
            </a:lvl1pPr>
          </a:lstStyle>
          <a:p>
            <a:pPr>
              <a:defRPr/>
            </a:pPr>
            <a:fld id="{9B2C83C7-81E3-4FFC-ABB8-6C2E0AC39E1C}" type="slidenum">
              <a:rPr lang="en-GB"/>
              <a:pPr>
                <a:defRPr/>
              </a:pPr>
              <a:t>‹#›</a:t>
            </a:fld>
            <a:endParaRPr lang="en-GB"/>
          </a:p>
        </p:txBody>
      </p:sp>
    </p:spTree>
    <p:extLst>
      <p:ext uri="{BB962C8B-B14F-4D97-AF65-F5344CB8AC3E}">
        <p14:creationId xmlns:p14="http://schemas.microsoft.com/office/powerpoint/2010/main" val="159539804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4650" cy="493713"/>
          </a:xfrm>
          <a:prstGeom prst="rect">
            <a:avLst/>
          </a:prstGeom>
        </p:spPr>
        <p:txBody>
          <a:bodyPr vert="horz" lIns="91435" tIns="45717" rIns="91435" bIns="45717" rtlCol="0"/>
          <a:lstStyle>
            <a:lvl1pPr algn="l">
              <a:defRPr sz="1200"/>
            </a:lvl1pPr>
          </a:lstStyle>
          <a:p>
            <a:endParaRPr lang="en-GB"/>
          </a:p>
        </p:txBody>
      </p:sp>
      <p:sp>
        <p:nvSpPr>
          <p:cNvPr id="3" name="Date Placeholder 2"/>
          <p:cNvSpPr>
            <a:spLocks noGrp="1"/>
          </p:cNvSpPr>
          <p:nvPr>
            <p:ph type="dt" idx="1"/>
          </p:nvPr>
        </p:nvSpPr>
        <p:spPr>
          <a:xfrm>
            <a:off x="3808414" y="0"/>
            <a:ext cx="2914650" cy="493713"/>
          </a:xfrm>
          <a:prstGeom prst="rect">
            <a:avLst/>
          </a:prstGeom>
        </p:spPr>
        <p:txBody>
          <a:bodyPr vert="horz" lIns="91435" tIns="45717" rIns="91435" bIns="45717" rtlCol="0"/>
          <a:lstStyle>
            <a:lvl1pPr algn="r">
              <a:defRPr sz="1200"/>
            </a:lvl1pPr>
          </a:lstStyle>
          <a:p>
            <a:fld id="{4F0B033A-D7A2-4873-87D3-52E71CC76346}" type="datetimeFigureOut">
              <a:rPr lang="en-GB" smtClean="0"/>
              <a:t>05/06/2019</a:t>
            </a:fld>
            <a:endParaRPr lang="en-GB"/>
          </a:p>
        </p:txBody>
      </p:sp>
      <p:sp>
        <p:nvSpPr>
          <p:cNvPr id="4" name="Slide Image Placeholder 3"/>
          <p:cNvSpPr>
            <a:spLocks noGrp="1" noRot="1" noChangeAspect="1"/>
          </p:cNvSpPr>
          <p:nvPr>
            <p:ph type="sldImg" idx="2"/>
          </p:nvPr>
        </p:nvSpPr>
        <p:spPr>
          <a:xfrm>
            <a:off x="73025" y="741363"/>
            <a:ext cx="6578600" cy="3702050"/>
          </a:xfrm>
          <a:prstGeom prst="rect">
            <a:avLst/>
          </a:prstGeom>
          <a:noFill/>
          <a:ln w="12700">
            <a:solidFill>
              <a:prstClr val="black"/>
            </a:solidFill>
          </a:ln>
        </p:spPr>
        <p:txBody>
          <a:bodyPr vert="horz" lIns="91435" tIns="45717" rIns="91435" bIns="45717" rtlCol="0" anchor="ctr"/>
          <a:lstStyle/>
          <a:p>
            <a:endParaRPr lang="en-GB"/>
          </a:p>
        </p:txBody>
      </p:sp>
      <p:sp>
        <p:nvSpPr>
          <p:cNvPr id="5" name="Notes Placeholder 4"/>
          <p:cNvSpPr>
            <a:spLocks noGrp="1"/>
          </p:cNvSpPr>
          <p:nvPr>
            <p:ph type="body" sz="quarter" idx="3"/>
          </p:nvPr>
        </p:nvSpPr>
        <p:spPr>
          <a:xfrm>
            <a:off x="673100" y="4691063"/>
            <a:ext cx="5378450" cy="4443412"/>
          </a:xfrm>
          <a:prstGeom prst="rect">
            <a:avLst/>
          </a:prstGeom>
        </p:spPr>
        <p:txBody>
          <a:bodyPr vert="horz" lIns="91435" tIns="45717" rIns="91435" bIns="45717"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378951"/>
            <a:ext cx="2914650" cy="493713"/>
          </a:xfrm>
          <a:prstGeom prst="rect">
            <a:avLst/>
          </a:prstGeom>
        </p:spPr>
        <p:txBody>
          <a:bodyPr vert="horz" lIns="91435" tIns="45717" rIns="91435" bIns="45717" rtlCol="0" anchor="b"/>
          <a:lstStyle>
            <a:lvl1pPr algn="l">
              <a:defRPr sz="1200"/>
            </a:lvl1pPr>
          </a:lstStyle>
          <a:p>
            <a:endParaRPr lang="en-GB"/>
          </a:p>
        </p:txBody>
      </p:sp>
      <p:sp>
        <p:nvSpPr>
          <p:cNvPr id="7" name="Slide Number Placeholder 6"/>
          <p:cNvSpPr>
            <a:spLocks noGrp="1"/>
          </p:cNvSpPr>
          <p:nvPr>
            <p:ph type="sldNum" sz="quarter" idx="5"/>
          </p:nvPr>
        </p:nvSpPr>
        <p:spPr>
          <a:xfrm>
            <a:off x="3808414" y="9378951"/>
            <a:ext cx="2914650" cy="493713"/>
          </a:xfrm>
          <a:prstGeom prst="rect">
            <a:avLst/>
          </a:prstGeom>
        </p:spPr>
        <p:txBody>
          <a:bodyPr vert="horz" lIns="91435" tIns="45717" rIns="91435" bIns="45717" rtlCol="0" anchor="b"/>
          <a:lstStyle>
            <a:lvl1pPr algn="r">
              <a:defRPr sz="1200"/>
            </a:lvl1pPr>
          </a:lstStyle>
          <a:p>
            <a:fld id="{CBAFCE3B-317D-4AE0-BC7F-8267412B7C4C}" type="slidenum">
              <a:rPr lang="en-GB" smtClean="0"/>
              <a:t>‹#›</a:t>
            </a:fld>
            <a:endParaRPr lang="en-GB"/>
          </a:p>
        </p:txBody>
      </p:sp>
    </p:spTree>
    <p:extLst>
      <p:ext uri="{BB962C8B-B14F-4D97-AF65-F5344CB8AC3E}">
        <p14:creationId xmlns:p14="http://schemas.microsoft.com/office/powerpoint/2010/main" val="2891876015"/>
      </p:ext>
    </p:extLst>
  </p:cSld>
  <p:clrMap bg1="lt1" tx1="dk1" bg2="lt2" tx2="dk2" accent1="accent1" accent2="accent2" accent3="accent3" accent4="accent4" accent5="accent5" accent6="accent6" hlink="hlink" folHlink="folHlink"/>
  <p:hf hdr="0" ftr="0" dt="0"/>
  <p:notesStyle>
    <a:lvl1pPr marL="0" algn="l" defTabSz="914355" rtl="0" eaLnBrk="1" latinLnBrk="0" hangingPunct="1">
      <a:defRPr sz="1200" kern="1200">
        <a:solidFill>
          <a:schemeClr val="tx1"/>
        </a:solidFill>
        <a:latin typeface="+mn-lt"/>
        <a:ea typeface="+mn-ea"/>
        <a:cs typeface="+mn-cs"/>
      </a:defRPr>
    </a:lvl1pPr>
    <a:lvl2pPr marL="457178" algn="l" defTabSz="914355" rtl="0" eaLnBrk="1" latinLnBrk="0" hangingPunct="1">
      <a:defRPr sz="1200" kern="1200">
        <a:solidFill>
          <a:schemeClr val="tx1"/>
        </a:solidFill>
        <a:latin typeface="+mn-lt"/>
        <a:ea typeface="+mn-ea"/>
        <a:cs typeface="+mn-cs"/>
      </a:defRPr>
    </a:lvl2pPr>
    <a:lvl3pPr marL="914355" algn="l" defTabSz="914355" rtl="0" eaLnBrk="1" latinLnBrk="0" hangingPunct="1">
      <a:defRPr sz="1200" kern="1200">
        <a:solidFill>
          <a:schemeClr val="tx1"/>
        </a:solidFill>
        <a:latin typeface="+mn-lt"/>
        <a:ea typeface="+mn-ea"/>
        <a:cs typeface="+mn-cs"/>
      </a:defRPr>
    </a:lvl3pPr>
    <a:lvl4pPr marL="1371532" algn="l" defTabSz="914355" rtl="0" eaLnBrk="1" latinLnBrk="0" hangingPunct="1">
      <a:defRPr sz="1200" kern="1200">
        <a:solidFill>
          <a:schemeClr val="tx1"/>
        </a:solidFill>
        <a:latin typeface="+mn-lt"/>
        <a:ea typeface="+mn-ea"/>
        <a:cs typeface="+mn-cs"/>
      </a:defRPr>
    </a:lvl4pPr>
    <a:lvl5pPr marL="1828709" algn="l" defTabSz="914355" rtl="0" eaLnBrk="1" latinLnBrk="0" hangingPunct="1">
      <a:defRPr sz="1200" kern="1200">
        <a:solidFill>
          <a:schemeClr val="tx1"/>
        </a:solidFill>
        <a:latin typeface="+mn-lt"/>
        <a:ea typeface="+mn-ea"/>
        <a:cs typeface="+mn-cs"/>
      </a:defRPr>
    </a:lvl5pPr>
    <a:lvl6pPr marL="2285886" algn="l" defTabSz="914355" rtl="0" eaLnBrk="1" latinLnBrk="0" hangingPunct="1">
      <a:defRPr sz="1200" kern="1200">
        <a:solidFill>
          <a:schemeClr val="tx1"/>
        </a:solidFill>
        <a:latin typeface="+mn-lt"/>
        <a:ea typeface="+mn-ea"/>
        <a:cs typeface="+mn-cs"/>
      </a:defRPr>
    </a:lvl6pPr>
    <a:lvl7pPr marL="2743064" algn="l" defTabSz="914355" rtl="0" eaLnBrk="1" latinLnBrk="0" hangingPunct="1">
      <a:defRPr sz="1200" kern="1200">
        <a:solidFill>
          <a:schemeClr val="tx1"/>
        </a:solidFill>
        <a:latin typeface="+mn-lt"/>
        <a:ea typeface="+mn-ea"/>
        <a:cs typeface="+mn-cs"/>
      </a:defRPr>
    </a:lvl7pPr>
    <a:lvl8pPr marL="3200240" algn="l" defTabSz="914355" rtl="0" eaLnBrk="1" latinLnBrk="0" hangingPunct="1">
      <a:defRPr sz="1200" kern="1200">
        <a:solidFill>
          <a:schemeClr val="tx1"/>
        </a:solidFill>
        <a:latin typeface="+mn-lt"/>
        <a:ea typeface="+mn-ea"/>
        <a:cs typeface="+mn-cs"/>
      </a:defRPr>
    </a:lvl8pPr>
    <a:lvl9pPr marL="3657418" algn="l" defTabSz="914355"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BAFCE3B-317D-4AE0-BC7F-8267412B7C4C}" type="slidenum">
              <a:rPr lang="en-GB" smtClean="0"/>
              <a:t>2</a:t>
            </a:fld>
            <a:endParaRPr lang="en-GB"/>
          </a:p>
        </p:txBody>
      </p:sp>
    </p:spTree>
    <p:extLst>
      <p:ext uri="{BB962C8B-B14F-4D97-AF65-F5344CB8AC3E}">
        <p14:creationId xmlns:p14="http://schemas.microsoft.com/office/powerpoint/2010/main" val="264261984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16389" name="Rectangle 5"/>
          <p:cNvSpPr>
            <a:spLocks noGrp="1" noChangeArrowheads="1"/>
          </p:cNvSpPr>
          <p:nvPr>
            <p:ph type="ctrTitle" sz="quarter"/>
          </p:nvPr>
        </p:nvSpPr>
        <p:spPr>
          <a:xfrm>
            <a:off x="0" y="3166374"/>
            <a:ext cx="9144000" cy="971550"/>
          </a:xfrm>
          <a:extLst>
            <a:ext uri="{909E8E84-426E-40DD-AFC4-6F175D3DCCD1}">
              <a14:hiddenFill xmlns:a14="http://schemas.microsoft.com/office/drawing/2010/main">
                <a:solidFill>
                  <a:schemeClr val="accent1"/>
                </a:solidFill>
              </a14:hiddenFill>
            </a:ext>
          </a:extLst>
        </p:spPr>
        <p:txBody>
          <a:bodyPr anchor="t"/>
          <a:lstStyle>
            <a:lvl1pPr algn="ctr">
              <a:defRPr sz="4000">
                <a:solidFill>
                  <a:schemeClr val="accent2"/>
                </a:solidFill>
                <a:effectLst/>
              </a:defRPr>
            </a:lvl1pPr>
          </a:lstStyle>
          <a:p>
            <a:pPr lvl="0"/>
            <a:r>
              <a:rPr lang="en-GB" noProof="0" dirty="0" smtClean="0"/>
              <a:t>Click to edit Master title style</a:t>
            </a:r>
          </a:p>
        </p:txBody>
      </p:sp>
      <p:sp>
        <p:nvSpPr>
          <p:cNvPr id="16390" name="Rectangle 6"/>
          <p:cNvSpPr>
            <a:spLocks noGrp="1" noChangeArrowheads="1"/>
          </p:cNvSpPr>
          <p:nvPr>
            <p:ph type="subTitle" sz="quarter" idx="1"/>
          </p:nvPr>
        </p:nvSpPr>
        <p:spPr>
          <a:xfrm>
            <a:off x="0" y="3759882"/>
            <a:ext cx="9144000" cy="956574"/>
          </a:xfrm>
          <a:extLst>
            <a:ext uri="{91240B29-F687-4F45-9708-019B960494DF}">
              <a14:hiddenLine xmlns:a14="http://schemas.microsoft.com/office/drawing/2010/main" w="9525">
                <a:solidFill>
                  <a:schemeClr val="tx1"/>
                </a:solidFill>
                <a:miter lim="800000"/>
                <a:headEnd/>
                <a:tailEnd/>
              </a14:hiddenLine>
            </a:ext>
          </a:extLst>
        </p:spPr>
        <p:txBody>
          <a:bodyPr/>
          <a:lstStyle>
            <a:lvl1pPr marL="0" indent="0" algn="ctr">
              <a:buFont typeface="Wingdings" pitchFamily="2" charset="2"/>
              <a:buNone/>
              <a:defRPr sz="3200">
                <a:solidFill>
                  <a:srgbClr val="CCCCFF"/>
                </a:solidFill>
                <a:effectLst/>
              </a:defRPr>
            </a:lvl1pPr>
          </a:lstStyle>
          <a:p>
            <a:pPr lvl="0"/>
            <a:r>
              <a:rPr lang="en-GB" noProof="0" dirty="0" smtClean="0"/>
              <a:t>Click to edit Master subtitle style</a:t>
            </a:r>
          </a:p>
        </p:txBody>
      </p:sp>
      <p:sp>
        <p:nvSpPr>
          <p:cNvPr id="4" name="Rectangle 15"/>
          <p:cNvSpPr>
            <a:spLocks noGrp="1" noChangeArrowheads="1"/>
          </p:cNvSpPr>
          <p:nvPr>
            <p:ph type="ftr" sz="quarter" idx="10"/>
          </p:nvPr>
        </p:nvSpPr>
        <p:spPr/>
        <p:txBody>
          <a:bodyPr/>
          <a:lstStyle>
            <a:lvl1pPr>
              <a:defRPr/>
            </a:lvl1pPr>
          </a:lstStyle>
          <a:p>
            <a:pPr>
              <a:defRPr/>
            </a:pPr>
            <a:fld id="{E502D9C5-17AE-4038-9F2D-B14BAC7D8A12}" type="slidenum">
              <a:rPr lang="en-GB"/>
              <a:pPr>
                <a:defRPr/>
              </a:pPr>
              <a:t>‹#›</a:t>
            </a:fld>
            <a:endParaRPr lang="en-GB" dirty="0"/>
          </a:p>
        </p:txBody>
      </p:sp>
      <p:sp>
        <p:nvSpPr>
          <p:cNvPr id="5" name="Rectangle 21"/>
          <p:cNvSpPr>
            <a:spLocks noGrp="1" noChangeArrowheads="1"/>
          </p:cNvSpPr>
          <p:nvPr>
            <p:ph type="dt" sz="quarter" idx="11"/>
          </p:nvPr>
        </p:nvSpPr>
        <p:spPr/>
        <p:txBody>
          <a:bodyPr/>
          <a:lstStyle>
            <a:lvl1pPr>
              <a:defRPr/>
            </a:lvl1pPr>
          </a:lstStyle>
          <a:p>
            <a:pPr>
              <a:defRPr/>
            </a:pPr>
            <a:endParaRPr lang="en-GB"/>
          </a:p>
        </p:txBody>
      </p:sp>
    </p:spTree>
    <p:extLst>
      <p:ext uri="{BB962C8B-B14F-4D97-AF65-F5344CB8AC3E}">
        <p14:creationId xmlns:p14="http://schemas.microsoft.com/office/powerpoint/2010/main" val="1391867838"/>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7238705"/>
      </p:ext>
    </p:extLst>
  </p:cSld>
  <p:clrMapOvr>
    <a:masterClrMapping/>
  </p:clrMapOvr>
  <p:timing>
    <p:tnLst>
      <p:par>
        <p:cTn id="1" dur="indefinite" restart="never" nodeType="tmRoot"/>
      </p:par>
    </p:tnLst>
  </p:timing>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480750428"/>
      </p:ext>
    </p:extLst>
  </p:cSld>
  <p:clrMapOvr>
    <a:masterClrMapping/>
  </p:clrMapOvr>
  <p:timing>
    <p:tnLst>
      <p:par>
        <p:cTn id="1" dur="indefinite" restart="never" nodeType="tmRoot"/>
      </p:par>
    </p:tnLst>
  </p:timing>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GB"/>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764219777"/>
      </p:ext>
    </p:extLst>
  </p:cSld>
  <p:clrMapOvr>
    <a:masterClrMapping/>
  </p:clrMapOvr>
  <p:timing>
    <p:tnLst>
      <p:par>
        <p:cTn id="1" dur="indefinite" restart="never" nodeType="tmRoot"/>
      </p:par>
    </p:tnLst>
  </p:timing>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Subtitle Slide">
    <p:spTree>
      <p:nvGrpSpPr>
        <p:cNvPr id="1" name=""/>
        <p:cNvGrpSpPr/>
        <p:nvPr/>
      </p:nvGrpSpPr>
      <p:grpSpPr>
        <a:xfrm>
          <a:off x="0" y="0"/>
          <a:ext cx="0" cy="0"/>
          <a:chOff x="0" y="0"/>
          <a:chExt cx="0" cy="0"/>
        </a:xfrm>
      </p:grpSpPr>
      <p:sp>
        <p:nvSpPr>
          <p:cNvPr id="102406" name="Rectangle 6"/>
          <p:cNvSpPr>
            <a:spLocks noGrp="1" noChangeArrowheads="1"/>
          </p:cNvSpPr>
          <p:nvPr>
            <p:ph type="ctrTitle" sz="quarter"/>
          </p:nvPr>
        </p:nvSpPr>
        <p:spPr>
          <a:xfrm>
            <a:off x="684213" y="1870045"/>
            <a:ext cx="7772400" cy="670322"/>
          </a:xfrm>
        </p:spPr>
        <p:txBody>
          <a:bodyPr/>
          <a:lstStyle>
            <a:lvl1pPr algn="ctr">
              <a:defRPr sz="3600">
                <a:solidFill>
                  <a:srgbClr val="68AEE0"/>
                </a:solidFill>
              </a:defRPr>
            </a:lvl1pPr>
          </a:lstStyle>
          <a:p>
            <a:pPr lvl="0"/>
            <a:r>
              <a:rPr lang="en-GB" noProof="0" dirty="0" smtClean="0"/>
              <a:t>Click to edit Master title style</a:t>
            </a:r>
          </a:p>
        </p:txBody>
      </p:sp>
      <p:sp>
        <p:nvSpPr>
          <p:cNvPr id="102407" name="Rectangle 7"/>
          <p:cNvSpPr>
            <a:spLocks noGrp="1" noChangeArrowheads="1"/>
          </p:cNvSpPr>
          <p:nvPr>
            <p:ph type="subTitle" sz="quarter" idx="1"/>
          </p:nvPr>
        </p:nvSpPr>
        <p:spPr>
          <a:xfrm>
            <a:off x="1411560" y="2517745"/>
            <a:ext cx="6400800" cy="594122"/>
          </a:xfrm>
        </p:spPr>
        <p:txBody>
          <a:bodyPr/>
          <a:lstStyle>
            <a:lvl1pPr marL="0" indent="0" algn="ctr">
              <a:buFontTx/>
              <a:buNone/>
              <a:defRPr/>
            </a:lvl1pPr>
          </a:lstStyle>
          <a:p>
            <a:pPr lvl="0"/>
            <a:r>
              <a:rPr lang="en-GB" noProof="0" dirty="0" smtClean="0"/>
              <a:t>Click to edit Master subtitle style</a:t>
            </a:r>
          </a:p>
        </p:txBody>
      </p:sp>
      <p:sp>
        <p:nvSpPr>
          <p:cNvPr id="4" name="Rectangle 15"/>
          <p:cNvSpPr>
            <a:spLocks noGrp="1" noChangeArrowheads="1"/>
          </p:cNvSpPr>
          <p:nvPr>
            <p:ph type="ftr" sz="quarter" idx="10"/>
          </p:nvPr>
        </p:nvSpPr>
        <p:spPr>
          <a:ln/>
        </p:spPr>
        <p:txBody>
          <a:bodyPr/>
          <a:lstStyle>
            <a:lvl1pPr>
              <a:defRPr/>
            </a:lvl1pPr>
          </a:lstStyle>
          <a:p>
            <a:pPr>
              <a:defRPr/>
            </a:pPr>
            <a:fld id="{10AA87E4-1071-4181-ADC0-8B22760010CB}" type="slidenum">
              <a:rPr lang="en-GB"/>
              <a:pPr>
                <a:defRPr/>
              </a:pPr>
              <a:t>‹#›</a:t>
            </a:fld>
            <a:endParaRPr lang="en-GB" dirty="0"/>
          </a:p>
        </p:txBody>
      </p:sp>
      <p:sp>
        <p:nvSpPr>
          <p:cNvPr id="5" name="Rectangle 21"/>
          <p:cNvSpPr>
            <a:spLocks noGrp="1" noChangeArrowheads="1"/>
          </p:cNvSpPr>
          <p:nvPr>
            <p:ph type="dt" sz="quarter" idx="11"/>
          </p:nvPr>
        </p:nvSpPr>
        <p:spPr>
          <a:ln/>
        </p:spPr>
        <p:txBody>
          <a:bodyPr/>
          <a:lstStyle>
            <a:lvl1pPr>
              <a:defRPr/>
            </a:lvl1pPr>
          </a:lstStyle>
          <a:p>
            <a:pPr>
              <a:defRPr/>
            </a:pPr>
            <a:endParaRPr lang="en-GB"/>
          </a:p>
        </p:txBody>
      </p:sp>
    </p:spTree>
    <p:extLst>
      <p:ext uri="{BB962C8B-B14F-4D97-AF65-F5344CB8AC3E}">
        <p14:creationId xmlns:p14="http://schemas.microsoft.com/office/powerpoint/2010/main" val="185510000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Basic Slide">
    <p:spTree>
      <p:nvGrpSpPr>
        <p:cNvPr id="1" name=""/>
        <p:cNvGrpSpPr/>
        <p:nvPr/>
      </p:nvGrpSpPr>
      <p:grpSpPr>
        <a:xfrm>
          <a:off x="0" y="0"/>
          <a:ext cx="0" cy="0"/>
          <a:chOff x="0" y="0"/>
          <a:chExt cx="0" cy="0"/>
        </a:xfrm>
      </p:grpSpPr>
      <p:sp>
        <p:nvSpPr>
          <p:cNvPr id="2" name="Title 1"/>
          <p:cNvSpPr>
            <a:spLocks noGrp="1"/>
          </p:cNvSpPr>
          <p:nvPr>
            <p:ph type="title"/>
          </p:nvPr>
        </p:nvSpPr>
        <p:spPr>
          <a:xfrm>
            <a:off x="225426" y="-42360"/>
            <a:ext cx="8688388" cy="723900"/>
          </a:xfrm>
        </p:spPr>
        <p:txBody>
          <a:bodyPr/>
          <a:lstStyle>
            <a:lvl1pPr algn="l">
              <a:defRPr sz="3000">
                <a:solidFill>
                  <a:srgbClr val="1D3E61"/>
                </a:solidFill>
              </a:defRPr>
            </a:lvl1pPr>
          </a:lstStyle>
          <a:p>
            <a:r>
              <a:rPr lang="en-US" dirty="0" smtClean="0"/>
              <a:t>Click to edit Master title style</a:t>
            </a:r>
            <a:endParaRPr lang="en-GB" dirty="0"/>
          </a:p>
        </p:txBody>
      </p:sp>
      <p:sp>
        <p:nvSpPr>
          <p:cNvPr id="3" name="Content Placeholder 2"/>
          <p:cNvSpPr>
            <a:spLocks noGrp="1"/>
          </p:cNvSpPr>
          <p:nvPr>
            <p:ph idx="1"/>
          </p:nvPr>
        </p:nvSpPr>
        <p:spPr>
          <a:xfrm>
            <a:off x="228600" y="681540"/>
            <a:ext cx="8686800" cy="3456384"/>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Rectangle 15"/>
          <p:cNvSpPr>
            <a:spLocks noGrp="1" noChangeArrowheads="1"/>
          </p:cNvSpPr>
          <p:nvPr>
            <p:ph type="ftr" sz="quarter" idx="10"/>
          </p:nvPr>
        </p:nvSpPr>
        <p:spPr>
          <a:ln/>
        </p:spPr>
        <p:txBody>
          <a:bodyPr/>
          <a:lstStyle>
            <a:lvl1pPr>
              <a:defRPr/>
            </a:lvl1pPr>
          </a:lstStyle>
          <a:p>
            <a:pPr>
              <a:defRPr/>
            </a:pPr>
            <a:fld id="{D86480B0-6847-4D27-B3EC-F99462D2DA11}" type="slidenum">
              <a:rPr lang="en-GB"/>
              <a:pPr>
                <a:defRPr/>
              </a:pPr>
              <a:t>‹#›</a:t>
            </a:fld>
            <a:endParaRPr lang="en-GB" dirty="0"/>
          </a:p>
        </p:txBody>
      </p:sp>
      <p:sp>
        <p:nvSpPr>
          <p:cNvPr id="5" name="Rectangle 21"/>
          <p:cNvSpPr>
            <a:spLocks noGrp="1" noChangeArrowheads="1"/>
          </p:cNvSpPr>
          <p:nvPr>
            <p:ph type="dt" sz="quarter" idx="11"/>
          </p:nvPr>
        </p:nvSpPr>
        <p:spPr>
          <a:ln/>
        </p:spPr>
        <p:txBody>
          <a:bodyPr/>
          <a:lstStyle>
            <a:lvl1pPr>
              <a:defRPr/>
            </a:lvl1pPr>
          </a:lstStyle>
          <a:p>
            <a:pPr>
              <a:defRPr/>
            </a:pPr>
            <a:endParaRPr lang="en-GB"/>
          </a:p>
        </p:txBody>
      </p:sp>
    </p:spTree>
    <p:extLst>
      <p:ext uri="{BB962C8B-B14F-4D97-AF65-F5344CB8AC3E}">
        <p14:creationId xmlns:p14="http://schemas.microsoft.com/office/powerpoint/2010/main" val="87789835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GB" dirty="0"/>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dirty="0"/>
          </a:p>
        </p:txBody>
      </p:sp>
    </p:spTree>
    <p:extLst>
      <p:ext uri="{BB962C8B-B14F-4D97-AF65-F5344CB8AC3E}">
        <p14:creationId xmlns:p14="http://schemas.microsoft.com/office/powerpoint/2010/main" val="3130393238"/>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3531192810"/>
      </p:ext>
    </p:extLst>
  </p:cSld>
  <p:clrMapOvr>
    <a:masterClrMapping/>
  </p:clrMapOvr>
  <p:timing>
    <p:tnLst>
      <p:par>
        <p:cTn id="1" dur="indefinite" restart="never" nodeType="tmRoot"/>
      </p:par>
    </p:tnLst>
  </p:timing>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GB" dirty="0"/>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Tree>
    <p:extLst>
      <p:ext uri="{BB962C8B-B14F-4D97-AF65-F5344CB8AC3E}">
        <p14:creationId xmlns:p14="http://schemas.microsoft.com/office/powerpoint/2010/main" val="4187301052"/>
      </p:ext>
    </p:extLst>
  </p:cSld>
  <p:clrMapOvr>
    <a:masterClrMapping/>
  </p:clrMapOvr>
  <p:timing>
    <p:tnLst>
      <p:par>
        <p:cTn id="1" dur="indefinite" restart="never" nodeType="tmRoot"/>
      </p:par>
    </p:tnLst>
  </p:timing>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2865506742"/>
      </p:ext>
    </p:extLst>
  </p:cSld>
  <p:clrMapOvr>
    <a:masterClrMapping/>
  </p:clrMapOvr>
  <p:timing>
    <p:tnLst>
      <p:par>
        <p:cTn id="1" dur="indefinite" restart="never" nodeType="tmRoot"/>
      </p:par>
    </p:tnLst>
  </p:timing>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smtClean="0"/>
              <a:t>Click to edit Master title style</a:t>
            </a:r>
            <a:endParaRPr lang="en-GB" dirty="0"/>
          </a:p>
        </p:txBody>
      </p:sp>
    </p:spTree>
    <p:extLst>
      <p:ext uri="{BB962C8B-B14F-4D97-AF65-F5344CB8AC3E}">
        <p14:creationId xmlns:p14="http://schemas.microsoft.com/office/powerpoint/2010/main" val="3118097958"/>
      </p:ext>
    </p:extLst>
  </p:cSld>
  <p:clrMapOvr>
    <a:masterClrMapping/>
  </p:clrMapOvr>
  <p:timing>
    <p:tnLst>
      <p:par>
        <p:cTn id="1" dur="indefinite" restart="never" nodeType="tmRoot"/>
      </p:par>
    </p:tnLst>
  </p:timing>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Tree>
    <p:extLst>
      <p:ext uri="{BB962C8B-B14F-4D97-AF65-F5344CB8AC3E}">
        <p14:creationId xmlns:p14="http://schemas.microsoft.com/office/powerpoint/2010/main" val="2881219712"/>
      </p:ext>
    </p:extLst>
  </p:cSld>
  <p:clrMapOvr>
    <a:masterClrMapping/>
  </p:clrMapOvr>
  <p:timing>
    <p:tnLst>
      <p:par>
        <p:cTn id="1" dur="indefinite" restart="never" nodeType="tmRoot"/>
      </p:par>
    </p:tnLst>
  </p:timing>
  <p:hf hdr="0" ftr="0" dt="0"/>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jpg"/><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1.xml"/><Relationship Id="rId3" Type="http://schemas.openxmlformats.org/officeDocument/2006/relationships/slideLayout" Target="../slideLayouts/slideLayout6.xml"/><Relationship Id="rId7" Type="http://schemas.openxmlformats.org/officeDocument/2006/relationships/slideLayout" Target="../slideLayouts/slideLayout10.xml"/><Relationship Id="rId2" Type="http://schemas.openxmlformats.org/officeDocument/2006/relationships/slideLayout" Target="../slideLayouts/slideLayout5.xml"/><Relationship Id="rId1" Type="http://schemas.openxmlformats.org/officeDocument/2006/relationships/slideLayout" Target="../slideLayouts/slideLayout4.xml"/><Relationship Id="rId6" Type="http://schemas.openxmlformats.org/officeDocument/2006/relationships/slideLayout" Target="../slideLayouts/slideLayout9.xml"/><Relationship Id="rId11" Type="http://schemas.openxmlformats.org/officeDocument/2006/relationships/image" Target="../media/image3.png"/><Relationship Id="rId5" Type="http://schemas.openxmlformats.org/officeDocument/2006/relationships/slideLayout" Target="../slideLayouts/slideLayout8.xml"/><Relationship Id="rId10" Type="http://schemas.openxmlformats.org/officeDocument/2006/relationships/theme" Target="../theme/theme2.xml"/><Relationship Id="rId4" Type="http://schemas.openxmlformats.org/officeDocument/2006/relationships/slideLayout" Target="../slideLayouts/slideLayout7.xml"/><Relationship Id="rId9"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5">
            <a:lum/>
          </a:blip>
          <a:srcRect/>
          <a:stretch>
            <a:fillRect/>
          </a:stretch>
        </a:blipFill>
        <a:effectLst/>
      </p:bgPr>
    </p:bg>
    <p:spTree>
      <p:nvGrpSpPr>
        <p:cNvPr id="1" name=""/>
        <p:cNvGrpSpPr/>
        <p:nvPr/>
      </p:nvGrpSpPr>
      <p:grpSpPr>
        <a:xfrm>
          <a:off x="0" y="0"/>
          <a:ext cx="0" cy="0"/>
          <a:chOff x="0" y="0"/>
          <a:chExt cx="0" cy="0"/>
        </a:xfrm>
      </p:grpSpPr>
      <p:sp>
        <p:nvSpPr>
          <p:cNvPr id="1026" name="Rectangle 5"/>
          <p:cNvSpPr>
            <a:spLocks noGrp="1" noChangeArrowheads="1"/>
          </p:cNvSpPr>
          <p:nvPr>
            <p:ph type="title"/>
          </p:nvPr>
        </p:nvSpPr>
        <p:spPr bwMode="auto">
          <a:xfrm>
            <a:off x="225426" y="-42863"/>
            <a:ext cx="8688388" cy="723900"/>
          </a:xfrm>
          <a:prstGeom prst="rect">
            <a:avLst/>
          </a:prstGeom>
          <a:noFill/>
          <a:ln>
            <a:noFill/>
          </a:ln>
          <a:effectLst/>
          <a:extLst>
            <a:ext uri="{909E8E84-426E-40DD-AFC4-6F175D3DCCD1}">
              <a14:hiddenFill xmlns:a14="http://schemas.microsoft.com/office/drawing/2010/main">
                <a:solidFill>
                  <a:schemeClr val="bg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pPr lvl="0"/>
            <a:r>
              <a:rPr lang="en-GB" smtClean="0"/>
              <a:t>Click to edit Master title style</a:t>
            </a:r>
          </a:p>
        </p:txBody>
      </p:sp>
      <p:sp>
        <p:nvSpPr>
          <p:cNvPr id="1027" name="Rectangle 9"/>
          <p:cNvSpPr>
            <a:spLocks noGrp="1" noChangeArrowheads="1"/>
          </p:cNvSpPr>
          <p:nvPr>
            <p:ph type="body" idx="1"/>
          </p:nvPr>
        </p:nvSpPr>
        <p:spPr bwMode="auto">
          <a:xfrm>
            <a:off x="228600" y="681040"/>
            <a:ext cx="8686800" cy="34028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62C8"/>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15375" name="Rectangle 15"/>
          <p:cNvSpPr>
            <a:spLocks noGrp="1" noChangeArrowheads="1"/>
          </p:cNvSpPr>
          <p:nvPr>
            <p:ph type="ftr" sz="quarter" idx="3"/>
          </p:nvPr>
        </p:nvSpPr>
        <p:spPr bwMode="auto">
          <a:xfrm>
            <a:off x="2565404" y="4443960"/>
            <a:ext cx="4200525" cy="1309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1" tIns="46036" rIns="92071" bIns="46036" numCol="1" anchor="ctr" anchorCtr="0" compatLnSpc="1">
            <a:prstTxWarp prst="textNoShape">
              <a:avLst/>
            </a:prstTxWarp>
          </a:bodyPr>
          <a:lstStyle>
            <a:lvl1pPr algn="ctr">
              <a:defRPr sz="1400">
                <a:solidFill>
                  <a:srgbClr val="1D3E61"/>
                </a:solidFill>
              </a:defRPr>
            </a:lvl1pPr>
          </a:lstStyle>
          <a:p>
            <a:pPr>
              <a:defRPr/>
            </a:pPr>
            <a:fld id="{AF429D2F-F2C8-4089-BC92-4AD68084899C}" type="slidenum">
              <a:rPr lang="en-GB"/>
              <a:pPr>
                <a:defRPr/>
              </a:pPr>
              <a:t>‹#›</a:t>
            </a:fld>
            <a:endParaRPr lang="en-GB" dirty="0"/>
          </a:p>
        </p:txBody>
      </p:sp>
      <p:sp>
        <p:nvSpPr>
          <p:cNvPr id="15381" name="Rectangle 21"/>
          <p:cNvSpPr>
            <a:spLocks noGrp="1" noChangeArrowheads="1"/>
          </p:cNvSpPr>
          <p:nvPr>
            <p:ph type="dt" sz="quarter" idx="2"/>
          </p:nvPr>
        </p:nvSpPr>
        <p:spPr bwMode="auto">
          <a:xfrm>
            <a:off x="1331913" y="4675585"/>
            <a:ext cx="76200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l">
              <a:defRPr sz="800"/>
            </a:lvl1pPr>
          </a:lstStyle>
          <a:p>
            <a:pPr>
              <a:defRPr/>
            </a:pPr>
            <a:endParaRPr lang="en-GB"/>
          </a:p>
        </p:txBody>
      </p:sp>
    </p:spTree>
  </p:cSld>
  <p:clrMap bg1="lt1" tx1="dk1" bg2="lt2" tx2="dk2" accent1="accent1" accent2="accent2" accent3="accent3" accent4="accent4" accent5="accent5" accent6="accent6" hlink="hlink" folHlink="folHlink"/>
  <p:sldLayoutIdLst>
    <p:sldLayoutId id="2147484062" r:id="rId1"/>
    <p:sldLayoutId id="2147484060" r:id="rId2"/>
    <p:sldLayoutId id="2147484061" r:id="rId3"/>
  </p:sldLayoutIdLst>
  <p:timing>
    <p:tnLst>
      <p:par>
        <p:cTn id="1" dur="indefinite" restart="never" nodeType="tmRoot"/>
      </p:par>
    </p:tnLst>
  </p:timing>
  <p:hf hdr="0" ftr="0" dt="0"/>
  <p:txStyles>
    <p:titleStyle>
      <a:lvl1pPr algn="l" rtl="0" eaLnBrk="0" fontAlgn="base" hangingPunct="0">
        <a:spcBef>
          <a:spcPct val="0"/>
        </a:spcBef>
        <a:spcAft>
          <a:spcPct val="0"/>
        </a:spcAft>
        <a:defRPr sz="3000" b="1">
          <a:solidFill>
            <a:srgbClr val="1D3E61"/>
          </a:solidFill>
          <a:latin typeface="+mj-lt"/>
          <a:ea typeface="+mj-ea"/>
          <a:cs typeface="+mj-cs"/>
        </a:defRPr>
      </a:lvl1pPr>
      <a:lvl2pPr algn="l" rtl="0" eaLnBrk="0" fontAlgn="base" hangingPunct="0">
        <a:spcBef>
          <a:spcPct val="0"/>
        </a:spcBef>
        <a:spcAft>
          <a:spcPct val="0"/>
        </a:spcAft>
        <a:defRPr sz="3000" b="1">
          <a:solidFill>
            <a:srgbClr val="1D3E61"/>
          </a:solidFill>
          <a:latin typeface="Arial" charset="0"/>
        </a:defRPr>
      </a:lvl2pPr>
      <a:lvl3pPr algn="l" rtl="0" eaLnBrk="0" fontAlgn="base" hangingPunct="0">
        <a:spcBef>
          <a:spcPct val="0"/>
        </a:spcBef>
        <a:spcAft>
          <a:spcPct val="0"/>
        </a:spcAft>
        <a:defRPr sz="3000" b="1">
          <a:solidFill>
            <a:srgbClr val="1D3E61"/>
          </a:solidFill>
          <a:latin typeface="Arial" charset="0"/>
        </a:defRPr>
      </a:lvl3pPr>
      <a:lvl4pPr algn="l" rtl="0" eaLnBrk="0" fontAlgn="base" hangingPunct="0">
        <a:spcBef>
          <a:spcPct val="0"/>
        </a:spcBef>
        <a:spcAft>
          <a:spcPct val="0"/>
        </a:spcAft>
        <a:defRPr sz="3000" b="1">
          <a:solidFill>
            <a:srgbClr val="1D3E61"/>
          </a:solidFill>
          <a:latin typeface="Arial" charset="0"/>
        </a:defRPr>
      </a:lvl4pPr>
      <a:lvl5pPr algn="l" rtl="0" eaLnBrk="0" fontAlgn="base" hangingPunct="0">
        <a:spcBef>
          <a:spcPct val="0"/>
        </a:spcBef>
        <a:spcAft>
          <a:spcPct val="0"/>
        </a:spcAft>
        <a:defRPr sz="3000" b="1">
          <a:solidFill>
            <a:srgbClr val="1D3E61"/>
          </a:solidFill>
          <a:latin typeface="Arial" charset="0"/>
        </a:defRPr>
      </a:lvl5pPr>
      <a:lvl6pPr marL="457178" algn="ctr" rtl="0" fontAlgn="base">
        <a:spcBef>
          <a:spcPct val="0"/>
        </a:spcBef>
        <a:spcAft>
          <a:spcPct val="0"/>
        </a:spcAft>
        <a:defRPr sz="2800" b="1">
          <a:solidFill>
            <a:schemeClr val="tx1"/>
          </a:solidFill>
          <a:latin typeface="Arial" charset="0"/>
        </a:defRPr>
      </a:lvl6pPr>
      <a:lvl7pPr marL="914355" algn="ctr" rtl="0" fontAlgn="base">
        <a:spcBef>
          <a:spcPct val="0"/>
        </a:spcBef>
        <a:spcAft>
          <a:spcPct val="0"/>
        </a:spcAft>
        <a:defRPr sz="2800" b="1">
          <a:solidFill>
            <a:schemeClr val="tx1"/>
          </a:solidFill>
          <a:latin typeface="Arial" charset="0"/>
        </a:defRPr>
      </a:lvl7pPr>
      <a:lvl8pPr marL="1371532" algn="ctr" rtl="0" fontAlgn="base">
        <a:spcBef>
          <a:spcPct val="0"/>
        </a:spcBef>
        <a:spcAft>
          <a:spcPct val="0"/>
        </a:spcAft>
        <a:defRPr sz="2800" b="1">
          <a:solidFill>
            <a:schemeClr val="tx1"/>
          </a:solidFill>
          <a:latin typeface="Arial" charset="0"/>
        </a:defRPr>
      </a:lvl8pPr>
      <a:lvl9pPr marL="1828709" algn="ctr" rtl="0" fontAlgn="base">
        <a:spcBef>
          <a:spcPct val="0"/>
        </a:spcBef>
        <a:spcAft>
          <a:spcPct val="0"/>
        </a:spcAft>
        <a:defRPr sz="2800" b="1">
          <a:solidFill>
            <a:schemeClr val="tx1"/>
          </a:solidFill>
          <a:latin typeface="Arial" charset="0"/>
        </a:defRPr>
      </a:lvl9pPr>
    </p:titleStyle>
    <p:bodyStyle>
      <a:lvl1pPr marL="342884" indent="-342884" algn="l" rtl="0" eaLnBrk="0" fontAlgn="base" hangingPunct="0">
        <a:spcBef>
          <a:spcPct val="20000"/>
        </a:spcBef>
        <a:spcAft>
          <a:spcPct val="0"/>
        </a:spcAft>
        <a:buClr>
          <a:srgbClr val="0062C8"/>
        </a:buClr>
        <a:buFont typeface="Wingdings" pitchFamily="2" charset="2"/>
        <a:buChar char="§"/>
        <a:defRPr sz="2400">
          <a:solidFill>
            <a:srgbClr val="3E5AA8"/>
          </a:solidFill>
          <a:latin typeface="+mn-lt"/>
          <a:ea typeface="+mn-ea"/>
          <a:cs typeface="+mn-cs"/>
        </a:defRPr>
      </a:lvl1pPr>
      <a:lvl2pPr marL="742913" indent="-285736" algn="l" rtl="0" eaLnBrk="0" fontAlgn="base" hangingPunct="0">
        <a:spcBef>
          <a:spcPct val="20000"/>
        </a:spcBef>
        <a:spcAft>
          <a:spcPct val="0"/>
        </a:spcAft>
        <a:buClr>
          <a:srgbClr val="0062C8"/>
        </a:buClr>
        <a:buFont typeface="Wingdings" pitchFamily="2" charset="2"/>
        <a:buChar char="§"/>
        <a:defRPr sz="2000">
          <a:solidFill>
            <a:srgbClr val="3E5AA8"/>
          </a:solidFill>
          <a:latin typeface="+mn-lt"/>
        </a:defRPr>
      </a:lvl2pPr>
      <a:lvl3pPr marL="1142944" indent="-228588" algn="l" rtl="0" eaLnBrk="0" fontAlgn="base" hangingPunct="0">
        <a:spcBef>
          <a:spcPct val="20000"/>
        </a:spcBef>
        <a:spcAft>
          <a:spcPct val="0"/>
        </a:spcAft>
        <a:buClr>
          <a:srgbClr val="0062C8"/>
        </a:buClr>
        <a:buFont typeface="Wingdings" pitchFamily="2" charset="2"/>
        <a:buChar char="§"/>
        <a:defRPr>
          <a:solidFill>
            <a:srgbClr val="3E5AA8"/>
          </a:solidFill>
          <a:latin typeface="+mn-lt"/>
        </a:defRPr>
      </a:lvl3pPr>
      <a:lvl4pPr marL="1600120" indent="-228588"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4pPr>
      <a:lvl5pPr marL="2057297" indent="-228588"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5pPr>
      <a:lvl6pPr marL="2514474" indent="-228588" algn="l" rtl="0" fontAlgn="base">
        <a:spcBef>
          <a:spcPct val="20000"/>
        </a:spcBef>
        <a:spcAft>
          <a:spcPct val="0"/>
        </a:spcAft>
        <a:buClr>
          <a:srgbClr val="0062C8"/>
        </a:buClr>
        <a:buFont typeface="Wingdings" pitchFamily="2" charset="2"/>
        <a:buChar char="§"/>
        <a:defRPr sz="1600">
          <a:solidFill>
            <a:schemeClr val="tx1"/>
          </a:solidFill>
          <a:latin typeface="+mn-lt"/>
        </a:defRPr>
      </a:lvl6pPr>
      <a:lvl7pPr marL="2971652" indent="-228588" algn="l" rtl="0" fontAlgn="base">
        <a:spcBef>
          <a:spcPct val="20000"/>
        </a:spcBef>
        <a:spcAft>
          <a:spcPct val="0"/>
        </a:spcAft>
        <a:buClr>
          <a:srgbClr val="0062C8"/>
        </a:buClr>
        <a:buFont typeface="Wingdings" pitchFamily="2" charset="2"/>
        <a:buChar char="§"/>
        <a:defRPr sz="1600">
          <a:solidFill>
            <a:schemeClr val="tx1"/>
          </a:solidFill>
          <a:latin typeface="+mn-lt"/>
        </a:defRPr>
      </a:lvl7pPr>
      <a:lvl8pPr marL="3428829" indent="-228588" algn="l" rtl="0" fontAlgn="base">
        <a:spcBef>
          <a:spcPct val="20000"/>
        </a:spcBef>
        <a:spcAft>
          <a:spcPct val="0"/>
        </a:spcAft>
        <a:buClr>
          <a:srgbClr val="0062C8"/>
        </a:buClr>
        <a:buFont typeface="Wingdings" pitchFamily="2" charset="2"/>
        <a:buChar char="§"/>
        <a:defRPr sz="1600">
          <a:solidFill>
            <a:schemeClr val="tx1"/>
          </a:solidFill>
          <a:latin typeface="+mn-lt"/>
        </a:defRPr>
      </a:lvl8pPr>
      <a:lvl9pPr marL="3886006" indent="-228588" algn="l" rtl="0" fontAlgn="base">
        <a:spcBef>
          <a:spcPct val="20000"/>
        </a:spcBef>
        <a:spcAft>
          <a:spcPct val="0"/>
        </a:spcAft>
        <a:buClr>
          <a:srgbClr val="0062C8"/>
        </a:buClr>
        <a:buFont typeface="Wingdings" pitchFamily="2" charset="2"/>
        <a:buChar char="§"/>
        <a:defRPr sz="1600">
          <a:solidFill>
            <a:schemeClr val="tx1"/>
          </a:solidFill>
          <a:latin typeface="+mn-lt"/>
        </a:defRPr>
      </a:lvl9pPr>
    </p:bodyStyle>
    <p:otherStyle>
      <a:defPPr>
        <a:defRPr lang="en-US"/>
      </a:defPPr>
      <a:lvl1pPr marL="0" algn="l" defTabSz="914355" rtl="0" eaLnBrk="1" latinLnBrk="0" hangingPunct="1">
        <a:defRPr sz="1800" kern="1200">
          <a:solidFill>
            <a:schemeClr val="tx1"/>
          </a:solidFill>
          <a:latin typeface="+mn-lt"/>
          <a:ea typeface="+mn-ea"/>
          <a:cs typeface="+mn-cs"/>
        </a:defRPr>
      </a:lvl1pPr>
      <a:lvl2pPr marL="457178" algn="l" defTabSz="914355" rtl="0" eaLnBrk="1" latinLnBrk="0" hangingPunct="1">
        <a:defRPr sz="1800" kern="1200">
          <a:solidFill>
            <a:schemeClr val="tx1"/>
          </a:solidFill>
          <a:latin typeface="+mn-lt"/>
          <a:ea typeface="+mn-ea"/>
          <a:cs typeface="+mn-cs"/>
        </a:defRPr>
      </a:lvl2pPr>
      <a:lvl3pPr marL="914355" algn="l" defTabSz="914355" rtl="0" eaLnBrk="1" latinLnBrk="0" hangingPunct="1">
        <a:defRPr sz="1800" kern="1200">
          <a:solidFill>
            <a:schemeClr val="tx1"/>
          </a:solidFill>
          <a:latin typeface="+mn-lt"/>
          <a:ea typeface="+mn-ea"/>
          <a:cs typeface="+mn-cs"/>
        </a:defRPr>
      </a:lvl3pPr>
      <a:lvl4pPr marL="1371532" algn="l" defTabSz="914355" rtl="0" eaLnBrk="1" latinLnBrk="0" hangingPunct="1">
        <a:defRPr sz="1800" kern="1200">
          <a:solidFill>
            <a:schemeClr val="tx1"/>
          </a:solidFill>
          <a:latin typeface="+mn-lt"/>
          <a:ea typeface="+mn-ea"/>
          <a:cs typeface="+mn-cs"/>
        </a:defRPr>
      </a:lvl4pPr>
      <a:lvl5pPr marL="1828709" algn="l" defTabSz="914355" rtl="0" eaLnBrk="1" latinLnBrk="0" hangingPunct="1">
        <a:defRPr sz="1800" kern="1200">
          <a:solidFill>
            <a:schemeClr val="tx1"/>
          </a:solidFill>
          <a:latin typeface="+mn-lt"/>
          <a:ea typeface="+mn-ea"/>
          <a:cs typeface="+mn-cs"/>
        </a:defRPr>
      </a:lvl5pPr>
      <a:lvl6pPr marL="2285886" algn="l" defTabSz="914355" rtl="0" eaLnBrk="1" latinLnBrk="0" hangingPunct="1">
        <a:defRPr sz="1800" kern="1200">
          <a:solidFill>
            <a:schemeClr val="tx1"/>
          </a:solidFill>
          <a:latin typeface="+mn-lt"/>
          <a:ea typeface="+mn-ea"/>
          <a:cs typeface="+mn-cs"/>
        </a:defRPr>
      </a:lvl6pPr>
      <a:lvl7pPr marL="2743064" algn="l" defTabSz="914355" rtl="0" eaLnBrk="1" latinLnBrk="0" hangingPunct="1">
        <a:defRPr sz="1800" kern="1200">
          <a:solidFill>
            <a:schemeClr val="tx1"/>
          </a:solidFill>
          <a:latin typeface="+mn-lt"/>
          <a:ea typeface="+mn-ea"/>
          <a:cs typeface="+mn-cs"/>
        </a:defRPr>
      </a:lvl7pPr>
      <a:lvl8pPr marL="3200240" algn="l" defTabSz="914355" rtl="0" eaLnBrk="1" latinLnBrk="0" hangingPunct="1">
        <a:defRPr sz="1800" kern="1200">
          <a:solidFill>
            <a:schemeClr val="tx1"/>
          </a:solidFill>
          <a:latin typeface="+mn-lt"/>
          <a:ea typeface="+mn-ea"/>
          <a:cs typeface="+mn-cs"/>
        </a:defRPr>
      </a:lvl8pPr>
      <a:lvl9pPr marL="3657418" algn="l" defTabSz="914355"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11">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smtClean="0"/>
              <a:t>Click to edit Master title style</a:t>
            </a:r>
            <a:endParaRPr lang="en-GB" dirty="0"/>
          </a:p>
        </p:txBody>
      </p:sp>
      <p:sp>
        <p:nvSpPr>
          <p:cNvPr id="3" name="Text Placeholder 2"/>
          <p:cNvSpPr>
            <a:spLocks noGrp="1"/>
          </p:cNvSpPr>
          <p:nvPr>
            <p:ph type="body" idx="1"/>
          </p:nvPr>
        </p:nvSpPr>
        <p:spPr>
          <a:xfrm>
            <a:off x="457200" y="1059582"/>
            <a:ext cx="8229600" cy="367240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Tree>
    <p:extLst>
      <p:ext uri="{BB962C8B-B14F-4D97-AF65-F5344CB8AC3E}">
        <p14:creationId xmlns:p14="http://schemas.microsoft.com/office/powerpoint/2010/main" val="2279291146"/>
      </p:ext>
    </p:extLst>
  </p:cSld>
  <p:clrMap bg1="lt1" tx1="dk1" bg2="lt2" tx2="dk2" accent1="accent1" accent2="accent2" accent3="accent3" accent4="accent4" accent5="accent5" accent6="accent6" hlink="hlink" folHlink="folHlink"/>
  <p:sldLayoutIdLst>
    <p:sldLayoutId id="2147484064" r:id="rId1"/>
    <p:sldLayoutId id="2147484065" r:id="rId2"/>
    <p:sldLayoutId id="2147484066" r:id="rId3"/>
    <p:sldLayoutId id="2147484067" r:id="rId4"/>
    <p:sldLayoutId id="2147484068" r:id="rId5"/>
    <p:sldLayoutId id="2147484069" r:id="rId6"/>
    <p:sldLayoutId id="2147484070" r:id="rId7"/>
    <p:sldLayoutId id="2147484071" r:id="rId8"/>
    <p:sldLayoutId id="2147484072" r:id="rId9"/>
  </p:sldLayoutIdLst>
  <p:timing>
    <p:tnLst>
      <p:par>
        <p:cTn id="1" dur="indefinite" restart="never" nodeType="tmRoot"/>
      </p:par>
    </p:tnLst>
  </p:timing>
  <p:hf hdr="0" ftr="0" dt="0"/>
  <p:txStyles>
    <p:title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26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2715766"/>
            <a:ext cx="9144000" cy="971550"/>
          </a:xfrm>
        </p:spPr>
        <p:txBody>
          <a:bodyPr>
            <a:normAutofit fontScale="90000"/>
          </a:bodyPr>
          <a:lstStyle/>
          <a:p>
            <a:r>
              <a:rPr lang="en-US" sz="3200" dirty="0" smtClean="0"/>
              <a:t>DSC </a:t>
            </a:r>
            <a:r>
              <a:rPr lang="en-US" sz="3200" dirty="0" err="1" smtClean="0"/>
              <a:t>ChMC</a:t>
            </a:r>
            <a:r>
              <a:rPr lang="en-US" sz="3200" dirty="0" smtClean="0"/>
              <a:t> Switching </a:t>
            </a:r>
            <a:r>
              <a:rPr lang="en-US" sz="3200" dirty="0" err="1" smtClean="0"/>
              <a:t>Programme</a:t>
            </a:r>
            <a:r>
              <a:rPr lang="en-US" sz="3200" dirty="0" smtClean="0"/>
              <a:t> </a:t>
            </a:r>
            <a:r>
              <a:rPr lang="en-US" sz="3200" dirty="0" smtClean="0"/>
              <a:t>Update</a:t>
            </a:r>
            <a:r>
              <a:rPr lang="en-US" sz="3200" dirty="0"/>
              <a:t/>
            </a:r>
            <a:br>
              <a:rPr lang="en-US" sz="3200" dirty="0"/>
            </a:br>
            <a:r>
              <a:rPr lang="en-US" sz="3100" dirty="0" smtClean="0"/>
              <a:t>12</a:t>
            </a:r>
            <a:r>
              <a:rPr lang="en-US" sz="3100" baseline="30000" dirty="0" smtClean="0"/>
              <a:t>th</a:t>
            </a:r>
            <a:r>
              <a:rPr lang="en-US" sz="3100" dirty="0" smtClean="0"/>
              <a:t> June</a:t>
            </a:r>
            <a:r>
              <a:rPr lang="en-US" sz="3100" dirty="0" smtClean="0"/>
              <a:t> </a:t>
            </a:r>
            <a:r>
              <a:rPr lang="en-US" sz="3100" dirty="0" smtClean="0"/>
              <a:t>2019</a:t>
            </a:r>
            <a:r>
              <a:rPr lang="en-US" sz="2400" dirty="0"/>
              <a:t/>
            </a:r>
            <a:br>
              <a:rPr lang="en-US" sz="2400" dirty="0"/>
            </a:br>
            <a:endParaRPr lang="en-US" sz="2000" dirty="0"/>
          </a:p>
        </p:txBody>
      </p:sp>
    </p:spTree>
    <p:extLst>
      <p:ext uri="{BB962C8B-B14F-4D97-AF65-F5344CB8AC3E}">
        <p14:creationId xmlns:p14="http://schemas.microsoft.com/office/powerpoint/2010/main" val="33524461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000" dirty="0" smtClean="0"/>
              <a:t> </a:t>
            </a:r>
            <a:r>
              <a:rPr lang="en-GB" sz="2000" dirty="0"/>
              <a:t>Switching </a:t>
            </a:r>
            <a:r>
              <a:rPr lang="en-GB" sz="2000" dirty="0" smtClean="0"/>
              <a:t>Programme</a:t>
            </a:r>
            <a:endParaRPr lang="en-GB" sz="2000" dirty="0"/>
          </a:p>
        </p:txBody>
      </p:sp>
      <p:sp>
        <p:nvSpPr>
          <p:cNvPr id="3" name="Content Placeholder 2"/>
          <p:cNvSpPr>
            <a:spLocks noGrp="1"/>
          </p:cNvSpPr>
          <p:nvPr>
            <p:ph idx="1"/>
          </p:nvPr>
        </p:nvSpPr>
        <p:spPr>
          <a:xfrm>
            <a:off x="457200" y="761058"/>
            <a:ext cx="8229600" cy="3970932"/>
          </a:xfrm>
        </p:spPr>
        <p:txBody>
          <a:bodyPr>
            <a:normAutofit/>
          </a:bodyPr>
          <a:lstStyle/>
          <a:p>
            <a:pPr marL="0" lvl="0" indent="0">
              <a:buNone/>
            </a:pPr>
            <a:r>
              <a:rPr lang="en-GB" sz="1600" b="1" dirty="0" err="1" smtClean="0"/>
              <a:t>Xoserve</a:t>
            </a:r>
            <a:r>
              <a:rPr lang="en-GB" sz="1600" b="1" dirty="0" smtClean="0"/>
              <a:t> </a:t>
            </a:r>
            <a:r>
              <a:rPr lang="en-GB" sz="1600" b="1" dirty="0"/>
              <a:t>d</a:t>
            </a:r>
            <a:r>
              <a:rPr lang="en-GB" sz="1600" b="1" dirty="0" smtClean="0"/>
              <a:t>etailed </a:t>
            </a:r>
            <a:r>
              <a:rPr lang="en-GB" sz="1600" b="1" dirty="0"/>
              <a:t>d</a:t>
            </a:r>
            <a:r>
              <a:rPr lang="en-GB" sz="1600" b="1" dirty="0" smtClean="0"/>
              <a:t>esign </a:t>
            </a:r>
            <a:endParaRPr lang="en-GB" sz="1600" b="1" dirty="0" smtClean="0"/>
          </a:p>
          <a:p>
            <a:pPr marL="0" lvl="0" indent="0">
              <a:buNone/>
            </a:pPr>
            <a:r>
              <a:rPr lang="en-GB" sz="1400" dirty="0" smtClean="0"/>
              <a:t>We are now in our detailed design phase, this phase includes internal and external work groups. </a:t>
            </a:r>
            <a:endParaRPr lang="en-GB" sz="1400" dirty="0" smtClean="0"/>
          </a:p>
          <a:p>
            <a:pPr marL="0" indent="0">
              <a:buNone/>
            </a:pPr>
            <a:r>
              <a:rPr lang="en-GB" sz="1400" dirty="0" smtClean="0"/>
              <a:t>Our first workgroup was held on the 9</a:t>
            </a:r>
            <a:r>
              <a:rPr lang="en-GB" sz="1400" baseline="30000" dirty="0" smtClean="0"/>
              <a:t>th</a:t>
            </a:r>
            <a:r>
              <a:rPr lang="en-GB" sz="1400" dirty="0" smtClean="0"/>
              <a:t> May our second workshop was held this Monday 10</a:t>
            </a:r>
            <a:r>
              <a:rPr lang="en-GB" sz="1400" baseline="30000" dirty="0" smtClean="0"/>
              <a:t>th</a:t>
            </a:r>
            <a:r>
              <a:rPr lang="en-GB" sz="1400" dirty="0" smtClean="0"/>
              <a:t> June. </a:t>
            </a:r>
          </a:p>
          <a:p>
            <a:pPr marL="0" indent="0">
              <a:buNone/>
            </a:pPr>
            <a:r>
              <a:rPr lang="en-GB" sz="1400" dirty="0" smtClean="0"/>
              <a:t> </a:t>
            </a:r>
          </a:p>
          <a:p>
            <a:pPr marL="0" indent="0">
              <a:buNone/>
            </a:pPr>
            <a:r>
              <a:rPr lang="en-GB" sz="1400" dirty="0" smtClean="0"/>
              <a:t>The dates and topics for the planned programme of workshops is detailed on a later slide for your information.  We would welcome your attendance and input into the external workshops as we work towards our final solutions.</a:t>
            </a:r>
          </a:p>
          <a:p>
            <a:pPr marL="0" indent="0">
              <a:buNone/>
            </a:pPr>
            <a:endParaRPr lang="en-GB" sz="1400" dirty="0"/>
          </a:p>
          <a:p>
            <a:pPr marL="0" indent="0">
              <a:buNone/>
            </a:pPr>
            <a:r>
              <a:rPr lang="en-GB" sz="1600" b="1" dirty="0" smtClean="0"/>
              <a:t>CSS design, build and test phase</a:t>
            </a:r>
            <a:endParaRPr lang="en-GB" sz="1600" b="1" dirty="0"/>
          </a:p>
          <a:p>
            <a:pPr marL="0" indent="0">
              <a:buNone/>
            </a:pPr>
            <a:r>
              <a:rPr lang="en-GB" sz="1400" dirty="0" smtClean="0"/>
              <a:t>The programme is in it’s DBT phase.  </a:t>
            </a:r>
          </a:p>
          <a:p>
            <a:pPr marL="0" indent="0">
              <a:buNone/>
            </a:pPr>
            <a:r>
              <a:rPr lang="en-GB" sz="1400" dirty="0" smtClean="0"/>
              <a:t>The majority of DCC’s procurement activities has completed with the following roles now procured:</a:t>
            </a:r>
          </a:p>
          <a:p>
            <a:pPr marL="0" indent="0">
              <a:buNone/>
            </a:pPr>
            <a:r>
              <a:rPr lang="en-GB" sz="1400" dirty="0" smtClean="0"/>
              <a:t>Central registration and address service provider – Landmark</a:t>
            </a:r>
          </a:p>
          <a:p>
            <a:pPr marL="0" indent="0">
              <a:buNone/>
            </a:pPr>
            <a:r>
              <a:rPr lang="en-GB" sz="1400" dirty="0" smtClean="0"/>
              <a:t>Service Integrator – </a:t>
            </a:r>
            <a:r>
              <a:rPr lang="en-GB" sz="1400" dirty="0" err="1" smtClean="0"/>
              <a:t>Netcompany</a:t>
            </a:r>
            <a:endParaRPr lang="en-GB" sz="1400" dirty="0" smtClean="0"/>
          </a:p>
          <a:p>
            <a:pPr marL="0" indent="0">
              <a:buNone/>
            </a:pPr>
            <a:r>
              <a:rPr lang="en-GB" sz="1400" dirty="0" smtClean="0"/>
              <a:t>Core systems assurance – </a:t>
            </a:r>
            <a:r>
              <a:rPr lang="en-GB" sz="1400" dirty="0" err="1" smtClean="0"/>
              <a:t>Expleo</a:t>
            </a:r>
            <a:endParaRPr lang="en-GB" sz="1400" dirty="0" smtClean="0"/>
          </a:p>
          <a:p>
            <a:pPr marL="0" indent="0">
              <a:buNone/>
            </a:pPr>
            <a:r>
              <a:rPr lang="en-GB" sz="1400" dirty="0" smtClean="0"/>
              <a:t>Service management provision – TBC (procurement still  ongoing)</a:t>
            </a:r>
            <a:endParaRPr lang="en-GB" sz="1400" dirty="0"/>
          </a:p>
          <a:p>
            <a:pPr marL="0" indent="0">
              <a:buNone/>
            </a:pPr>
            <a:endParaRPr lang="en-GB" sz="1400" dirty="0"/>
          </a:p>
          <a:p>
            <a:pPr marL="0" indent="0">
              <a:buNone/>
            </a:pPr>
            <a:endParaRPr lang="en-GB" sz="1400" dirty="0"/>
          </a:p>
        </p:txBody>
      </p:sp>
    </p:spTree>
    <p:extLst>
      <p:ext uri="{BB962C8B-B14F-4D97-AF65-F5344CB8AC3E}">
        <p14:creationId xmlns:p14="http://schemas.microsoft.com/office/powerpoint/2010/main" val="20681522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000" dirty="0" smtClean="0"/>
              <a:t>Switching Programme</a:t>
            </a:r>
            <a:endParaRPr lang="en-GB" sz="2000" dirty="0"/>
          </a:p>
        </p:txBody>
      </p:sp>
      <p:sp>
        <p:nvSpPr>
          <p:cNvPr id="3" name="Content Placeholder 2"/>
          <p:cNvSpPr>
            <a:spLocks noGrp="1"/>
          </p:cNvSpPr>
          <p:nvPr>
            <p:ph idx="1"/>
          </p:nvPr>
        </p:nvSpPr>
        <p:spPr/>
        <p:txBody>
          <a:bodyPr>
            <a:normAutofit lnSpcReduction="10000"/>
          </a:bodyPr>
          <a:lstStyle/>
          <a:p>
            <a:pPr marL="0" indent="0">
              <a:buNone/>
            </a:pPr>
            <a:r>
              <a:rPr lang="en-GB" sz="1600" b="1" dirty="0" smtClean="0"/>
              <a:t>CSS physical design</a:t>
            </a:r>
          </a:p>
          <a:p>
            <a:pPr marL="0" indent="0">
              <a:buNone/>
            </a:pPr>
            <a:r>
              <a:rPr lang="en-GB" sz="1400" dirty="0" smtClean="0"/>
              <a:t>Landmark are working individually with existing service providers (ESP’s) to work towards the interface physical design.  The interface physical design has a target milestone date of the 15</a:t>
            </a:r>
            <a:r>
              <a:rPr lang="en-GB" sz="1400" baseline="30000" dirty="0" smtClean="0"/>
              <a:t>th</a:t>
            </a:r>
            <a:r>
              <a:rPr lang="en-GB" sz="1400" dirty="0" smtClean="0"/>
              <a:t> July for the baseline and publication.  Approval will be sought via the appropriate governance groups.</a:t>
            </a:r>
          </a:p>
          <a:p>
            <a:pPr marL="0" indent="0">
              <a:buNone/>
            </a:pPr>
            <a:endParaRPr lang="en-GB" sz="1400" dirty="0"/>
          </a:p>
          <a:p>
            <a:pPr marL="0" indent="0">
              <a:buNone/>
            </a:pPr>
            <a:r>
              <a:rPr lang="en-GB" sz="1600" b="1" dirty="0" smtClean="0"/>
              <a:t>Switching Programme Workgroups</a:t>
            </a:r>
          </a:p>
          <a:p>
            <a:pPr marL="0" indent="0">
              <a:buNone/>
            </a:pPr>
            <a:r>
              <a:rPr lang="en-GB" sz="1400" dirty="0" err="1" smtClean="0"/>
              <a:t>Xoserve</a:t>
            </a:r>
            <a:r>
              <a:rPr lang="en-GB" sz="1400" dirty="0" smtClean="0"/>
              <a:t> are actively engaged with the switching programme.  We have representatives on each of the </a:t>
            </a:r>
            <a:r>
              <a:rPr lang="en-GB" sz="1400" dirty="0" err="1" smtClean="0"/>
              <a:t>Ofgem</a:t>
            </a:r>
            <a:r>
              <a:rPr lang="en-GB" sz="1400" dirty="0" smtClean="0"/>
              <a:t> workgroups that have currently been stood up, each of these workgroups meeting monthly and include:</a:t>
            </a:r>
          </a:p>
          <a:p>
            <a:r>
              <a:rPr lang="en-GB" sz="1400" dirty="0" smtClean="0"/>
              <a:t>Data working group</a:t>
            </a:r>
          </a:p>
          <a:p>
            <a:r>
              <a:rPr lang="en-GB" sz="1400" dirty="0" smtClean="0"/>
              <a:t>Testing working group</a:t>
            </a:r>
          </a:p>
          <a:p>
            <a:r>
              <a:rPr lang="en-GB" sz="1400" dirty="0" smtClean="0"/>
              <a:t>Security working group</a:t>
            </a:r>
          </a:p>
          <a:p>
            <a:r>
              <a:rPr lang="en-GB" sz="1400" dirty="0" smtClean="0"/>
              <a:t>Design working group</a:t>
            </a:r>
          </a:p>
          <a:p>
            <a:r>
              <a:rPr lang="en-GB" sz="1400" dirty="0" smtClean="0"/>
              <a:t>REC work group</a:t>
            </a:r>
          </a:p>
          <a:p>
            <a:pPr marL="0" indent="0">
              <a:buNone/>
            </a:pPr>
            <a:r>
              <a:rPr lang="en-GB" sz="1400" dirty="0" smtClean="0"/>
              <a:t>Details of these workgroup can be found on </a:t>
            </a:r>
            <a:r>
              <a:rPr lang="en-GB" sz="1400" dirty="0" err="1" smtClean="0"/>
              <a:t>Ofgems</a:t>
            </a:r>
            <a:r>
              <a:rPr lang="en-GB" sz="1400" dirty="0" smtClean="0"/>
              <a:t> dedicated switching web page</a:t>
            </a:r>
            <a:endParaRPr lang="en-GB" sz="1400" dirty="0"/>
          </a:p>
        </p:txBody>
      </p:sp>
    </p:spTree>
    <p:extLst>
      <p:ext uri="{BB962C8B-B14F-4D97-AF65-F5344CB8AC3E}">
        <p14:creationId xmlns:p14="http://schemas.microsoft.com/office/powerpoint/2010/main" val="20067414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000" dirty="0" smtClean="0"/>
              <a:t>Switching Programme</a:t>
            </a:r>
            <a:endParaRPr lang="en-GB" sz="2000" dirty="0"/>
          </a:p>
        </p:txBody>
      </p:sp>
      <p:sp>
        <p:nvSpPr>
          <p:cNvPr id="3" name="Content Placeholder 2"/>
          <p:cNvSpPr>
            <a:spLocks noGrp="1"/>
          </p:cNvSpPr>
          <p:nvPr>
            <p:ph idx="1"/>
          </p:nvPr>
        </p:nvSpPr>
        <p:spPr/>
        <p:txBody>
          <a:bodyPr>
            <a:normAutofit fontScale="92500" lnSpcReduction="10000"/>
          </a:bodyPr>
          <a:lstStyle/>
          <a:p>
            <a:pPr marL="0" indent="0">
              <a:buNone/>
            </a:pPr>
            <a:r>
              <a:rPr lang="en-GB" sz="1400" dirty="0" smtClean="0"/>
              <a:t>In addition to these </a:t>
            </a:r>
            <a:r>
              <a:rPr lang="en-GB" sz="1400" dirty="0" err="1" smtClean="0"/>
              <a:t>Ofgem</a:t>
            </a:r>
            <a:r>
              <a:rPr lang="en-GB" sz="1400" dirty="0" smtClean="0"/>
              <a:t> working groups the SI are standing up work groups that will reside underneath the </a:t>
            </a:r>
            <a:r>
              <a:rPr lang="en-GB" sz="1400" dirty="0" err="1" smtClean="0"/>
              <a:t>Ofgem</a:t>
            </a:r>
            <a:r>
              <a:rPr lang="en-GB" sz="1400" dirty="0" smtClean="0"/>
              <a:t> work groups.  These workgroups will be working through the lower level detail required for the various areas, it is envisaged these will also meet monthly.  The sub groups identified to be stood up so far include:</a:t>
            </a:r>
          </a:p>
          <a:p>
            <a:r>
              <a:rPr lang="en-GB" sz="1400" dirty="0" smtClean="0"/>
              <a:t>Sub data work group</a:t>
            </a:r>
          </a:p>
          <a:p>
            <a:r>
              <a:rPr lang="en-GB" sz="1400" dirty="0" smtClean="0"/>
              <a:t>Sub testing work group</a:t>
            </a:r>
          </a:p>
          <a:p>
            <a:pPr marL="0" indent="0">
              <a:buNone/>
            </a:pPr>
            <a:r>
              <a:rPr lang="en-GB" sz="1400" dirty="0" smtClean="0"/>
              <a:t>There will be further </a:t>
            </a:r>
            <a:r>
              <a:rPr lang="en-GB" sz="1400" dirty="0" err="1" smtClean="0"/>
              <a:t>Ofgem</a:t>
            </a:r>
            <a:r>
              <a:rPr lang="en-GB" sz="1400" dirty="0" smtClean="0"/>
              <a:t> and SI workgroups stood up as the programme matures. One known workgroup is transition and cutover.</a:t>
            </a:r>
            <a:endParaRPr lang="en-GB" sz="1400" dirty="0"/>
          </a:p>
          <a:p>
            <a:pPr marL="0" indent="0">
              <a:buNone/>
            </a:pPr>
            <a:r>
              <a:rPr lang="en-GB" sz="1400" dirty="0" smtClean="0"/>
              <a:t> </a:t>
            </a:r>
          </a:p>
          <a:p>
            <a:pPr marL="0" indent="0">
              <a:buNone/>
            </a:pPr>
            <a:r>
              <a:rPr lang="en-GB" sz="1400" b="1" dirty="0" smtClean="0"/>
              <a:t>Governance</a:t>
            </a:r>
          </a:p>
          <a:p>
            <a:pPr marL="0" indent="0">
              <a:buNone/>
            </a:pPr>
            <a:r>
              <a:rPr lang="en-GB" sz="1400" dirty="0" smtClean="0"/>
              <a:t>DCC programme governance framework has been establish with the SI requesting weekly report from each ESP.  The information we provide is being used to track progress of the switching programme as well as individual ESP consequential activities.</a:t>
            </a:r>
          </a:p>
          <a:p>
            <a:pPr marL="0" indent="0">
              <a:buNone/>
            </a:pPr>
            <a:r>
              <a:rPr lang="en-GB" sz="1400" dirty="0"/>
              <a:t> </a:t>
            </a:r>
            <a:endParaRPr lang="en-GB" sz="1400" dirty="0" smtClean="0"/>
          </a:p>
          <a:p>
            <a:pPr marL="0" indent="0">
              <a:buNone/>
            </a:pPr>
            <a:r>
              <a:rPr lang="en-GB" sz="1400" dirty="0" err="1" smtClean="0"/>
              <a:t>Xoserve</a:t>
            </a:r>
            <a:r>
              <a:rPr lang="en-GB" sz="1400" dirty="0" smtClean="0"/>
              <a:t> </a:t>
            </a:r>
            <a:r>
              <a:rPr lang="en-GB" sz="1400" dirty="0"/>
              <a:t>are currently tracking at an amber status, this is due to the delay in the appointment of the CSS Provider as we have a key dependency on the CSSP’s early physical design being shared to avoid the risk of re-work for our design activities. We are currently tracking Green for our plan, however are proceeding at risk should </a:t>
            </a:r>
            <a:r>
              <a:rPr lang="en-GB" sz="1400" dirty="0" smtClean="0"/>
              <a:t>the key milestone of the physical design being finalised and approved is not met.</a:t>
            </a:r>
            <a:endParaRPr lang="en-GB" sz="1400" dirty="0"/>
          </a:p>
          <a:p>
            <a:pPr marL="0" indent="0">
              <a:buNone/>
            </a:pPr>
            <a:endParaRPr lang="en-GB" sz="1400" b="1" dirty="0"/>
          </a:p>
        </p:txBody>
      </p:sp>
    </p:spTree>
    <p:extLst>
      <p:ext uri="{BB962C8B-B14F-4D97-AF65-F5344CB8AC3E}">
        <p14:creationId xmlns:p14="http://schemas.microsoft.com/office/powerpoint/2010/main" val="27164062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sz="2000" dirty="0" err="1" smtClean="0"/>
              <a:t>Ofgem</a:t>
            </a:r>
            <a:r>
              <a:rPr lang="en-GB" sz="2000" dirty="0" smtClean="0"/>
              <a:t> Switching Programme – Xoserve Consequential Detailed Design Workgroups</a:t>
            </a:r>
            <a:endParaRPr lang="en-GB" sz="2000" dirty="0"/>
          </a:p>
        </p:txBody>
      </p:sp>
      <p:graphicFrame>
        <p:nvGraphicFramePr>
          <p:cNvPr id="4" name="Table 3"/>
          <p:cNvGraphicFramePr>
            <a:graphicFrameLocks noGrp="1"/>
          </p:cNvGraphicFramePr>
          <p:nvPr>
            <p:extLst>
              <p:ext uri="{D42A27DB-BD31-4B8C-83A1-F6EECF244321}">
                <p14:modId xmlns:p14="http://schemas.microsoft.com/office/powerpoint/2010/main" val="2278993911"/>
              </p:ext>
            </p:extLst>
          </p:nvPr>
        </p:nvGraphicFramePr>
        <p:xfrm>
          <a:off x="539553" y="1059584"/>
          <a:ext cx="7992888" cy="3672410"/>
        </p:xfrm>
        <a:graphic>
          <a:graphicData uri="http://schemas.openxmlformats.org/drawingml/2006/table">
            <a:tbl>
              <a:tblPr/>
              <a:tblGrid>
                <a:gridCol w="237412"/>
                <a:gridCol w="974641"/>
                <a:gridCol w="2665685"/>
                <a:gridCol w="237412"/>
                <a:gridCol w="237412"/>
                <a:gridCol w="974641"/>
                <a:gridCol w="2665685"/>
              </a:tblGrid>
              <a:tr h="262315">
                <a:tc gridSpan="2">
                  <a:txBody>
                    <a:bodyPr/>
                    <a:lstStyle/>
                    <a:p>
                      <a:pPr algn="ctr" fontAlgn="b"/>
                      <a:r>
                        <a:rPr lang="en-GB" sz="1200" b="1" i="0" u="none" strike="noStrike">
                          <a:solidFill>
                            <a:srgbClr val="FFFFFF"/>
                          </a:solidFill>
                          <a:effectLst/>
                          <a:latin typeface="Calibri"/>
                        </a:rPr>
                        <a:t>DSG Meeting</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F497D"/>
                    </a:solidFill>
                  </a:tcPr>
                </a:tc>
                <a:tc hMerge="1">
                  <a:txBody>
                    <a:bodyPr/>
                    <a:lstStyle/>
                    <a:p>
                      <a:endParaRPr lang="en-GB"/>
                    </a:p>
                  </a:txBody>
                  <a:tcPr/>
                </a:tc>
                <a:tc>
                  <a:txBody>
                    <a:bodyPr/>
                    <a:lstStyle/>
                    <a:p>
                      <a:pPr algn="ctr" fontAlgn="b"/>
                      <a:r>
                        <a:rPr lang="en-GB" sz="1200" b="1" i="0" u="none" strike="noStrike">
                          <a:solidFill>
                            <a:srgbClr val="FFFFFF"/>
                          </a:solidFill>
                          <a:effectLst/>
                          <a:latin typeface="Calibri"/>
                        </a:rPr>
                        <a:t>Provisional Agenda</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F497D"/>
                    </a:solidFill>
                  </a:tcPr>
                </a:tc>
                <a:tc>
                  <a:txBody>
                    <a:bodyPr/>
                    <a:lstStyle/>
                    <a:p>
                      <a:pPr algn="l" fontAlgn="b"/>
                      <a:endParaRPr lang="en-GB" sz="1200" b="0" i="0" u="none" strike="noStrike">
                        <a:solidFill>
                          <a:srgbClr val="000000"/>
                        </a:solidFill>
                        <a:effectLst/>
                        <a:latin typeface="Calibri"/>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gridSpan="2">
                  <a:txBody>
                    <a:bodyPr/>
                    <a:lstStyle/>
                    <a:p>
                      <a:pPr algn="ctr" fontAlgn="b"/>
                      <a:r>
                        <a:rPr lang="en-GB" sz="1200" b="1" i="0" u="none" strike="noStrike">
                          <a:solidFill>
                            <a:srgbClr val="FFFFFF"/>
                          </a:solidFill>
                          <a:effectLst/>
                          <a:latin typeface="Calibri"/>
                        </a:rPr>
                        <a:t>DSG Meeting</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F497D"/>
                    </a:solidFill>
                  </a:tcPr>
                </a:tc>
                <a:tc hMerge="1">
                  <a:txBody>
                    <a:bodyPr/>
                    <a:lstStyle/>
                    <a:p>
                      <a:endParaRPr lang="en-GB"/>
                    </a:p>
                  </a:txBody>
                  <a:tcPr/>
                </a:tc>
                <a:tc>
                  <a:txBody>
                    <a:bodyPr/>
                    <a:lstStyle/>
                    <a:p>
                      <a:pPr algn="ctr" fontAlgn="b"/>
                      <a:r>
                        <a:rPr lang="en-GB" sz="1200" b="1" i="0" u="none" strike="noStrike">
                          <a:solidFill>
                            <a:srgbClr val="FFFFFF"/>
                          </a:solidFill>
                          <a:effectLst/>
                          <a:latin typeface="Calibri"/>
                        </a:rPr>
                        <a:t>Provisional Agenda</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F497D"/>
                    </a:solidFill>
                  </a:tcPr>
                </a:tc>
              </a:tr>
              <a:tr h="262315">
                <a:tc rowSpan="6">
                  <a:txBody>
                    <a:bodyPr/>
                    <a:lstStyle/>
                    <a:p>
                      <a:pPr algn="ctr" fontAlgn="ctr"/>
                      <a:r>
                        <a:rPr lang="en-GB" sz="1200" b="0" i="0" u="none" strike="noStrike">
                          <a:solidFill>
                            <a:srgbClr val="000000"/>
                          </a:solidFill>
                          <a:effectLst/>
                          <a:latin typeface="Calibri"/>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6">
                  <a:txBody>
                    <a:bodyPr/>
                    <a:lstStyle/>
                    <a:p>
                      <a:pPr algn="ctr" fontAlgn="ctr"/>
                      <a:r>
                        <a:rPr lang="en-GB" sz="1200" b="0" i="0" u="none" strike="noStrike">
                          <a:solidFill>
                            <a:srgbClr val="000000"/>
                          </a:solidFill>
                          <a:effectLst/>
                          <a:latin typeface="Calibri"/>
                        </a:rPr>
                        <a:t>13/05/2019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200" b="0" i="0" u="none" strike="noStrike">
                          <a:solidFill>
                            <a:srgbClr val="000000"/>
                          </a:solidFill>
                          <a:effectLst/>
                          <a:latin typeface="Calibri"/>
                        </a:rPr>
                        <a:t>API</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GB" sz="1200" b="0" i="0" u="none" strike="noStrike">
                        <a:solidFill>
                          <a:srgbClr val="000000"/>
                        </a:solidFill>
                        <a:effectLst/>
                        <a:latin typeface="Calibri"/>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rowSpan="3">
                  <a:txBody>
                    <a:bodyPr/>
                    <a:lstStyle/>
                    <a:p>
                      <a:pPr algn="ctr" fontAlgn="ctr"/>
                      <a:r>
                        <a:rPr lang="en-GB" sz="1200" b="0" i="0" u="none" strike="noStrike">
                          <a:solidFill>
                            <a:srgbClr val="000000"/>
                          </a:solidFill>
                          <a:effectLst/>
                          <a:latin typeface="Calibri"/>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3">
                  <a:txBody>
                    <a:bodyPr/>
                    <a:lstStyle/>
                    <a:p>
                      <a:pPr algn="ctr" fontAlgn="ctr"/>
                      <a:r>
                        <a:rPr lang="en-GB" sz="1200" b="0" i="0" u="none" strike="noStrike">
                          <a:solidFill>
                            <a:srgbClr val="000000"/>
                          </a:solidFill>
                          <a:effectLst/>
                          <a:latin typeface="Calibri"/>
                        </a:rPr>
                        <a:t>26/06/2019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200" b="0" i="0" u="none" strike="noStrike">
                          <a:solidFill>
                            <a:srgbClr val="000000"/>
                          </a:solidFill>
                          <a:effectLst/>
                          <a:latin typeface="Calibri"/>
                        </a:rPr>
                        <a:t>Meter Point Creation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62315">
                <a:tc vMerge="1">
                  <a:txBody>
                    <a:bodyPr/>
                    <a:lstStyle/>
                    <a:p>
                      <a:endParaRPr lang="en-GB"/>
                    </a:p>
                  </a:txBody>
                  <a:tcPr/>
                </a:tc>
                <a:tc vMerge="1">
                  <a:txBody>
                    <a:bodyPr/>
                    <a:lstStyle/>
                    <a:p>
                      <a:endParaRPr lang="en-GB"/>
                    </a:p>
                  </a:txBody>
                  <a:tcPr/>
                </a:tc>
                <a:tc>
                  <a:txBody>
                    <a:bodyPr/>
                    <a:lstStyle/>
                    <a:p>
                      <a:pPr algn="l" fontAlgn="b"/>
                      <a:r>
                        <a:rPr lang="en-GB" sz="1200" b="0" i="0" u="none" strike="noStrike">
                          <a:solidFill>
                            <a:srgbClr val="000000"/>
                          </a:solidFill>
                          <a:effectLst/>
                          <a:latin typeface="Calibri"/>
                        </a:rPr>
                        <a:t>Nomination Enquiry</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GB" sz="1200" b="0" i="0" u="none" strike="noStrike">
                        <a:solidFill>
                          <a:srgbClr val="000000"/>
                        </a:solidFill>
                        <a:effectLst/>
                        <a:latin typeface="Calibri"/>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vMerge="1">
                  <a:txBody>
                    <a:bodyPr/>
                    <a:lstStyle/>
                    <a:p>
                      <a:endParaRPr lang="en-GB"/>
                    </a:p>
                  </a:txBody>
                  <a:tcPr/>
                </a:tc>
                <a:tc vMerge="1">
                  <a:txBody>
                    <a:bodyPr/>
                    <a:lstStyle/>
                    <a:p>
                      <a:endParaRPr lang="en-GB"/>
                    </a:p>
                  </a:txBody>
                  <a:tcPr/>
                </a:tc>
                <a:tc>
                  <a:txBody>
                    <a:bodyPr/>
                    <a:lstStyle/>
                    <a:p>
                      <a:pPr algn="l" fontAlgn="b"/>
                      <a:r>
                        <a:rPr lang="en-GB" sz="1200" b="0" i="0" u="none" strike="noStrike">
                          <a:solidFill>
                            <a:srgbClr val="000000"/>
                          </a:solidFill>
                          <a:effectLst/>
                          <a:latin typeface="Calibri"/>
                        </a:rPr>
                        <a:t>Gemini</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62315">
                <a:tc vMerge="1">
                  <a:txBody>
                    <a:bodyPr/>
                    <a:lstStyle/>
                    <a:p>
                      <a:endParaRPr lang="en-GB"/>
                    </a:p>
                  </a:txBody>
                  <a:tcPr/>
                </a:tc>
                <a:tc vMerge="1">
                  <a:txBody>
                    <a:bodyPr/>
                    <a:lstStyle/>
                    <a:p>
                      <a:endParaRPr lang="en-GB"/>
                    </a:p>
                  </a:txBody>
                  <a:tcPr/>
                </a:tc>
                <a:tc>
                  <a:txBody>
                    <a:bodyPr/>
                    <a:lstStyle/>
                    <a:p>
                      <a:pPr algn="l" fontAlgn="b"/>
                      <a:r>
                        <a:rPr lang="en-GB" sz="1200" b="0" i="0" u="none" strike="noStrike">
                          <a:solidFill>
                            <a:srgbClr val="000000"/>
                          </a:solidFill>
                          <a:effectLst/>
                          <a:latin typeface="Calibri"/>
                        </a:rPr>
                        <a:t>Nomination (RRN)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GB" sz="1200" b="0" i="0" u="none" strike="noStrike">
                        <a:solidFill>
                          <a:srgbClr val="000000"/>
                        </a:solidFill>
                        <a:effectLst/>
                        <a:latin typeface="Calibri"/>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vMerge="1">
                  <a:txBody>
                    <a:bodyPr/>
                    <a:lstStyle/>
                    <a:p>
                      <a:endParaRPr lang="en-GB"/>
                    </a:p>
                  </a:txBody>
                  <a:tcPr/>
                </a:tc>
                <a:tc vMerge="1">
                  <a:txBody>
                    <a:bodyPr/>
                    <a:lstStyle/>
                    <a:p>
                      <a:endParaRPr lang="en-GB"/>
                    </a:p>
                  </a:txBody>
                  <a:tcPr/>
                </a:tc>
                <a:tc>
                  <a:txBody>
                    <a:bodyPr/>
                    <a:lstStyle/>
                    <a:p>
                      <a:pPr algn="l" fontAlgn="b"/>
                      <a:r>
                        <a:rPr lang="en-GB" sz="1200" b="0" i="0" u="none" strike="noStrike">
                          <a:solidFill>
                            <a:srgbClr val="000000"/>
                          </a:solidFill>
                          <a:effectLst/>
                          <a:latin typeface="Calibri"/>
                        </a:rPr>
                        <a:t>Reporting</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62315">
                <a:tc vMerge="1">
                  <a:txBody>
                    <a:bodyPr/>
                    <a:lstStyle/>
                    <a:p>
                      <a:endParaRPr lang="en-GB"/>
                    </a:p>
                  </a:txBody>
                  <a:tcPr/>
                </a:tc>
                <a:tc vMerge="1">
                  <a:txBody>
                    <a:bodyPr/>
                    <a:lstStyle/>
                    <a:p>
                      <a:endParaRPr lang="en-GB"/>
                    </a:p>
                  </a:txBody>
                  <a:tcPr/>
                </a:tc>
                <a:tc>
                  <a:txBody>
                    <a:bodyPr/>
                    <a:lstStyle/>
                    <a:p>
                      <a:pPr algn="l" fontAlgn="b"/>
                      <a:r>
                        <a:rPr lang="en-GB" sz="1200" b="0" i="0" u="none" strike="noStrike">
                          <a:solidFill>
                            <a:srgbClr val="000000"/>
                          </a:solidFill>
                          <a:effectLst/>
                          <a:latin typeface="Calibri"/>
                        </a:rPr>
                        <a:t>Address Updates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GB" sz="1200" b="0" i="0" u="none" strike="noStrike">
                        <a:solidFill>
                          <a:srgbClr val="000000"/>
                        </a:solidFill>
                        <a:effectLst/>
                        <a:latin typeface="Calibri"/>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rowSpan="3">
                  <a:txBody>
                    <a:bodyPr/>
                    <a:lstStyle/>
                    <a:p>
                      <a:pPr algn="ctr" fontAlgn="ctr"/>
                      <a:r>
                        <a:rPr lang="en-GB" sz="1200" b="0" i="0" u="none" strike="noStrike">
                          <a:solidFill>
                            <a:srgbClr val="000000"/>
                          </a:solidFill>
                          <a:effectLst/>
                          <a:latin typeface="Calibri"/>
                        </a:rPr>
                        <a:t>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3">
                  <a:txBody>
                    <a:bodyPr/>
                    <a:lstStyle/>
                    <a:p>
                      <a:pPr algn="ctr" fontAlgn="ctr"/>
                      <a:r>
                        <a:rPr lang="en-GB" sz="1200" b="0" i="0" u="none" strike="noStrike">
                          <a:solidFill>
                            <a:srgbClr val="000000"/>
                          </a:solidFill>
                          <a:effectLst/>
                          <a:latin typeface="Calibri"/>
                        </a:rPr>
                        <a:t>11/07/2019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200" b="0" i="0" u="none" strike="noStrike">
                          <a:solidFill>
                            <a:srgbClr val="000000"/>
                          </a:solidFill>
                          <a:effectLst/>
                          <a:latin typeface="Calibri"/>
                        </a:rPr>
                        <a:t>Supplier Switching</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62315">
                <a:tc vMerge="1">
                  <a:txBody>
                    <a:bodyPr/>
                    <a:lstStyle/>
                    <a:p>
                      <a:endParaRPr lang="en-GB"/>
                    </a:p>
                  </a:txBody>
                  <a:tcPr/>
                </a:tc>
                <a:tc vMerge="1">
                  <a:txBody>
                    <a:bodyPr/>
                    <a:lstStyle/>
                    <a:p>
                      <a:endParaRPr lang="en-GB"/>
                    </a:p>
                  </a:txBody>
                  <a:tcPr/>
                </a:tc>
                <a:tc>
                  <a:txBody>
                    <a:bodyPr/>
                    <a:lstStyle/>
                    <a:p>
                      <a:pPr algn="l" fontAlgn="b"/>
                      <a:r>
                        <a:rPr lang="en-GB" sz="1200" b="0" i="0" u="none" strike="noStrike">
                          <a:solidFill>
                            <a:srgbClr val="000000"/>
                          </a:solidFill>
                          <a:effectLst/>
                          <a:latin typeface="Calibri"/>
                        </a:rPr>
                        <a:t>MAM Updates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GB" sz="1200" b="0" i="0" u="none" strike="noStrike">
                        <a:solidFill>
                          <a:srgbClr val="000000"/>
                        </a:solidFill>
                        <a:effectLst/>
                        <a:latin typeface="Calibri"/>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vMerge="1">
                  <a:txBody>
                    <a:bodyPr/>
                    <a:lstStyle/>
                    <a:p>
                      <a:endParaRPr lang="en-GB"/>
                    </a:p>
                  </a:txBody>
                  <a:tcPr/>
                </a:tc>
                <a:tc vMerge="1">
                  <a:txBody>
                    <a:bodyPr/>
                    <a:lstStyle/>
                    <a:p>
                      <a:endParaRPr lang="en-GB"/>
                    </a:p>
                  </a:txBody>
                  <a:tcPr/>
                </a:tc>
                <a:tc>
                  <a:txBody>
                    <a:bodyPr/>
                    <a:lstStyle/>
                    <a:p>
                      <a:pPr algn="l" fontAlgn="b"/>
                      <a:r>
                        <a:rPr lang="en-GB" sz="1200" b="0" i="0" u="none" strike="noStrike">
                          <a:solidFill>
                            <a:srgbClr val="000000"/>
                          </a:solidFill>
                          <a:effectLst/>
                          <a:latin typeface="Calibri"/>
                        </a:rPr>
                        <a:t>Change of Shipper</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62315">
                <a:tc vMerge="1">
                  <a:txBody>
                    <a:bodyPr/>
                    <a:lstStyle/>
                    <a:p>
                      <a:endParaRPr lang="en-GB"/>
                    </a:p>
                  </a:txBody>
                  <a:tcPr/>
                </a:tc>
                <a:tc vMerge="1">
                  <a:txBody>
                    <a:bodyPr/>
                    <a:lstStyle/>
                    <a:p>
                      <a:endParaRPr lang="en-GB"/>
                    </a:p>
                  </a:txBody>
                  <a:tcPr/>
                </a:tc>
                <a:tc>
                  <a:txBody>
                    <a:bodyPr/>
                    <a:lstStyle/>
                    <a:p>
                      <a:pPr algn="l" fontAlgn="b"/>
                      <a:r>
                        <a:rPr lang="en-GB" sz="1200" b="0" i="0" u="none" strike="noStrike">
                          <a:solidFill>
                            <a:srgbClr val="000000"/>
                          </a:solidFill>
                          <a:effectLst/>
                          <a:latin typeface="Calibri"/>
                        </a:rPr>
                        <a:t>MAP Updates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GB" sz="1200" b="0" i="0" u="none" strike="noStrike">
                        <a:solidFill>
                          <a:srgbClr val="000000"/>
                        </a:solidFill>
                        <a:effectLst/>
                        <a:latin typeface="Calibri"/>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vMerge="1">
                  <a:txBody>
                    <a:bodyPr/>
                    <a:lstStyle/>
                    <a:p>
                      <a:endParaRPr lang="en-GB"/>
                    </a:p>
                  </a:txBody>
                  <a:tcPr/>
                </a:tc>
                <a:tc vMerge="1">
                  <a:txBody>
                    <a:bodyPr/>
                    <a:lstStyle/>
                    <a:p>
                      <a:endParaRPr lang="en-GB"/>
                    </a:p>
                  </a:txBody>
                  <a:tcPr/>
                </a:tc>
                <a:tc>
                  <a:txBody>
                    <a:bodyPr/>
                    <a:lstStyle/>
                    <a:p>
                      <a:pPr algn="l" fontAlgn="b"/>
                      <a:r>
                        <a:rPr lang="en-GB" sz="1200" b="0" i="0" u="none" strike="noStrike">
                          <a:solidFill>
                            <a:srgbClr val="000000"/>
                          </a:solidFill>
                          <a:effectLst/>
                          <a:latin typeface="Calibri"/>
                        </a:rPr>
                        <a:t>Opening Reads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62315">
                <a:tc rowSpan="5">
                  <a:txBody>
                    <a:bodyPr/>
                    <a:lstStyle/>
                    <a:p>
                      <a:pPr algn="ctr" fontAlgn="ctr"/>
                      <a:r>
                        <a:rPr lang="en-GB" sz="1200" b="0" i="0" u="none" strike="noStrike">
                          <a:solidFill>
                            <a:srgbClr val="000000"/>
                          </a:solidFill>
                          <a:effectLst/>
                          <a:latin typeface="Calibri"/>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5">
                  <a:txBody>
                    <a:bodyPr/>
                    <a:lstStyle/>
                    <a:p>
                      <a:pPr algn="ctr" fontAlgn="ctr"/>
                      <a:r>
                        <a:rPr lang="en-GB" sz="1200" b="0" i="0" u="none" strike="noStrike">
                          <a:solidFill>
                            <a:srgbClr val="000000"/>
                          </a:solidFill>
                          <a:effectLst/>
                          <a:latin typeface="Calibri"/>
                        </a:rPr>
                        <a:t>10/06/2019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200" b="0" i="0" u="none" strike="noStrike">
                          <a:solidFill>
                            <a:srgbClr val="000000"/>
                          </a:solidFill>
                          <a:effectLst/>
                          <a:latin typeface="Calibri"/>
                        </a:rPr>
                        <a:t>Settlement Data Submission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GB" sz="1200" b="0" i="0" u="none" strike="noStrike">
                        <a:solidFill>
                          <a:srgbClr val="000000"/>
                        </a:solidFill>
                        <a:effectLst/>
                        <a:latin typeface="Calibri"/>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rowSpan="3">
                  <a:txBody>
                    <a:bodyPr/>
                    <a:lstStyle/>
                    <a:p>
                      <a:pPr algn="ctr" fontAlgn="ctr"/>
                      <a:r>
                        <a:rPr lang="en-GB" sz="1200" b="0" i="0" u="none" strike="noStrike">
                          <a:solidFill>
                            <a:srgbClr val="000000"/>
                          </a:solidFill>
                          <a:effectLst/>
                          <a:latin typeface="Calibri"/>
                        </a:rPr>
                        <a:t>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3">
                  <a:txBody>
                    <a:bodyPr/>
                    <a:lstStyle/>
                    <a:p>
                      <a:pPr algn="ctr" fontAlgn="ctr"/>
                      <a:r>
                        <a:rPr lang="en-GB" sz="1200" b="0" i="0" u="none" strike="noStrike">
                          <a:solidFill>
                            <a:srgbClr val="000000"/>
                          </a:solidFill>
                          <a:effectLst/>
                          <a:latin typeface="Calibri"/>
                        </a:rPr>
                        <a:t>25/07/2019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200" b="0" i="0" u="none" strike="noStrike">
                          <a:solidFill>
                            <a:srgbClr val="000000"/>
                          </a:solidFill>
                          <a:effectLst/>
                          <a:latin typeface="Calibri"/>
                        </a:rPr>
                        <a:t>Shipper Withdrawals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62315">
                <a:tc vMerge="1">
                  <a:txBody>
                    <a:bodyPr/>
                    <a:lstStyle/>
                    <a:p>
                      <a:endParaRPr lang="en-GB"/>
                    </a:p>
                  </a:txBody>
                  <a:tcPr/>
                </a:tc>
                <a:tc vMerge="1">
                  <a:txBody>
                    <a:bodyPr/>
                    <a:lstStyle/>
                    <a:p>
                      <a:endParaRPr lang="en-GB"/>
                    </a:p>
                  </a:txBody>
                  <a:tcPr/>
                </a:tc>
                <a:tc>
                  <a:txBody>
                    <a:bodyPr/>
                    <a:lstStyle/>
                    <a:p>
                      <a:pPr algn="l" fontAlgn="b"/>
                      <a:r>
                        <a:rPr lang="en-GB" sz="1200" b="0" i="0" u="none" strike="noStrike">
                          <a:solidFill>
                            <a:srgbClr val="000000"/>
                          </a:solidFill>
                          <a:effectLst/>
                          <a:latin typeface="Calibri"/>
                        </a:rPr>
                        <a:t>Stakeholder Management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GB" sz="1200" b="0" i="0" u="none" strike="noStrike">
                        <a:solidFill>
                          <a:srgbClr val="000000"/>
                        </a:solidFill>
                        <a:effectLst/>
                        <a:latin typeface="Calibri"/>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vMerge="1">
                  <a:txBody>
                    <a:bodyPr/>
                    <a:lstStyle/>
                    <a:p>
                      <a:endParaRPr lang="en-GB"/>
                    </a:p>
                  </a:txBody>
                  <a:tcPr/>
                </a:tc>
                <a:tc vMerge="1">
                  <a:txBody>
                    <a:bodyPr/>
                    <a:lstStyle/>
                    <a:p>
                      <a:endParaRPr lang="en-GB"/>
                    </a:p>
                  </a:txBody>
                  <a:tcPr/>
                </a:tc>
                <a:tc>
                  <a:txBody>
                    <a:bodyPr/>
                    <a:lstStyle/>
                    <a:p>
                      <a:pPr algn="l" fontAlgn="b"/>
                      <a:r>
                        <a:rPr lang="en-GB" sz="1200" b="0" i="0" u="none" strike="noStrike">
                          <a:solidFill>
                            <a:srgbClr val="000000"/>
                          </a:solidFill>
                          <a:effectLst/>
                          <a:latin typeface="Calibri"/>
                        </a:rPr>
                        <a:t>Forced Registration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62315">
                <a:tc vMerge="1">
                  <a:txBody>
                    <a:bodyPr/>
                    <a:lstStyle/>
                    <a:p>
                      <a:endParaRPr lang="en-GB"/>
                    </a:p>
                  </a:txBody>
                  <a:tcPr/>
                </a:tc>
                <a:tc vMerge="1">
                  <a:txBody>
                    <a:bodyPr/>
                    <a:lstStyle/>
                    <a:p>
                      <a:endParaRPr lang="en-GB"/>
                    </a:p>
                  </a:txBody>
                  <a:tcPr/>
                </a:tc>
                <a:tc>
                  <a:txBody>
                    <a:bodyPr/>
                    <a:lstStyle/>
                    <a:p>
                      <a:pPr algn="l" fontAlgn="b"/>
                      <a:r>
                        <a:rPr lang="en-GB" sz="1200" b="0" i="0" u="none" strike="noStrike">
                          <a:solidFill>
                            <a:srgbClr val="000000"/>
                          </a:solidFill>
                          <a:effectLst/>
                          <a:latin typeface="Calibri"/>
                        </a:rPr>
                        <a:t>Switching Domain Data Updates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GB" sz="1200" b="0" i="0" u="none" strike="noStrike">
                        <a:solidFill>
                          <a:srgbClr val="000000"/>
                        </a:solidFill>
                        <a:effectLst/>
                        <a:latin typeface="Calibri"/>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vMerge="1">
                  <a:txBody>
                    <a:bodyPr/>
                    <a:lstStyle/>
                    <a:p>
                      <a:endParaRPr lang="en-GB"/>
                    </a:p>
                  </a:txBody>
                  <a:tcPr/>
                </a:tc>
                <a:tc vMerge="1">
                  <a:txBody>
                    <a:bodyPr/>
                    <a:lstStyle/>
                    <a:p>
                      <a:endParaRPr lang="en-GB"/>
                    </a:p>
                  </a:txBody>
                  <a:tcPr/>
                </a:tc>
                <a:tc>
                  <a:txBody>
                    <a:bodyPr/>
                    <a:lstStyle/>
                    <a:p>
                      <a:pPr algn="l" fontAlgn="b"/>
                      <a:r>
                        <a:rPr lang="en-GB" sz="1200" b="0" i="0" u="none" strike="noStrike">
                          <a:solidFill>
                            <a:srgbClr val="000000"/>
                          </a:solidFill>
                          <a:effectLst/>
                          <a:latin typeface="Calibri"/>
                        </a:rPr>
                        <a:t>Bulk Transfers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62315">
                <a:tc vMerge="1">
                  <a:txBody>
                    <a:bodyPr/>
                    <a:lstStyle/>
                    <a:p>
                      <a:endParaRPr lang="en-GB"/>
                    </a:p>
                  </a:txBody>
                  <a:tcPr/>
                </a:tc>
                <a:tc vMerge="1">
                  <a:txBody>
                    <a:bodyPr/>
                    <a:lstStyle/>
                    <a:p>
                      <a:endParaRPr lang="en-GB"/>
                    </a:p>
                  </a:txBody>
                  <a:tcPr/>
                </a:tc>
                <a:tc>
                  <a:txBody>
                    <a:bodyPr/>
                    <a:lstStyle/>
                    <a:p>
                      <a:pPr algn="l" fontAlgn="b"/>
                      <a:r>
                        <a:rPr lang="en-GB" sz="1200" b="0" i="0" u="none" strike="noStrike">
                          <a:solidFill>
                            <a:srgbClr val="000000"/>
                          </a:solidFill>
                          <a:effectLst/>
                          <a:latin typeface="Calibri"/>
                        </a:rPr>
                        <a:t>RGMA</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GB" sz="1200" b="0" i="0" u="none" strike="noStrike">
                        <a:solidFill>
                          <a:srgbClr val="000000"/>
                        </a:solidFill>
                        <a:effectLst/>
                        <a:latin typeface="Calibri"/>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rowSpan="2">
                  <a:txBody>
                    <a:bodyPr/>
                    <a:lstStyle/>
                    <a:p>
                      <a:pPr algn="ctr" fontAlgn="ctr"/>
                      <a:r>
                        <a:rPr lang="en-GB" sz="1200" b="0" i="0" u="none" strike="noStrike">
                          <a:solidFill>
                            <a:srgbClr val="000000"/>
                          </a:solidFill>
                          <a:effectLst/>
                          <a:latin typeface="Calibri"/>
                        </a:rPr>
                        <a:t>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GB" sz="1200" b="0" i="0" u="none" strike="noStrike">
                          <a:solidFill>
                            <a:srgbClr val="000000"/>
                          </a:solidFill>
                          <a:effectLst/>
                          <a:latin typeface="Calibri"/>
                        </a:rPr>
                        <a:t>16/08/2019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200" b="0" i="0" u="none" strike="noStrike">
                          <a:solidFill>
                            <a:srgbClr val="000000"/>
                          </a:solidFill>
                          <a:effectLst/>
                          <a:latin typeface="Calibri"/>
                        </a:rPr>
                        <a:t>Data Enquiry</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62315">
                <a:tc vMerge="1">
                  <a:txBody>
                    <a:bodyPr/>
                    <a:lstStyle/>
                    <a:p>
                      <a:endParaRPr lang="en-GB"/>
                    </a:p>
                  </a:txBody>
                  <a:tcPr/>
                </a:tc>
                <a:tc vMerge="1">
                  <a:txBody>
                    <a:bodyPr/>
                    <a:lstStyle/>
                    <a:p>
                      <a:endParaRPr lang="en-GB"/>
                    </a:p>
                  </a:txBody>
                  <a:tcPr/>
                </a:tc>
                <a:tc>
                  <a:txBody>
                    <a:bodyPr/>
                    <a:lstStyle/>
                    <a:p>
                      <a:pPr algn="l" fontAlgn="b"/>
                      <a:r>
                        <a:rPr lang="en-GB" sz="1200" b="0" i="0" u="none" strike="noStrike">
                          <a:solidFill>
                            <a:srgbClr val="000000"/>
                          </a:solidFill>
                          <a:effectLst/>
                          <a:latin typeface="Calibri"/>
                        </a:rPr>
                        <a:t>SPA Updates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GB" sz="1200" b="0" i="0" u="none" strike="noStrike">
                        <a:solidFill>
                          <a:srgbClr val="000000"/>
                        </a:solidFill>
                        <a:effectLst/>
                        <a:latin typeface="Calibri"/>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vMerge="1">
                  <a:txBody>
                    <a:bodyPr/>
                    <a:lstStyle/>
                    <a:p>
                      <a:endParaRPr lang="en-GB"/>
                    </a:p>
                  </a:txBody>
                  <a:tcPr/>
                </a:tc>
                <a:tc vMerge="1">
                  <a:txBody>
                    <a:bodyPr/>
                    <a:lstStyle/>
                    <a:p>
                      <a:endParaRPr lang="en-GB"/>
                    </a:p>
                  </a:txBody>
                  <a:tcPr/>
                </a:tc>
                <a:tc>
                  <a:txBody>
                    <a:bodyPr/>
                    <a:lstStyle/>
                    <a:p>
                      <a:pPr algn="l" fontAlgn="b"/>
                      <a:r>
                        <a:rPr lang="en-GB" sz="1200" b="0" i="0" u="none" strike="noStrike">
                          <a:solidFill>
                            <a:srgbClr val="000000"/>
                          </a:solidFill>
                          <a:effectLst/>
                          <a:latin typeface="Calibri"/>
                        </a:rPr>
                        <a:t>File Formats &amp; APIs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62315">
                <a:tc>
                  <a:txBody>
                    <a:bodyPr/>
                    <a:lstStyle/>
                    <a:p>
                      <a:pPr algn="l" fontAlgn="b"/>
                      <a:endParaRPr lang="en-GB" sz="1200" b="0" i="0" u="none" strike="noStrike">
                        <a:solidFill>
                          <a:srgbClr val="000000"/>
                        </a:solidFill>
                        <a:effectLst/>
                        <a:latin typeface="Calibri"/>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GB" sz="1200" b="0" i="0" u="none" strike="noStrike">
                        <a:solidFill>
                          <a:srgbClr val="000000"/>
                        </a:solidFill>
                        <a:effectLst/>
                        <a:latin typeface="Calibri"/>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GB" sz="1200" b="0" i="0" u="none" strike="noStrike">
                        <a:solidFill>
                          <a:srgbClr val="000000"/>
                        </a:solidFill>
                        <a:effectLst/>
                        <a:latin typeface="Calibri"/>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GB" sz="1200" b="0" i="0" u="none" strike="noStrike">
                        <a:solidFill>
                          <a:srgbClr val="000000"/>
                        </a:solidFill>
                        <a:effectLst/>
                        <a:latin typeface="Calibri"/>
                      </a:endParaRPr>
                    </a:p>
                  </a:txBody>
                  <a:tcPr marL="9525" marR="9525" marT="9525"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GB" sz="1200" b="0" i="1" u="none" strike="noStrike">
                          <a:solidFill>
                            <a:srgbClr val="000000"/>
                          </a:solidFill>
                          <a:effectLst/>
                          <a:latin typeface="Calibri"/>
                        </a:rPr>
                        <a:t>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200" b="0" i="1" u="none" strike="noStrike">
                          <a:solidFill>
                            <a:srgbClr val="000000"/>
                          </a:solidFill>
                          <a:effectLst/>
                          <a:latin typeface="Calibri"/>
                        </a:rPr>
                        <a:t>04/09/2019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200" b="0" i="1" u="none" strike="noStrike">
                          <a:solidFill>
                            <a:srgbClr val="000000"/>
                          </a:solidFill>
                          <a:effectLst/>
                          <a:latin typeface="Calibri"/>
                        </a:rPr>
                        <a:t>Contingency</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62315">
                <a:tc>
                  <a:txBody>
                    <a:bodyPr/>
                    <a:lstStyle/>
                    <a:p>
                      <a:pPr algn="l" fontAlgn="b"/>
                      <a:endParaRPr lang="en-GB" sz="1200" b="0" i="0" u="none" strike="noStrike">
                        <a:solidFill>
                          <a:srgbClr val="000000"/>
                        </a:solidFill>
                        <a:effectLst/>
                        <a:latin typeface="Calibri"/>
                      </a:endParaRPr>
                    </a:p>
                  </a:txBody>
                  <a:tcPr marL="9525" marR="9525" marT="9525" marB="0" anchor="ctr">
                    <a:lnL>
                      <a:noFill/>
                    </a:lnL>
                    <a:lnR>
                      <a:noFill/>
                    </a:lnR>
                    <a:lnT>
                      <a:noFill/>
                    </a:lnT>
                    <a:lnB>
                      <a:noFill/>
                    </a:lnB>
                  </a:tcPr>
                </a:tc>
                <a:tc>
                  <a:txBody>
                    <a:bodyPr/>
                    <a:lstStyle/>
                    <a:p>
                      <a:pPr algn="l" fontAlgn="b"/>
                      <a:endParaRPr lang="en-GB" sz="1200" b="0" i="0" u="none" strike="noStrike">
                        <a:solidFill>
                          <a:srgbClr val="000000"/>
                        </a:solidFill>
                        <a:effectLst/>
                        <a:latin typeface="Calibri"/>
                      </a:endParaRPr>
                    </a:p>
                  </a:txBody>
                  <a:tcPr marL="9525" marR="9525" marT="9525" marB="0" anchor="ctr">
                    <a:lnL>
                      <a:noFill/>
                    </a:lnL>
                    <a:lnR>
                      <a:noFill/>
                    </a:lnR>
                    <a:lnT>
                      <a:noFill/>
                    </a:lnT>
                    <a:lnB>
                      <a:noFill/>
                    </a:lnB>
                  </a:tcPr>
                </a:tc>
                <a:tc>
                  <a:txBody>
                    <a:bodyPr/>
                    <a:lstStyle/>
                    <a:p>
                      <a:pPr algn="l" fontAlgn="b"/>
                      <a:endParaRPr lang="en-GB" sz="1200" b="0" i="0" u="none" strike="noStrike">
                        <a:solidFill>
                          <a:srgbClr val="000000"/>
                        </a:solidFill>
                        <a:effectLst/>
                        <a:latin typeface="Calibri"/>
                      </a:endParaRPr>
                    </a:p>
                  </a:txBody>
                  <a:tcPr marL="9525" marR="9525" marT="9525" marB="0" anchor="ctr">
                    <a:lnL>
                      <a:noFill/>
                    </a:lnL>
                    <a:lnR>
                      <a:noFill/>
                    </a:lnR>
                    <a:lnT>
                      <a:noFill/>
                    </a:lnT>
                    <a:lnB>
                      <a:noFill/>
                    </a:lnB>
                  </a:tcPr>
                </a:tc>
                <a:tc>
                  <a:txBody>
                    <a:bodyPr/>
                    <a:lstStyle/>
                    <a:p>
                      <a:pPr algn="l" fontAlgn="b"/>
                      <a:endParaRPr lang="en-GB" sz="1200" b="0" i="0" u="none" strike="noStrike">
                        <a:solidFill>
                          <a:srgbClr val="000000"/>
                        </a:solidFill>
                        <a:effectLst/>
                        <a:latin typeface="Calibri"/>
                      </a:endParaRPr>
                    </a:p>
                  </a:txBody>
                  <a:tcPr marL="9525" marR="9525" marT="9525"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GB" sz="1200" b="0" i="1" u="none" strike="noStrike">
                          <a:solidFill>
                            <a:srgbClr val="000000"/>
                          </a:solidFill>
                          <a:effectLst/>
                          <a:latin typeface="Calibri"/>
                        </a:rPr>
                        <a:t>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200" b="0" i="1" u="none" strike="noStrike">
                          <a:solidFill>
                            <a:srgbClr val="000000"/>
                          </a:solidFill>
                          <a:effectLst/>
                          <a:latin typeface="Calibri"/>
                        </a:rPr>
                        <a:t>17/09/2019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200" b="0" i="1" u="none" strike="noStrike" dirty="0">
                          <a:solidFill>
                            <a:srgbClr val="000000"/>
                          </a:solidFill>
                          <a:effectLst/>
                          <a:latin typeface="Calibri"/>
                        </a:rPr>
                        <a:t>Contingency</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1125848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Approval request</a:t>
            </a:r>
            <a:endParaRPr lang="en-GB" dirty="0"/>
          </a:p>
        </p:txBody>
      </p:sp>
      <p:sp>
        <p:nvSpPr>
          <p:cNvPr id="3" name="Content Placeholder 2"/>
          <p:cNvSpPr>
            <a:spLocks noGrp="1"/>
          </p:cNvSpPr>
          <p:nvPr>
            <p:ph idx="1"/>
          </p:nvPr>
        </p:nvSpPr>
        <p:spPr/>
        <p:txBody>
          <a:bodyPr>
            <a:normAutofit/>
          </a:bodyPr>
          <a:lstStyle/>
          <a:p>
            <a:r>
              <a:rPr lang="en-GB" sz="1400" dirty="0" smtClean="0"/>
              <a:t>During our detailed design phase one of the artefacts that will be produced will be change packs.  I would like to request </a:t>
            </a:r>
            <a:r>
              <a:rPr lang="en-GB" sz="1400" dirty="0" err="1" smtClean="0"/>
              <a:t>ChMC</a:t>
            </a:r>
            <a:r>
              <a:rPr lang="en-GB" sz="1400" dirty="0" smtClean="0"/>
              <a:t> approval for the following:</a:t>
            </a:r>
          </a:p>
          <a:p>
            <a:pPr lvl="1"/>
            <a:r>
              <a:rPr lang="en-GB" sz="1400" dirty="0" smtClean="0"/>
              <a:t>CSSC change packs to be issued separately from the BAU change packs</a:t>
            </a:r>
          </a:p>
          <a:p>
            <a:pPr lvl="1"/>
            <a:r>
              <a:rPr lang="en-GB" sz="1400" dirty="0" smtClean="0"/>
              <a:t>I want to be able to deliver you our design solutions as quickly as possible but ensuring you have the appropriate time along with BAU change packs to review and provide your representations.  We have potential options:</a:t>
            </a:r>
          </a:p>
          <a:p>
            <a:pPr lvl="2"/>
            <a:r>
              <a:rPr lang="en-GB" sz="1200" dirty="0" smtClean="0"/>
              <a:t>In line with BAU schedule</a:t>
            </a:r>
          </a:p>
          <a:p>
            <a:pPr lvl="2"/>
            <a:r>
              <a:rPr lang="en-GB" sz="1200" dirty="0" smtClean="0"/>
              <a:t>In line with BAU schedule but giving CSS an increased response time for representation</a:t>
            </a:r>
          </a:p>
          <a:p>
            <a:pPr lvl="2"/>
            <a:r>
              <a:rPr lang="en-GB" sz="1200" dirty="0" smtClean="0"/>
              <a:t>CSSC change packs at fortnightly increments in between BAU packs</a:t>
            </a:r>
          </a:p>
          <a:p>
            <a:pPr lvl="1"/>
            <a:r>
              <a:rPr lang="en-GB" sz="1400" dirty="0" smtClean="0"/>
              <a:t>The consequential change programme has it’s own XRN (master), this will be retained.  Each CSSC change pack will be given an individual XRN’s on issue, this will link back to the master</a:t>
            </a:r>
          </a:p>
          <a:p>
            <a:pPr lvl="1"/>
            <a:r>
              <a:rPr lang="en-GB" sz="1400" dirty="0" smtClean="0"/>
              <a:t>Each CSSC change pack will be titled as CSSC to ensure these are easily identifiable for you as they are released</a:t>
            </a:r>
            <a:endParaRPr lang="en-GB" sz="1400" dirty="0"/>
          </a:p>
        </p:txBody>
      </p:sp>
    </p:spTree>
    <p:extLst>
      <p:ext uri="{BB962C8B-B14F-4D97-AF65-F5344CB8AC3E}">
        <p14:creationId xmlns:p14="http://schemas.microsoft.com/office/powerpoint/2010/main" val="3132652853"/>
      </p:ext>
    </p:extLst>
  </p:cSld>
  <p:clrMapOvr>
    <a:masterClrMapping/>
  </p:clrMapOvr>
</p:sld>
</file>

<file path=ppt/theme/theme1.xml><?xml version="1.0" encoding="utf-8"?>
<a:theme xmlns:a="http://schemas.openxmlformats.org/drawingml/2006/main" name="xoserve templates">
  <a:themeElements>
    <a:clrScheme name="Xoserve Colour Scheme">
      <a:dk1>
        <a:srgbClr val="000000"/>
      </a:dk1>
      <a:lt1>
        <a:srgbClr val="FFFFFF"/>
      </a:lt1>
      <a:dk2>
        <a:srgbClr val="1D3E61"/>
      </a:dk2>
      <a:lt2>
        <a:srgbClr val="DCDDDE"/>
      </a:lt2>
      <a:accent1>
        <a:srgbClr val="3E5AA8"/>
      </a:accent1>
      <a:accent2>
        <a:srgbClr val="84B8DA"/>
      </a:accent2>
      <a:accent3>
        <a:srgbClr val="56CF9E"/>
      </a:accent3>
      <a:accent4>
        <a:srgbClr val="F5835D"/>
      </a:accent4>
      <a:accent5>
        <a:srgbClr val="B1D6E8"/>
      </a:accent5>
      <a:accent6>
        <a:srgbClr val="2B80B1"/>
      </a:accent6>
      <a:hlink>
        <a:srgbClr val="D2232A"/>
      </a:hlink>
      <a:folHlink>
        <a:srgbClr val="9CCB3B"/>
      </a:folHlink>
    </a:clrScheme>
    <a:fontScheme name="xoserve templat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lnDef>
  </a:objectDefaults>
  <a:extraClrSchemeLst>
    <a:extraClrScheme>
      <a:clrScheme name="xoserve templates 1">
        <a:dk1>
          <a:srgbClr val="000000"/>
        </a:dk1>
        <a:lt1>
          <a:srgbClr val="FFFFFF"/>
        </a:lt1>
        <a:dk2>
          <a:srgbClr val="0000FF"/>
        </a:dk2>
        <a:lt2>
          <a:srgbClr val="FFCC66"/>
        </a:lt2>
        <a:accent1>
          <a:srgbClr val="00FFFF"/>
        </a:accent1>
        <a:accent2>
          <a:srgbClr val="3366FF"/>
        </a:accent2>
        <a:accent3>
          <a:srgbClr val="AAAAFF"/>
        </a:accent3>
        <a:accent4>
          <a:srgbClr val="DADADA"/>
        </a:accent4>
        <a:accent5>
          <a:srgbClr val="AAFFFF"/>
        </a:accent5>
        <a:accent6>
          <a:srgbClr val="2D5CE7"/>
        </a:accent6>
        <a:hlink>
          <a:srgbClr val="FF0033"/>
        </a:hlink>
        <a:folHlink>
          <a:srgbClr val="FFFF00"/>
        </a:folHlink>
      </a:clrScheme>
      <a:clrMap bg1="dk2" tx1="lt1" bg2="dk1" tx2="lt2" accent1="accent1" accent2="accent2" accent3="accent3" accent4="accent4" accent5="accent5" accent6="accent6" hlink="hlink" folHlink="folHlink"/>
    </a:extraClrScheme>
    <a:extraClrScheme>
      <a:clrScheme name="xoserve templates 2">
        <a:dk1>
          <a:srgbClr val="000000"/>
        </a:dk1>
        <a:lt1>
          <a:srgbClr val="FFFFFF"/>
        </a:lt1>
        <a:dk2>
          <a:srgbClr val="000000"/>
        </a:dk2>
        <a:lt2>
          <a:srgbClr val="CCECFF"/>
        </a:lt2>
        <a:accent1>
          <a:srgbClr val="6699FF"/>
        </a:accent1>
        <a:accent2>
          <a:srgbClr val="66CCFF"/>
        </a:accent2>
        <a:accent3>
          <a:srgbClr val="FFFFFF"/>
        </a:accent3>
        <a:accent4>
          <a:srgbClr val="000000"/>
        </a:accent4>
        <a:accent5>
          <a:srgbClr val="B8CAFF"/>
        </a:accent5>
        <a:accent6>
          <a:srgbClr val="5CB9E7"/>
        </a:accent6>
        <a:hlink>
          <a:srgbClr val="CC99FF"/>
        </a:hlink>
        <a:folHlink>
          <a:srgbClr val="00CCCC"/>
        </a:folHlink>
      </a:clrScheme>
      <a:clrMap bg1="lt1" tx1="dk1" bg2="lt2" tx2="dk2" accent1="accent1" accent2="accent2" accent3="accent3" accent4="accent4" accent5="accent5" accent6="accent6" hlink="hlink" folHlink="folHlink"/>
    </a:extraClrScheme>
    <a:extraClrScheme>
      <a:clrScheme name="xoserve templates 3">
        <a:dk1>
          <a:srgbClr val="000000"/>
        </a:dk1>
        <a:lt1>
          <a:srgbClr val="FFFFFF"/>
        </a:lt1>
        <a:dk2>
          <a:srgbClr val="000000"/>
        </a:dk2>
        <a:lt2>
          <a:srgbClr val="FFFFFF"/>
        </a:lt2>
        <a:accent1>
          <a:srgbClr val="CBCBCB"/>
        </a:accent1>
        <a:accent2>
          <a:srgbClr val="EAEAEA"/>
        </a:accent2>
        <a:accent3>
          <a:srgbClr val="FFFFFF"/>
        </a:accent3>
        <a:accent4>
          <a:srgbClr val="000000"/>
        </a:accent4>
        <a:accent5>
          <a:srgbClr val="E2E2E2"/>
        </a:accent5>
        <a:accent6>
          <a:srgbClr val="D4D4D4"/>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xoserve templates 4">
        <a:dk1>
          <a:srgbClr val="000000"/>
        </a:dk1>
        <a:lt1>
          <a:srgbClr val="FFFFFF"/>
        </a:lt1>
        <a:dk2>
          <a:srgbClr val="008080"/>
        </a:dk2>
        <a:lt2>
          <a:srgbClr val="FFCC66"/>
        </a:lt2>
        <a:accent1>
          <a:srgbClr val="0099CC"/>
        </a:accent1>
        <a:accent2>
          <a:srgbClr val="009999"/>
        </a:accent2>
        <a:accent3>
          <a:srgbClr val="AAC0C0"/>
        </a:accent3>
        <a:accent4>
          <a:srgbClr val="DADADA"/>
        </a:accent4>
        <a:accent5>
          <a:srgbClr val="AACAE2"/>
        </a:accent5>
        <a:accent6>
          <a:srgbClr val="008A8A"/>
        </a:accent6>
        <a:hlink>
          <a:srgbClr val="6600CC"/>
        </a:hlink>
        <a:folHlink>
          <a:srgbClr val="FFFF00"/>
        </a:folHlink>
      </a:clrScheme>
      <a:clrMap bg1="dk2" tx1="lt1" bg2="dk1" tx2="lt2" accent1="accent1" accent2="accent2" accent3="accent3" accent4="accent4" accent5="accent5" accent6="accent6" hlink="hlink" folHlink="folHlink"/>
    </a:extraClrScheme>
    <a:extraClrScheme>
      <a:clrScheme name="xoserve templates 5">
        <a:dk1>
          <a:srgbClr val="000000"/>
        </a:dk1>
        <a:lt1>
          <a:srgbClr val="FFFFFF"/>
        </a:lt1>
        <a:dk2>
          <a:srgbClr val="993300"/>
        </a:dk2>
        <a:lt2>
          <a:srgbClr val="FFCC66"/>
        </a:lt2>
        <a:accent1>
          <a:srgbClr val="FF6633"/>
        </a:accent1>
        <a:accent2>
          <a:srgbClr val="CC6600"/>
        </a:accent2>
        <a:accent3>
          <a:srgbClr val="CAADAA"/>
        </a:accent3>
        <a:accent4>
          <a:srgbClr val="DADADA"/>
        </a:accent4>
        <a:accent5>
          <a:srgbClr val="FFB8AD"/>
        </a:accent5>
        <a:accent6>
          <a:srgbClr val="B95C00"/>
        </a:accent6>
        <a:hlink>
          <a:srgbClr val="CC0000"/>
        </a:hlink>
        <a:folHlink>
          <a:srgbClr val="FFFF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SS Bid Group 20181016 v3.1">
  <a:themeElements>
    <a:clrScheme name="Xoserve 2018">
      <a:dk1>
        <a:sysClr val="windowText" lastClr="000000"/>
      </a:dk1>
      <a:lt1>
        <a:sysClr val="window" lastClr="FFFFFF"/>
      </a:lt1>
      <a:dk2>
        <a:srgbClr val="1D3E61"/>
      </a:dk2>
      <a:lt2>
        <a:srgbClr val="EEECE1"/>
      </a:lt2>
      <a:accent1>
        <a:srgbClr val="3E5AA8"/>
      </a:accent1>
      <a:accent2>
        <a:srgbClr val="D75733"/>
      </a:accent2>
      <a:accent3>
        <a:srgbClr val="56CF9E"/>
      </a:accent3>
      <a:accent4>
        <a:srgbClr val="6440A3"/>
      </a:accent4>
      <a:accent5>
        <a:srgbClr val="40D1F5"/>
      </a:accent5>
      <a:accent6>
        <a:srgbClr val="FCBC55"/>
      </a:accent6>
      <a:hlink>
        <a:srgbClr val="6440A3"/>
      </a:hlink>
      <a:folHlink>
        <a:srgbClr val="D2232A"/>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EC027A3842200A4881B078E78C741B39" ma:contentTypeVersion="3" ma:contentTypeDescription="Create a new document." ma:contentTypeScope="" ma:versionID="6fb8bd99a2b914b1d1dd27695f53efc1">
  <xsd:schema xmlns:xsd="http://www.w3.org/2001/XMLSchema" xmlns:p="http://schemas.microsoft.com/office/2006/metadata/properties" xmlns:ns2="2a985eae-c12e-416e-9833-85f34b1ee04e" targetNamespace="http://schemas.microsoft.com/office/2006/metadata/properties" ma:root="true" ma:fieldsID="5b9596359f36dd66c11bae1f87653c13" ns2:_="">
    <xsd:import namespace="2a985eae-c12e-416e-9833-85f34b1ee04e"/>
    <xsd:element name="properties">
      <xsd:complexType>
        <xsd:sequence>
          <xsd:element name="documentManagement">
            <xsd:complexType>
              <xsd:all>
                <xsd:element ref="ns2:Department"/>
                <xsd:element ref="ns2:Tags"/>
                <xsd:element ref="ns2:Image_x0020_Group" minOccurs="0"/>
              </xsd:all>
            </xsd:complexType>
          </xsd:element>
        </xsd:sequence>
      </xsd:complexType>
    </xsd:element>
  </xsd:schema>
  <xsd:schema xmlns:xsd="http://www.w3.org/2001/XMLSchema" xmlns:dms="http://schemas.microsoft.com/office/2006/documentManagement/types" targetNamespace="2a985eae-c12e-416e-9833-85f34b1ee04e" elementFormDefault="qualified">
    <xsd:import namespace="http://schemas.microsoft.com/office/2006/documentManagement/types"/>
    <xsd:element name="Department" ma:index="8" ma:displayName="Department" ma:default="Other" ma:description="Please enter the department that this document is relevant to" ma:format="Dropdown" ma:internalName="Department">
      <xsd:simpleType>
        <xsd:restriction base="dms:Choice">
          <xsd:enumeration value="Archive"/>
          <xsd:enumeration value="BCM"/>
          <xsd:enumeration value="Communications"/>
          <xsd:enumeration value="CSR"/>
          <xsd:enumeration value="Operations"/>
          <xsd:enumeration value="Finance &amp; Business Services"/>
          <xsd:enumeration value="Finance (Reporting)"/>
          <xsd:enumeration value="Human Resources"/>
          <xsd:enumeration value="Legal &amp; Compliance"/>
          <xsd:enumeration value="Our Business"/>
          <xsd:enumeration value="Projects &amp; Change"/>
          <xsd:enumeration value="Strategy &amp; Development"/>
          <xsd:enumeration value="UNISON"/>
          <xsd:enumeration value="Other"/>
          <xsd:enumeration value="Images"/>
        </xsd:restriction>
      </xsd:simpleType>
    </xsd:element>
    <xsd:element name="Tags" ma:index="9" ma:displayName="Publishing Location" ma:description="Primary page to be published on" ma:format="Hyperlink" ma:internalName="Tags">
      <xsd:complexType>
        <xsd:complexContent>
          <xsd:extension base="dms:URL">
            <xsd:sequence>
              <xsd:element name="Url" type="dms:ValidUrl"/>
              <xsd:element name="Description" type="xsd:string"/>
            </xsd:sequence>
          </xsd:extension>
        </xsd:complexContent>
      </xsd:complexType>
    </xsd:element>
    <xsd:element name="Image_x0020_Group" ma:index="10" nillable="true" ma:displayName="Group" ma:default="Document" ma:format="Dropdown" ma:internalName="Image_x0020_Group">
      <xsd:simpleType>
        <xsd:restriction base="dms:Choice">
          <xsd:enumeration value="Document"/>
          <xsd:enumeration value="Form"/>
          <xsd:enumeration value="Newsletter"/>
          <xsd:enumeration value="Staff"/>
          <xsd:enumeration value="Clipart"/>
          <xsd:enumeration value="Logo"/>
          <xsd:enumeration value="Background"/>
          <xsd:enumeration value="Charity"/>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Tags xmlns="2a985eae-c12e-416e-9833-85f34b1ee04e">
      <Url>http://infonet2/sites/XOServe/Pages/Our_Business_CorporateIdentity.aspx</Url>
      <Description>Corporate Identity</Description>
    </Tags>
    <Image_x0020_Group xmlns="2a985eae-c12e-416e-9833-85f34b1ee04e">Document</Image_x0020_Group>
    <Department xmlns="2a985eae-c12e-416e-9833-85f34b1ee04e">Communications</Department>
  </documentManagement>
</p:properties>
</file>

<file path=customXml/itemProps1.xml><?xml version="1.0" encoding="utf-8"?>
<ds:datastoreItem xmlns:ds="http://schemas.openxmlformats.org/officeDocument/2006/customXml" ds:itemID="{48BF2A29-2C2F-44EF-BF41-193292EB7AF0}">
  <ds:schemaRefs>
    <ds:schemaRef ds:uri="http://schemas.microsoft.com/sharepoint/v3/contenttype/forms"/>
  </ds:schemaRefs>
</ds:datastoreItem>
</file>

<file path=customXml/itemProps2.xml><?xml version="1.0" encoding="utf-8"?>
<ds:datastoreItem xmlns:ds="http://schemas.openxmlformats.org/officeDocument/2006/customXml" ds:itemID="{BC7852B6-C231-462B-AC9A-6F2190470C1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a985eae-c12e-416e-9833-85f34b1ee04e"/>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3.xml><?xml version="1.0" encoding="utf-8"?>
<ds:datastoreItem xmlns:ds="http://schemas.openxmlformats.org/officeDocument/2006/customXml" ds:itemID="{F8545E1A-EA83-463B-B744-ADE3D05E8049}">
  <ds:schemaRefs>
    <ds:schemaRef ds:uri="http://purl.org/dc/terms/"/>
    <ds:schemaRef ds:uri="http://purl.org/dc/elements/1.1/"/>
    <ds:schemaRef ds:uri="http://www.w3.org/XML/1998/namespace"/>
    <ds:schemaRef ds:uri="http://schemas.microsoft.com/office/2006/documentManagement/types"/>
    <ds:schemaRef ds:uri="http://schemas.microsoft.com/office/2006/metadata/properties"/>
    <ds:schemaRef ds:uri="http://purl.org/dc/dcmitype/"/>
    <ds:schemaRef ds:uri="http://schemas.openxmlformats.org/package/2006/metadata/core-properties"/>
    <ds:schemaRef ds:uri="2a985eae-c12e-416e-9833-85f34b1ee04e"/>
  </ds:schemaRefs>
</ds:datastoreItem>
</file>

<file path=docProps/app.xml><?xml version="1.0" encoding="utf-8"?>
<Properties xmlns="http://schemas.openxmlformats.org/officeDocument/2006/extended-properties" xmlns:vt="http://schemas.openxmlformats.org/officeDocument/2006/docPropsVTypes">
  <Template/>
  <TotalTime>57164</TotalTime>
  <Words>650</Words>
  <Application>Microsoft Office PowerPoint</Application>
  <PresentationFormat>On-screen Show (16:9)</PresentationFormat>
  <Paragraphs>92</Paragraphs>
  <Slides>6</Slides>
  <Notes>1</Notes>
  <HiddenSlides>0</HiddenSlides>
  <MMClips>0</MMClips>
  <ScaleCrop>false</ScaleCrop>
  <HeadingPairs>
    <vt:vector size="4" baseType="variant">
      <vt:variant>
        <vt:lpstr>Theme</vt:lpstr>
      </vt:variant>
      <vt:variant>
        <vt:i4>2</vt:i4>
      </vt:variant>
      <vt:variant>
        <vt:lpstr>Slide Titles</vt:lpstr>
      </vt:variant>
      <vt:variant>
        <vt:i4>6</vt:i4>
      </vt:variant>
    </vt:vector>
  </HeadingPairs>
  <TitlesOfParts>
    <vt:vector size="8" baseType="lpstr">
      <vt:lpstr>xoserve templates</vt:lpstr>
      <vt:lpstr>CSS Bid Group 20181016 v3.1</vt:lpstr>
      <vt:lpstr>DSC ChMC Switching Programme Update 12th June 2019 </vt:lpstr>
      <vt:lpstr> Switching Programme</vt:lpstr>
      <vt:lpstr>Switching Programme</vt:lpstr>
      <vt:lpstr>Switching Programme</vt:lpstr>
      <vt:lpstr>Ofgem Switching Programme – Xoserve Consequential Detailed Design Workgroups</vt:lpstr>
      <vt:lpstr>Approval request</vt:lpstr>
    </vt:vector>
  </TitlesOfParts>
  <Company>DC Freelance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has been achieved since last meeting?</dc:title>
  <dc:creator>Simon Clements</dc:creator>
  <cp:lastModifiedBy>Emma Lyndon</cp:lastModifiedBy>
  <cp:revision>663</cp:revision>
  <cp:lastPrinted>2018-06-05T15:35:35Z</cp:lastPrinted>
  <dcterms:created xsi:type="dcterms:W3CDTF">2011-09-20T14:58:41Z</dcterms:created>
  <dcterms:modified xsi:type="dcterms:W3CDTF">2019-06-05T14:48:50Z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
    <vt:lpwstr>Document</vt:lpwstr>
  </property>
  <property fmtid="{D5CDD505-2E9C-101B-9397-08002B2CF9AE}" pid="3" name="_AdHocReviewCycleID">
    <vt:i4>1729976567</vt:i4>
  </property>
  <property fmtid="{D5CDD505-2E9C-101B-9397-08002B2CF9AE}" pid="4" name="_NewReviewCycle">
    <vt:lpwstr/>
  </property>
  <property fmtid="{D5CDD505-2E9C-101B-9397-08002B2CF9AE}" pid="5" name="_EmailSubject">
    <vt:lpwstr>DSC ChMC January 19.pptx</vt:lpwstr>
  </property>
  <property fmtid="{D5CDD505-2E9C-101B-9397-08002B2CF9AE}" pid="6" name="_AuthorEmail">
    <vt:lpwstr>lee.foster@xoserve.com</vt:lpwstr>
  </property>
  <property fmtid="{D5CDD505-2E9C-101B-9397-08002B2CF9AE}" pid="7" name="_AuthorEmailDisplayName">
    <vt:lpwstr>Foster, Lee</vt:lpwstr>
  </property>
  <property fmtid="{D5CDD505-2E9C-101B-9397-08002B2CF9AE}" pid="8" name="_PreviousAdHocReviewCycleID">
    <vt:i4>-1809430149</vt:i4>
  </property>
</Properties>
</file>