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289" r:id="rId6"/>
    <p:sldId id="290" r:id="rId7"/>
    <p:sldId id="29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for Updates to the DSC Service Description Table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For Approval</a:t>
            </a:r>
          </a:p>
          <a:p>
            <a:endParaRPr lang="en-GB" dirty="0"/>
          </a:p>
          <a:p>
            <a:r>
              <a:rPr lang="en-GB" dirty="0" smtClean="0"/>
              <a:t>Change Management Committee on Wednesday 7</a:t>
            </a:r>
            <a:r>
              <a:rPr lang="en-GB" baseline="30000" dirty="0" smtClean="0"/>
              <a:t>th</a:t>
            </a:r>
            <a:r>
              <a:rPr lang="en-GB" dirty="0" smtClean="0"/>
              <a:t> 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DSC Service Description Table contains a list of services the CDSP provides to Shipper Users, DNOs, IGTs and NGT</a:t>
            </a:r>
          </a:p>
          <a:p>
            <a:endParaRPr lang="en-GB" dirty="0"/>
          </a:p>
          <a:p>
            <a:r>
              <a:rPr lang="en-GB" dirty="0" smtClean="0"/>
              <a:t>Code (Mods) and non-code (Change Proposals) changes often require updates to the DSC Service Description Table in the form of new service lines, amended service lines or deleted service lines</a:t>
            </a:r>
          </a:p>
          <a:p>
            <a:endParaRPr lang="en-GB" dirty="0"/>
          </a:p>
          <a:p>
            <a:r>
              <a:rPr lang="en-GB" dirty="0" smtClean="0"/>
              <a:t>The CDSP is responsible for ensuring the DSC Service Description Table reflects the services we provide to our DSC customers</a:t>
            </a:r>
          </a:p>
          <a:p>
            <a:endParaRPr lang="en-GB" dirty="0"/>
          </a:p>
          <a:p>
            <a:r>
              <a:rPr lang="en-GB" dirty="0" smtClean="0"/>
              <a:t>We’re reviewing the existing process for how the table is updated and approved at DSC committees; this paper contains a proposal with the intention of streamlining the process by removing the requirement to seek approval at Change Management Committee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4173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and Proposed Amended Process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51520" y="1059582"/>
            <a:ext cx="1080120" cy="9361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Xoserve Updates the Service Description Table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1547664" y="1275606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123728" y="1052750"/>
            <a:ext cx="1224136" cy="9361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Xoserve raises a Change Proposal for the updated table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67944" y="1059582"/>
            <a:ext cx="1224136" cy="9361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ChMC approve the Change Proposal to proceed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270" y="685055"/>
            <a:ext cx="3196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Current Approval Process:</a:t>
            </a:r>
            <a:endParaRPr lang="en-GB" u="sng" dirty="0"/>
          </a:p>
        </p:txBody>
      </p:sp>
      <p:sp>
        <p:nvSpPr>
          <p:cNvPr id="11" name="Plus 10"/>
          <p:cNvSpPr/>
          <p:nvPr/>
        </p:nvSpPr>
        <p:spPr>
          <a:xfrm>
            <a:off x="3491880" y="1268774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lus 11"/>
          <p:cNvSpPr/>
          <p:nvPr/>
        </p:nvSpPr>
        <p:spPr>
          <a:xfrm>
            <a:off x="5488614" y="1268774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124016" y="1052750"/>
            <a:ext cx="1328303" cy="9361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Xoserve facilitate an email consultation with  the COMC representatives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7596336" y="1302763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8100392" y="1030857"/>
            <a:ext cx="896255" cy="9361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CoMC Approval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4279" y="2139702"/>
            <a:ext cx="8889143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51520" y="2135056"/>
            <a:ext cx="10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30/07/19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7862" y="2139702"/>
            <a:ext cx="10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30/07/19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2078" y="2139702"/>
            <a:ext cx="10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07/08/19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5245" y="2188917"/>
            <a:ext cx="1675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08/08/19 -  17/09/19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85815" y="2139702"/>
            <a:ext cx="10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18/09/19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3928" y="1942319"/>
            <a:ext cx="3122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Hypothetical Timeline</a:t>
            </a:r>
            <a:endParaRPr lang="en-GB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186258" y="2819132"/>
            <a:ext cx="330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Proposed Approval Process:</a:t>
            </a:r>
            <a:endParaRPr lang="en-GB" u="sng" dirty="0"/>
          </a:p>
        </p:txBody>
      </p:sp>
      <p:sp>
        <p:nvSpPr>
          <p:cNvPr id="25" name="Oval 24"/>
          <p:cNvSpPr/>
          <p:nvPr/>
        </p:nvSpPr>
        <p:spPr>
          <a:xfrm>
            <a:off x="259393" y="3435846"/>
            <a:ext cx="1080120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Xoserve Updates the Service Description Table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6" name="Plus 25"/>
          <p:cNvSpPr/>
          <p:nvPr/>
        </p:nvSpPr>
        <p:spPr>
          <a:xfrm>
            <a:off x="1556048" y="3658702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132112" y="3435846"/>
            <a:ext cx="1224136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Xoserve raises a Change Proposal for the updated table</a:t>
            </a:r>
          </a:p>
        </p:txBody>
      </p:sp>
      <p:sp>
        <p:nvSpPr>
          <p:cNvPr id="29" name="Plus 28"/>
          <p:cNvSpPr/>
          <p:nvPr/>
        </p:nvSpPr>
        <p:spPr>
          <a:xfrm>
            <a:off x="3500264" y="3651870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162307" y="3439262"/>
            <a:ext cx="1463936" cy="9429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Xoserve facilitate an email consultation with  the COMC representatives</a:t>
            </a:r>
          </a:p>
        </p:txBody>
      </p:sp>
      <p:sp>
        <p:nvSpPr>
          <p:cNvPr id="32" name="Plus 31"/>
          <p:cNvSpPr/>
          <p:nvPr/>
        </p:nvSpPr>
        <p:spPr>
          <a:xfrm>
            <a:off x="5852538" y="3658702"/>
            <a:ext cx="432048" cy="504056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3963383" y="4427427"/>
            <a:ext cx="1521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Hypothetical Timeline</a:t>
            </a:r>
            <a:endParaRPr lang="en-GB" sz="1000" dirty="0"/>
          </a:p>
        </p:txBody>
      </p:sp>
      <p:sp>
        <p:nvSpPr>
          <p:cNvPr id="34" name="Rectangle 33"/>
          <p:cNvSpPr/>
          <p:nvPr/>
        </p:nvSpPr>
        <p:spPr>
          <a:xfrm>
            <a:off x="167638" y="4665717"/>
            <a:ext cx="7284682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340039" y="3434969"/>
            <a:ext cx="896255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CoMC Approval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1519" y="4661071"/>
            <a:ext cx="10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06/08/19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47239" y="4645163"/>
            <a:ext cx="10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06/08/19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62307" y="4707237"/>
            <a:ext cx="1572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06/08/19 – 13/08/19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03841" y="4645163"/>
            <a:ext cx="157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14/08/19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6335" y="3533563"/>
            <a:ext cx="14853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*The Service Description Table can also be shared with ChMC for information purposes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16507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Approval Decision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Xoserve believes this proposition would result in the DSC Service Description Table being updated more frequently, and thus accurately reflecting the services the CDSP provides</a:t>
            </a:r>
          </a:p>
          <a:p>
            <a:endParaRPr lang="en-GB" dirty="0"/>
          </a:p>
          <a:p>
            <a:r>
              <a:rPr lang="en-GB" dirty="0" smtClean="0"/>
              <a:t>Are ChMC in support of the proposition to remove the requirement to ask ChMC to approve a Change Proposal which seeks to update the DSC Service Description table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Subject to ChMC approval, we will also present this proposal to CoMC for approval as well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479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2a985eae-c12e-416e-9833-85f34b1ee04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314</Words>
  <Application>Microsoft Office PowerPoint</Application>
  <PresentationFormat>On-screen Show (16:9)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Process for Updates to the DSC Service Description Table</vt:lpstr>
      <vt:lpstr>Introduction</vt:lpstr>
      <vt:lpstr>Current and Proposed Amended Process</vt:lpstr>
      <vt:lpstr>Approval Decision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69</cp:revision>
  <dcterms:created xsi:type="dcterms:W3CDTF">2018-09-02T17:12:15Z</dcterms:created>
  <dcterms:modified xsi:type="dcterms:W3CDTF">2019-07-30T13:26:46Z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0x010100EC027A3842200A4881B078E78C741B39</vt:lpwstr>
  </property>
</Properties>
</file>