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87" r:id="rId10"/>
    <p:sldId id="88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153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="" xmlns:a16="http://schemas.microsoft.com/office/drawing/2014/main" id="{35034311-FCBF-4F23-BFE3-BA3FFE4A3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801139"/>
              </p:ext>
            </p:extLst>
          </p:nvPr>
        </p:nvGraphicFramePr>
        <p:xfrm>
          <a:off x="254442" y="760797"/>
          <a:ext cx="8550950" cy="4142159"/>
        </p:xfrm>
        <a:graphic>
          <a:graphicData uri="http://schemas.openxmlformats.org/drawingml/2006/table">
            <a:tbl>
              <a:tblPr firstRow="1" bandRow="1"/>
              <a:tblGrid>
                <a:gridCol w="1223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1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0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2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38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07/08/19</a:t>
                      </a:r>
                      <a:endParaRPr lang="en-GB" sz="100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687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</a:t>
                      </a: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PT completed as planned on 12/07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RT commenced as planned on 15/07 and is currently tracking to plan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kumimoji="0" lang="en-GB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A implementation preparation completed. Implementation and Communications plan produced and internally approved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A Implementation on track for 03/08 to make new EUC bands allowable in ISU to enable sharing of new EUC bands with Industry via the T67 file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Internal decision reached to not undertake an IDR prior to Part B implementation (Standard transport deployment, considered low risk)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Preparation of the PIS Approach and plan currently in progress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Environments: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continues to be a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that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multiple projects are running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 parallel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(EUC, GB Charging &amp; Minor Releases). A detailed assessment of co-existence in Pre-production is continually being monitored with relevant project teams. However the current view is that this should not impact the EUC release.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internal budgets (Revised BER to include Financial Risk margin approved at ChMC on 10/07/19)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="" xmlns:a16="http://schemas.microsoft.com/office/drawing/2014/main" id="{70CAECF2-DEC2-4E29-A1AB-B89CF72EE0CD}"/>
              </a:ext>
            </a:extLst>
          </p:cNvPr>
          <p:cNvSpPr/>
          <p:nvPr/>
        </p:nvSpPr>
        <p:spPr>
          <a:xfrm>
            <a:off x="7817218" y="1520496"/>
            <a:ext cx="215490" cy="2308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9C025B08-F88A-41BC-959F-7975D291319A}"/>
              </a:ext>
            </a:extLst>
          </p:cNvPr>
          <p:cNvSpPr/>
          <p:nvPr/>
        </p:nvSpPr>
        <p:spPr>
          <a:xfrm>
            <a:off x="6143112" y="837576"/>
            <a:ext cx="207777" cy="2061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051595" y="153705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156412" y="152027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306888" y="15196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</a:t>
            </a:r>
            <a:r>
              <a:rPr lang="en-GB" sz="1200" b="1" dirty="0" smtClean="0">
                <a:solidFill>
                  <a:srgbClr val="1D3E61"/>
                </a:solidFill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Performance Testing completed as planned on 12/07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Regression Testing phase commenced from 15/07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Preparation for Part A implementation on track for 03/08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6000000}"/>
              </a:ext>
            </a:extLst>
          </p:cNvPr>
          <p:cNvSpPr txBox="1"/>
          <p:nvPr/>
        </p:nvSpPr>
        <p:spPr>
          <a:xfrm>
            <a:off x="12258675" y="6480175"/>
            <a:ext cx="895350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NRL Issued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3000000}"/>
              </a:ext>
            </a:extLst>
          </p:cNvPr>
          <p:cNvSpPr/>
          <p:nvPr/>
        </p:nvSpPr>
        <p:spPr>
          <a:xfrm>
            <a:off x="12425363" y="6305550"/>
            <a:ext cx="17145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sp>
        <p:nvSpPr>
          <p:cNvPr id="8" name="TextBox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5000000}"/>
              </a:ext>
            </a:extLst>
          </p:cNvPr>
          <p:cNvSpPr txBox="1"/>
          <p:nvPr/>
        </p:nvSpPr>
        <p:spPr>
          <a:xfrm>
            <a:off x="10963275" y="6480175"/>
            <a:ext cx="819150" cy="342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T67 Issued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4000000}"/>
              </a:ext>
            </a:extLst>
          </p:cNvPr>
          <p:cNvSpPr/>
          <p:nvPr/>
        </p:nvSpPr>
        <p:spPr>
          <a:xfrm>
            <a:off x="11268075" y="6278563"/>
            <a:ext cx="19050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" y="1571862"/>
            <a:ext cx="9036497" cy="32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9057</TotalTime>
  <Words>255</Words>
  <Application>Microsoft Office PowerPoint</Application>
  <PresentationFormat>On-screen Show (16:9)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352</cp:revision>
  <dcterms:created xsi:type="dcterms:W3CDTF">2018-09-02T17:12:15Z</dcterms:created>
  <dcterms:modified xsi:type="dcterms:W3CDTF">2019-07-30T18:38:43Z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-1795124308</vt:i4>
  </property>
  <property fmtid="{D5CDD505-2E9C-101B-9397-08002B2CF9AE}" pid="3" name="_NewReviewCycle">
    <vt:lpwstr/>
  </property>
  <property fmtid="{D5CDD505-2E9C-101B-9397-08002B2CF9AE}" pid="4" name="_EmailSubject">
    <vt:lpwstr>XRN4665 EUC - DSG Slides for 01/07</vt:lpwstr>
  </property>
  <property fmtid="{D5CDD505-2E9C-101B-9397-08002B2CF9AE}" pid="5" name="_AuthorEmail">
    <vt:lpwstr>matt.rider@xoserve.com</vt:lpwstr>
  </property>
  <property fmtid="{D5CDD505-2E9C-101B-9397-08002B2CF9AE}" pid="6" name="_AuthorEmailDisplayName">
    <vt:lpwstr>Rider, Matthew</vt:lpwstr>
  </property>
  <property fmtid="{D5CDD505-2E9C-101B-9397-08002B2CF9AE}" pid="7" name="_PreviousAdHocReviewCycleID">
    <vt:i4>407262121</vt:i4>
  </property>
  <property fmtid="{D5CDD505-2E9C-101B-9397-08002B2CF9AE}" pid="8" name="ContentTypeId">
    <vt:lpwstr>0x0101006E927B77B7F39148B9CB17AE711C8D35</vt:lpwstr>
  </property>
</Properties>
</file>