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Lst>
  <p:notesMasterIdLst>
    <p:notesMasterId r:id="rId7"/>
  </p:notesMasterIdLst>
  <p:handoutMasterIdLst>
    <p:handoutMasterId r:id="rId8"/>
  </p:handoutMasterIdLst>
  <p:sldIdLst>
    <p:sldId id="388" r:id="rId6"/>
  </p:sldIdLst>
  <p:sldSz cx="9144000" cy="5143500" type="screen16x9"/>
  <p:notesSz cx="6724650" cy="9874250"/>
  <p:defaultTextStyle>
    <a:defPPr>
      <a:defRPr lang="en-US"/>
    </a:defPPr>
    <a:lvl1pPr algn="l" defTabSz="457178" rtl="0" fontAlgn="base">
      <a:spcBef>
        <a:spcPct val="0"/>
      </a:spcBef>
      <a:spcAft>
        <a:spcPct val="0"/>
      </a:spcAft>
      <a:defRPr kern="1200">
        <a:solidFill>
          <a:schemeClr val="tx1"/>
        </a:solidFill>
        <a:latin typeface="Arial" charset="0"/>
        <a:ea typeface="ＭＳ Ｐゴシック" pitchFamily="34" charset="-128"/>
        <a:cs typeface="+mn-cs"/>
      </a:defRPr>
    </a:lvl1pPr>
    <a:lvl2pPr marL="457178" algn="l" defTabSz="457178" rtl="0" fontAlgn="base">
      <a:spcBef>
        <a:spcPct val="0"/>
      </a:spcBef>
      <a:spcAft>
        <a:spcPct val="0"/>
      </a:spcAft>
      <a:defRPr kern="1200">
        <a:solidFill>
          <a:schemeClr val="tx1"/>
        </a:solidFill>
        <a:latin typeface="Arial" charset="0"/>
        <a:ea typeface="ＭＳ Ｐゴシック" pitchFamily="34" charset="-128"/>
        <a:cs typeface="+mn-cs"/>
      </a:defRPr>
    </a:lvl2pPr>
    <a:lvl3pPr marL="914355" algn="l" defTabSz="457178" rtl="0" fontAlgn="base">
      <a:spcBef>
        <a:spcPct val="0"/>
      </a:spcBef>
      <a:spcAft>
        <a:spcPct val="0"/>
      </a:spcAft>
      <a:defRPr kern="1200">
        <a:solidFill>
          <a:schemeClr val="tx1"/>
        </a:solidFill>
        <a:latin typeface="Arial" charset="0"/>
        <a:ea typeface="ＭＳ Ｐゴシック" pitchFamily="34" charset="-128"/>
        <a:cs typeface="+mn-cs"/>
      </a:defRPr>
    </a:lvl3pPr>
    <a:lvl4pPr marL="1371532" algn="l" defTabSz="457178" rtl="0" fontAlgn="base">
      <a:spcBef>
        <a:spcPct val="0"/>
      </a:spcBef>
      <a:spcAft>
        <a:spcPct val="0"/>
      </a:spcAft>
      <a:defRPr kern="1200">
        <a:solidFill>
          <a:schemeClr val="tx1"/>
        </a:solidFill>
        <a:latin typeface="Arial" charset="0"/>
        <a:ea typeface="ＭＳ Ｐゴシック" pitchFamily="34" charset="-128"/>
        <a:cs typeface="+mn-cs"/>
      </a:defRPr>
    </a:lvl4pPr>
    <a:lvl5pPr marL="1828709" algn="l" defTabSz="457178" rtl="0" fontAlgn="base">
      <a:spcBef>
        <a:spcPct val="0"/>
      </a:spcBef>
      <a:spcAft>
        <a:spcPct val="0"/>
      </a:spcAft>
      <a:defRPr kern="1200">
        <a:solidFill>
          <a:schemeClr val="tx1"/>
        </a:solidFill>
        <a:latin typeface="Arial" charset="0"/>
        <a:ea typeface="ＭＳ Ｐゴシック" pitchFamily="34" charset="-128"/>
        <a:cs typeface="+mn-cs"/>
      </a:defRPr>
    </a:lvl5pPr>
    <a:lvl6pPr marL="2285886" algn="l" defTabSz="914355" rtl="0" eaLnBrk="1" latinLnBrk="0" hangingPunct="1">
      <a:defRPr kern="1200">
        <a:solidFill>
          <a:schemeClr val="tx1"/>
        </a:solidFill>
        <a:latin typeface="Arial" charset="0"/>
        <a:ea typeface="ＭＳ Ｐゴシック" pitchFamily="34" charset="-128"/>
        <a:cs typeface="+mn-cs"/>
      </a:defRPr>
    </a:lvl6pPr>
    <a:lvl7pPr marL="2743064" algn="l" defTabSz="914355" rtl="0" eaLnBrk="1" latinLnBrk="0" hangingPunct="1">
      <a:defRPr kern="1200">
        <a:solidFill>
          <a:schemeClr val="tx1"/>
        </a:solidFill>
        <a:latin typeface="Arial" charset="0"/>
        <a:ea typeface="ＭＳ Ｐゴシック" pitchFamily="34" charset="-128"/>
        <a:cs typeface="+mn-cs"/>
      </a:defRPr>
    </a:lvl7pPr>
    <a:lvl8pPr marL="3200240" algn="l" defTabSz="914355" rtl="0" eaLnBrk="1" latinLnBrk="0" hangingPunct="1">
      <a:defRPr kern="1200">
        <a:solidFill>
          <a:schemeClr val="tx1"/>
        </a:solidFill>
        <a:latin typeface="Arial" charset="0"/>
        <a:ea typeface="ＭＳ Ｐゴシック" pitchFamily="34" charset="-128"/>
        <a:cs typeface="+mn-cs"/>
      </a:defRPr>
    </a:lvl8pPr>
    <a:lvl9pPr marL="3657418" algn="l" defTabSz="914355" rtl="0" eaLnBrk="1" latinLnBrk="0" hangingPunct="1">
      <a:defRPr kern="1200">
        <a:solidFill>
          <a:schemeClr val="tx1"/>
        </a:solidFill>
        <a:latin typeface="Arial"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Foster" initials="LF" lastIdx="6"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E5AA8"/>
    <a:srgbClr val="C0C0C0"/>
    <a:srgbClr val="26A412"/>
    <a:srgbClr val="FFCC00"/>
    <a:srgbClr val="F09F0E"/>
    <a:srgbClr val="D2232A"/>
    <a:srgbClr val="1D3E61"/>
    <a:srgbClr val="68AE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735" autoAdjust="0"/>
    <p:restoredTop sz="94671" autoAdjust="0"/>
  </p:normalViewPr>
  <p:slideViewPr>
    <p:cSldViewPr snapToObjects="1">
      <p:cViewPr varScale="1">
        <p:scale>
          <a:sx n="123" d="100"/>
          <a:sy n="123" d="100"/>
        </p:scale>
        <p:origin x="-516" y="-9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snapToObjects="1">
      <p:cViewPr varScale="1">
        <p:scale>
          <a:sx n="59" d="100"/>
          <a:sy n="59" d="100"/>
        </p:scale>
        <p:origin x="-1650" y="-90"/>
      </p:cViewPr>
      <p:guideLst>
        <p:guide orient="horz" pos="3110"/>
        <p:guide pos="211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1"/>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08332" y="1"/>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02/07/2019</a:t>
            </a:fld>
            <a:endParaRPr lang="en-GB"/>
          </a:p>
        </p:txBody>
      </p:sp>
      <p:sp>
        <p:nvSpPr>
          <p:cNvPr id="65540" name="Rectangle 4"/>
          <p:cNvSpPr>
            <a:spLocks noGrp="1" noChangeArrowheads="1"/>
          </p:cNvSpPr>
          <p:nvPr>
            <p:ph type="ftr" sz="quarter" idx="2"/>
          </p:nvPr>
        </p:nvSpPr>
        <p:spPr bwMode="auto">
          <a:xfrm>
            <a:off x="0" y="9378486"/>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08332" y="9378486"/>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35" tIns="45717" rIns="91435" bIns="45717" rtlCol="0"/>
          <a:lstStyle>
            <a:lvl1pPr algn="l">
              <a:defRPr sz="1200"/>
            </a:lvl1pPr>
          </a:lstStyle>
          <a:p>
            <a:endParaRPr lang="en-GB"/>
          </a:p>
        </p:txBody>
      </p:sp>
      <p:sp>
        <p:nvSpPr>
          <p:cNvPr id="3" name="Date Placeholder 2"/>
          <p:cNvSpPr>
            <a:spLocks noGrp="1"/>
          </p:cNvSpPr>
          <p:nvPr>
            <p:ph type="dt" idx="1"/>
          </p:nvPr>
        </p:nvSpPr>
        <p:spPr>
          <a:xfrm>
            <a:off x="3808414" y="0"/>
            <a:ext cx="2914650" cy="493713"/>
          </a:xfrm>
          <a:prstGeom prst="rect">
            <a:avLst/>
          </a:prstGeom>
        </p:spPr>
        <p:txBody>
          <a:bodyPr vert="horz" lIns="91435" tIns="45717" rIns="91435" bIns="45717" rtlCol="0"/>
          <a:lstStyle>
            <a:lvl1pPr algn="r">
              <a:defRPr sz="1200"/>
            </a:lvl1pPr>
          </a:lstStyle>
          <a:p>
            <a:fld id="{4F0B033A-D7A2-4873-87D3-52E71CC76346}" type="datetimeFigureOut">
              <a:rPr lang="en-GB" smtClean="0"/>
              <a:t>02/07/2019</a:t>
            </a:fld>
            <a:endParaRPr lang="en-GB"/>
          </a:p>
        </p:txBody>
      </p:sp>
      <p:sp>
        <p:nvSpPr>
          <p:cNvPr id="4" name="Slide Image Placeholder 3"/>
          <p:cNvSpPr>
            <a:spLocks noGrp="1" noRot="1" noChangeAspect="1"/>
          </p:cNvSpPr>
          <p:nvPr>
            <p:ph type="sldImg" idx="2"/>
          </p:nvPr>
        </p:nvSpPr>
        <p:spPr>
          <a:xfrm>
            <a:off x="73025" y="741363"/>
            <a:ext cx="6578600" cy="3702050"/>
          </a:xfrm>
          <a:prstGeom prst="rect">
            <a:avLst/>
          </a:prstGeom>
          <a:noFill/>
          <a:ln w="12700">
            <a:solidFill>
              <a:prstClr val="black"/>
            </a:solidFill>
          </a:ln>
        </p:spPr>
        <p:txBody>
          <a:bodyPr vert="horz" lIns="91435" tIns="45717" rIns="91435" bIns="45717" rtlCol="0" anchor="ctr"/>
          <a:lstStyle/>
          <a:p>
            <a:endParaRPr lang="en-GB"/>
          </a:p>
        </p:txBody>
      </p:sp>
      <p:sp>
        <p:nvSpPr>
          <p:cNvPr id="5" name="Notes Placeholder 4"/>
          <p:cNvSpPr>
            <a:spLocks noGrp="1"/>
          </p:cNvSpPr>
          <p:nvPr>
            <p:ph type="body" sz="quarter" idx="3"/>
          </p:nvPr>
        </p:nvSpPr>
        <p:spPr>
          <a:xfrm>
            <a:off x="673100" y="4691063"/>
            <a:ext cx="5378450" cy="4443412"/>
          </a:xfrm>
          <a:prstGeom prst="rect">
            <a:avLst/>
          </a:prstGeom>
        </p:spPr>
        <p:txBody>
          <a:bodyPr vert="horz" lIns="91435" tIns="45717" rIns="91435" bIns="4571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951"/>
            <a:ext cx="2914650" cy="493713"/>
          </a:xfrm>
          <a:prstGeom prst="rect">
            <a:avLst/>
          </a:prstGeom>
        </p:spPr>
        <p:txBody>
          <a:bodyPr vert="horz" lIns="91435" tIns="45717" rIns="91435" bIns="45717" rtlCol="0" anchor="b"/>
          <a:lstStyle>
            <a:lvl1pPr algn="l">
              <a:defRPr sz="1200"/>
            </a:lvl1pPr>
          </a:lstStyle>
          <a:p>
            <a:endParaRPr lang="en-GB"/>
          </a:p>
        </p:txBody>
      </p:sp>
      <p:sp>
        <p:nvSpPr>
          <p:cNvPr id="7" name="Slide Number Placeholder 6"/>
          <p:cNvSpPr>
            <a:spLocks noGrp="1"/>
          </p:cNvSpPr>
          <p:nvPr>
            <p:ph type="sldNum" sz="quarter" idx="5"/>
          </p:nvPr>
        </p:nvSpPr>
        <p:spPr>
          <a:xfrm>
            <a:off x="3808414" y="9378951"/>
            <a:ext cx="2914650" cy="493713"/>
          </a:xfrm>
          <a:prstGeom prst="rect">
            <a:avLst/>
          </a:prstGeom>
        </p:spPr>
        <p:txBody>
          <a:bodyPr vert="horz" lIns="91435" tIns="45717" rIns="91435" bIns="45717"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55" rtl="0" eaLnBrk="1" latinLnBrk="0" hangingPunct="1">
      <a:defRPr sz="1200" kern="1200">
        <a:solidFill>
          <a:schemeClr val="tx1"/>
        </a:solidFill>
        <a:latin typeface="+mn-lt"/>
        <a:ea typeface="+mn-ea"/>
        <a:cs typeface="+mn-cs"/>
      </a:defRPr>
    </a:lvl1pPr>
    <a:lvl2pPr marL="457178" algn="l" defTabSz="914355" rtl="0" eaLnBrk="1" latinLnBrk="0" hangingPunct="1">
      <a:defRPr sz="1200" kern="1200">
        <a:solidFill>
          <a:schemeClr val="tx1"/>
        </a:solidFill>
        <a:latin typeface="+mn-lt"/>
        <a:ea typeface="+mn-ea"/>
        <a:cs typeface="+mn-cs"/>
      </a:defRPr>
    </a:lvl2pPr>
    <a:lvl3pPr marL="914355" algn="l" defTabSz="914355" rtl="0" eaLnBrk="1" latinLnBrk="0" hangingPunct="1">
      <a:defRPr sz="1200" kern="1200">
        <a:solidFill>
          <a:schemeClr val="tx1"/>
        </a:solidFill>
        <a:latin typeface="+mn-lt"/>
        <a:ea typeface="+mn-ea"/>
        <a:cs typeface="+mn-cs"/>
      </a:defRPr>
    </a:lvl3pPr>
    <a:lvl4pPr marL="1371532" algn="l" defTabSz="914355" rtl="0" eaLnBrk="1" latinLnBrk="0" hangingPunct="1">
      <a:defRPr sz="1200" kern="1200">
        <a:solidFill>
          <a:schemeClr val="tx1"/>
        </a:solidFill>
        <a:latin typeface="+mn-lt"/>
        <a:ea typeface="+mn-ea"/>
        <a:cs typeface="+mn-cs"/>
      </a:defRPr>
    </a:lvl4pPr>
    <a:lvl5pPr marL="1828709" algn="l" defTabSz="914355" rtl="0" eaLnBrk="1" latinLnBrk="0" hangingPunct="1">
      <a:defRPr sz="1200" kern="1200">
        <a:solidFill>
          <a:schemeClr val="tx1"/>
        </a:solidFill>
        <a:latin typeface="+mn-lt"/>
        <a:ea typeface="+mn-ea"/>
        <a:cs typeface="+mn-cs"/>
      </a:defRPr>
    </a:lvl5pPr>
    <a:lvl6pPr marL="2285886" algn="l" defTabSz="914355" rtl="0" eaLnBrk="1" latinLnBrk="0" hangingPunct="1">
      <a:defRPr sz="1200" kern="1200">
        <a:solidFill>
          <a:schemeClr val="tx1"/>
        </a:solidFill>
        <a:latin typeface="+mn-lt"/>
        <a:ea typeface="+mn-ea"/>
        <a:cs typeface="+mn-cs"/>
      </a:defRPr>
    </a:lvl6pPr>
    <a:lvl7pPr marL="2743064" algn="l" defTabSz="914355" rtl="0" eaLnBrk="1" latinLnBrk="0" hangingPunct="1">
      <a:defRPr sz="1200" kern="1200">
        <a:solidFill>
          <a:schemeClr val="tx1"/>
        </a:solidFill>
        <a:latin typeface="+mn-lt"/>
        <a:ea typeface="+mn-ea"/>
        <a:cs typeface="+mn-cs"/>
      </a:defRPr>
    </a:lvl7pPr>
    <a:lvl8pPr marL="3200240" algn="l" defTabSz="914355" rtl="0" eaLnBrk="1" latinLnBrk="0" hangingPunct="1">
      <a:defRPr sz="1200" kern="1200">
        <a:solidFill>
          <a:schemeClr val="tx1"/>
        </a:solidFill>
        <a:latin typeface="+mn-lt"/>
        <a:ea typeface="+mn-ea"/>
        <a:cs typeface="+mn-cs"/>
      </a:defRPr>
    </a:lvl8pPr>
    <a:lvl9pPr marL="3657418" algn="l" defTabSz="91435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4" y="4443960"/>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1" tIns="46036" rIns="92071" bIns="46036"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iming>
    <p:tnLst>
      <p:par>
        <p:cTn id="1" dur="indefinite" restart="never" nodeType="tmRoot"/>
      </p:par>
    </p:tnLst>
  </p:timing>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78" algn="ctr" rtl="0" fontAlgn="base">
        <a:spcBef>
          <a:spcPct val="0"/>
        </a:spcBef>
        <a:spcAft>
          <a:spcPct val="0"/>
        </a:spcAft>
        <a:defRPr sz="2800" b="1">
          <a:solidFill>
            <a:schemeClr val="tx1"/>
          </a:solidFill>
          <a:latin typeface="Arial" charset="0"/>
        </a:defRPr>
      </a:lvl6pPr>
      <a:lvl7pPr marL="914355" algn="ctr" rtl="0" fontAlgn="base">
        <a:spcBef>
          <a:spcPct val="0"/>
        </a:spcBef>
        <a:spcAft>
          <a:spcPct val="0"/>
        </a:spcAft>
        <a:defRPr sz="2800" b="1">
          <a:solidFill>
            <a:schemeClr val="tx1"/>
          </a:solidFill>
          <a:latin typeface="Arial" charset="0"/>
        </a:defRPr>
      </a:lvl7pPr>
      <a:lvl8pPr marL="1371532" algn="ctr" rtl="0" fontAlgn="base">
        <a:spcBef>
          <a:spcPct val="0"/>
        </a:spcBef>
        <a:spcAft>
          <a:spcPct val="0"/>
        </a:spcAft>
        <a:defRPr sz="2800" b="1">
          <a:solidFill>
            <a:schemeClr val="tx1"/>
          </a:solidFill>
          <a:latin typeface="Arial" charset="0"/>
        </a:defRPr>
      </a:lvl8pPr>
      <a:lvl9pPr marL="1828709" algn="ctr" rtl="0" fontAlgn="base">
        <a:spcBef>
          <a:spcPct val="0"/>
        </a:spcBef>
        <a:spcAft>
          <a:spcPct val="0"/>
        </a:spcAft>
        <a:defRPr sz="2800" b="1">
          <a:solidFill>
            <a:schemeClr val="tx1"/>
          </a:solidFill>
          <a:latin typeface="Arial" charset="0"/>
        </a:defRPr>
      </a:lvl9pPr>
    </p:titleStyle>
    <p:bodyStyle>
      <a:lvl1pPr marL="342884" indent="-342884"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13" indent="-285736"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44" indent="-228588"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120"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97"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74"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652"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829"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006"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55" rtl="0" eaLnBrk="1" latinLnBrk="0" hangingPunct="1">
        <a:defRPr sz="1800" kern="1200">
          <a:solidFill>
            <a:schemeClr val="tx1"/>
          </a:solidFill>
          <a:latin typeface="+mn-lt"/>
          <a:ea typeface="+mn-ea"/>
          <a:cs typeface="+mn-cs"/>
        </a:defRPr>
      </a:lvl1pPr>
      <a:lvl2pPr marL="457178" algn="l" defTabSz="914355" rtl="0" eaLnBrk="1" latinLnBrk="0" hangingPunct="1">
        <a:defRPr sz="1800" kern="1200">
          <a:solidFill>
            <a:schemeClr val="tx1"/>
          </a:solidFill>
          <a:latin typeface="+mn-lt"/>
          <a:ea typeface="+mn-ea"/>
          <a:cs typeface="+mn-cs"/>
        </a:defRPr>
      </a:lvl2pPr>
      <a:lvl3pPr marL="914355" algn="l" defTabSz="914355" rtl="0" eaLnBrk="1" latinLnBrk="0" hangingPunct="1">
        <a:defRPr sz="1800" kern="1200">
          <a:solidFill>
            <a:schemeClr val="tx1"/>
          </a:solidFill>
          <a:latin typeface="+mn-lt"/>
          <a:ea typeface="+mn-ea"/>
          <a:cs typeface="+mn-cs"/>
        </a:defRPr>
      </a:lvl3pPr>
      <a:lvl4pPr marL="1371532" algn="l" defTabSz="914355" rtl="0" eaLnBrk="1" latinLnBrk="0" hangingPunct="1">
        <a:defRPr sz="1800" kern="1200">
          <a:solidFill>
            <a:schemeClr val="tx1"/>
          </a:solidFill>
          <a:latin typeface="+mn-lt"/>
          <a:ea typeface="+mn-ea"/>
          <a:cs typeface="+mn-cs"/>
        </a:defRPr>
      </a:lvl4pPr>
      <a:lvl5pPr marL="1828709" algn="l" defTabSz="914355" rtl="0" eaLnBrk="1" latinLnBrk="0" hangingPunct="1">
        <a:defRPr sz="1800" kern="1200">
          <a:solidFill>
            <a:schemeClr val="tx1"/>
          </a:solidFill>
          <a:latin typeface="+mn-lt"/>
          <a:ea typeface="+mn-ea"/>
          <a:cs typeface="+mn-cs"/>
        </a:defRPr>
      </a:lvl5pPr>
      <a:lvl6pPr marL="2285886" algn="l" defTabSz="914355" rtl="0" eaLnBrk="1" latinLnBrk="0" hangingPunct="1">
        <a:defRPr sz="1800" kern="1200">
          <a:solidFill>
            <a:schemeClr val="tx1"/>
          </a:solidFill>
          <a:latin typeface="+mn-lt"/>
          <a:ea typeface="+mn-ea"/>
          <a:cs typeface="+mn-cs"/>
        </a:defRPr>
      </a:lvl6pPr>
      <a:lvl7pPr marL="2743064" algn="l" defTabSz="914355" rtl="0" eaLnBrk="1" latinLnBrk="0" hangingPunct="1">
        <a:defRPr sz="1800" kern="1200">
          <a:solidFill>
            <a:schemeClr val="tx1"/>
          </a:solidFill>
          <a:latin typeface="+mn-lt"/>
          <a:ea typeface="+mn-ea"/>
          <a:cs typeface="+mn-cs"/>
        </a:defRPr>
      </a:lvl7pPr>
      <a:lvl8pPr marL="3200240" algn="l" defTabSz="914355" rtl="0" eaLnBrk="1" latinLnBrk="0" hangingPunct="1">
        <a:defRPr sz="1800" kern="1200">
          <a:solidFill>
            <a:schemeClr val="tx1"/>
          </a:solidFill>
          <a:latin typeface="+mn-lt"/>
          <a:ea typeface="+mn-ea"/>
          <a:cs typeface="+mn-cs"/>
        </a:defRPr>
      </a:lvl8pPr>
      <a:lvl9pPr marL="3657418" algn="l" defTabSz="91435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Lst>
  <p:timing>
    <p:tnLst>
      <p:par>
        <p:cTn id="1" dur="indefinite" restart="never" nodeType="tmRoot"/>
      </p:par>
    </p:tnLst>
  </p:timing>
  <p:hf hdr="0" ftr="0" dt="0"/>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Approval request</a:t>
            </a:r>
            <a:endParaRPr lang="en-GB" dirty="0"/>
          </a:p>
        </p:txBody>
      </p:sp>
      <p:sp>
        <p:nvSpPr>
          <p:cNvPr id="3" name="Content Placeholder 2"/>
          <p:cNvSpPr>
            <a:spLocks noGrp="1"/>
          </p:cNvSpPr>
          <p:nvPr>
            <p:ph idx="1"/>
          </p:nvPr>
        </p:nvSpPr>
        <p:spPr/>
        <p:txBody>
          <a:bodyPr>
            <a:normAutofit/>
          </a:bodyPr>
          <a:lstStyle/>
          <a:p>
            <a:r>
              <a:rPr lang="en-GB" sz="1400" dirty="0" smtClean="0"/>
              <a:t>During our detailed design phase one of the artefacts that will be produced will be change packs.  I would like to request </a:t>
            </a:r>
            <a:r>
              <a:rPr lang="en-GB" sz="1400" dirty="0" err="1" smtClean="0"/>
              <a:t>ChMC</a:t>
            </a:r>
            <a:r>
              <a:rPr lang="en-GB" sz="1400" dirty="0" smtClean="0"/>
              <a:t> approval for the following:</a:t>
            </a:r>
          </a:p>
          <a:p>
            <a:pPr lvl="1"/>
            <a:r>
              <a:rPr lang="en-GB" sz="1400" dirty="0" smtClean="0"/>
              <a:t>CSSC change packs to be issued separately from the BAU change packs</a:t>
            </a:r>
          </a:p>
          <a:p>
            <a:pPr lvl="1"/>
            <a:r>
              <a:rPr lang="en-GB" sz="1400" dirty="0" smtClean="0"/>
              <a:t>I want to be able to deliver you our design solutions as quickly as possible but ensuring you have the appropriate time along with BAU change packs to review and provide your representations.  We have potential options:</a:t>
            </a:r>
          </a:p>
          <a:p>
            <a:pPr lvl="2"/>
            <a:r>
              <a:rPr lang="en-GB" sz="1200" dirty="0" smtClean="0"/>
              <a:t>In line with BAU schedule</a:t>
            </a:r>
          </a:p>
          <a:p>
            <a:pPr lvl="2"/>
            <a:r>
              <a:rPr lang="en-GB" sz="1200" dirty="0" smtClean="0"/>
              <a:t>In line with BAU schedule but giving CSS an increased response time for representation</a:t>
            </a:r>
          </a:p>
          <a:p>
            <a:pPr lvl="2"/>
            <a:r>
              <a:rPr lang="en-GB" sz="1200" dirty="0" smtClean="0"/>
              <a:t>CSSC change packs at fortnightly increments in between BAU packs</a:t>
            </a:r>
          </a:p>
          <a:p>
            <a:pPr lvl="1"/>
            <a:r>
              <a:rPr lang="en-GB" sz="1400" dirty="0" smtClean="0"/>
              <a:t>The consequential change programme has it’s own XRN (master), this will be retained.  Each CSSC change pack will be given an individual XRN’s on issue, this will link back to the master</a:t>
            </a:r>
          </a:p>
          <a:p>
            <a:pPr lvl="1"/>
            <a:r>
              <a:rPr lang="en-GB" sz="1400" dirty="0" smtClean="0"/>
              <a:t>Each CSSC change pack will be titled as CSSC to ensure these are easily identifiable for you as they are released</a:t>
            </a:r>
            <a:endParaRPr lang="en-GB" sz="1400" dirty="0"/>
          </a:p>
        </p:txBody>
      </p:sp>
    </p:spTree>
    <p:extLst>
      <p:ext uri="{BB962C8B-B14F-4D97-AF65-F5344CB8AC3E}">
        <p14:creationId xmlns:p14="http://schemas.microsoft.com/office/powerpoint/2010/main" val="3132652853"/>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SS Bid Group 20181016 v3.1">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gs xmlns="2a985eae-c12e-416e-9833-85f34b1ee04e">
      <Url>http://infonet2/sites/XOServe/Pages/Our_Business_CorporateIdentity.aspx</Url>
      <Description>Corporate Identity</Description>
    </Tags>
    <Image_x0020_Group xmlns="2a985eae-c12e-416e-9833-85f34b1ee04e">Document</Image_x0020_Group>
    <Department xmlns="2a985eae-c12e-416e-9833-85f34b1ee04e">Communications</Department>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545E1A-EA83-463B-B744-ADE3D05E8049}">
  <ds:schemaRefs>
    <ds:schemaRef ds:uri="http://schemas.openxmlformats.org/package/2006/metadata/core-properties"/>
    <ds:schemaRef ds:uri="http://schemas.microsoft.com/office/2006/documentManagement/types"/>
    <ds:schemaRef ds:uri="http://purl.org/dc/elements/1.1/"/>
    <ds:schemaRef ds:uri="http://www.w3.org/XML/1998/namespace"/>
    <ds:schemaRef ds:uri="http://schemas.microsoft.com/office/2006/metadata/properties"/>
    <ds:schemaRef ds:uri="http://purl.org/dc/terms/"/>
    <ds:schemaRef ds:uri="2a985eae-c12e-416e-9833-85f34b1ee04e"/>
    <ds:schemaRef ds:uri="http://purl.org/dc/dcmitype/"/>
  </ds:schemaRefs>
</ds:datastoreItem>
</file>

<file path=customXml/itemProps2.xml><?xml version="1.0" encoding="utf-8"?>
<ds:datastoreItem xmlns:ds="http://schemas.openxmlformats.org/officeDocument/2006/customXml" ds:itemID="{BC7852B6-C231-462B-AC9A-6F2190470C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48BF2A29-2C2F-44EF-BF41-193292EB7A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57165</TotalTime>
  <Words>168</Words>
  <Application>Microsoft Office PowerPoint</Application>
  <PresentationFormat>On-screen Show (16:9)</PresentationFormat>
  <Paragraphs>9</Paragraphs>
  <Slides>1</Slides>
  <Notes>0</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xoserve templates</vt:lpstr>
      <vt:lpstr>CSS Bid Group 20181016 v3.1</vt:lpstr>
      <vt:lpstr>Approval request</vt:lpstr>
    </vt:vector>
  </TitlesOfParts>
  <Company>DC Freelance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National Grid</cp:lastModifiedBy>
  <cp:revision>664</cp:revision>
  <cp:lastPrinted>2018-06-05T15:35:35Z</cp:lastPrinted>
  <dcterms:created xsi:type="dcterms:W3CDTF">2011-09-20T14:58:41Z</dcterms:created>
  <dcterms:modified xsi:type="dcterms:W3CDTF">2019-07-02T16:50:24Z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-1274304977</vt:i4>
  </property>
  <property fmtid="{D5CDD505-2E9C-101B-9397-08002B2CF9AE}" pid="4" name="_NewReviewCycle">
    <vt:lpwstr/>
  </property>
  <property fmtid="{D5CDD505-2E9C-101B-9397-08002B2CF9AE}" pid="5" name="_EmailSubject">
    <vt:lpwstr>8.3 Confirmation of Change Pack Approach for CSSC.</vt:lpwstr>
  </property>
  <property fmtid="{D5CDD505-2E9C-101B-9397-08002B2CF9AE}" pid="6" name="_AuthorEmail">
    <vt:lpwstr>Richard.Johnson@Xoserve.com</vt:lpwstr>
  </property>
  <property fmtid="{D5CDD505-2E9C-101B-9397-08002B2CF9AE}" pid="7" name="_AuthorEmailDisplayName">
    <vt:lpwstr>Johnson, Richard</vt:lpwstr>
  </property>
  <property fmtid="{D5CDD505-2E9C-101B-9397-08002B2CF9AE}" pid="8" name="_PreviousAdHocReviewCycleID">
    <vt:i4>1729976567</vt:i4>
  </property>
</Properties>
</file>