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289" r:id="rId6"/>
    <p:sldId id="292" r:id="rId7"/>
    <p:sldId id="29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DSC Change Budget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Business Plan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DSC Change Budget proposal 20/21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703471"/>
              </p:ext>
            </p:extLst>
          </p:nvPr>
        </p:nvGraphicFramePr>
        <p:xfrm>
          <a:off x="1043608" y="771550"/>
          <a:ext cx="7128792" cy="358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3086000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Change type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Amount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2020</a:t>
                      </a:r>
                      <a:r>
                        <a:rPr lang="en-GB" sz="1200" baseline="0" dirty="0" smtClean="0"/>
                        <a:t> Major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Current</a:t>
                      </a:r>
                      <a:r>
                        <a:rPr lang="en-GB" sz="1200" baseline="0" dirty="0" smtClean="0"/>
                        <a:t> scope 11 changes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480,000</a:t>
                      </a:r>
                    </a:p>
                    <a:p>
                      <a:pPr lvl="1"/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June 2020 Market 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500,000</a:t>
                      </a:r>
                      <a:endParaRPr lang="en-GB" sz="1200" dirty="0"/>
                    </a:p>
                  </a:txBody>
                  <a:tcPr/>
                </a:tc>
              </a:tr>
              <a:tr h="457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Nov 21 Major release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Estimated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spend within</a:t>
                      </a:r>
                      <a:r>
                        <a:rPr lang="en-GB" sz="1200" baseline="0" dirty="0" smtClean="0"/>
                        <a:t> the 20/21 financial year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550,000</a:t>
                      </a:r>
                    </a:p>
                    <a:p>
                      <a:pPr lvl="1"/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November</a:t>
                      </a:r>
                      <a:r>
                        <a:rPr lang="en-GB" sz="1200" baseline="0" dirty="0" smtClean="0"/>
                        <a:t> 2020 major release (no retro)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Contingency</a:t>
                      </a:r>
                      <a:r>
                        <a:rPr lang="en-GB" sz="1200" baseline="0" dirty="0" smtClean="0"/>
                        <a:t> funding should retro not be delivered in Nov 20 release to stand up a major release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750,000</a:t>
                      </a:r>
                    </a:p>
                    <a:p>
                      <a:pPr lvl="1"/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XRN(TBC)</a:t>
                      </a:r>
                      <a:r>
                        <a:rPr lang="en-GB" sz="1200" baseline="0" dirty="0" smtClean="0"/>
                        <a:t> – procurement of lab simulation on gas temp in the meter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UIG</a:t>
                      </a:r>
                      <a:r>
                        <a:rPr lang="en-GB" sz="1200" baseline="0" dirty="0" smtClean="0"/>
                        <a:t> funding creating a specific Change for simulation.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80,000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Unallocated/Unknown</a:t>
                      </a:r>
                      <a:r>
                        <a:rPr lang="en-GB" sz="1200" baseline="0" dirty="0" smtClean="0"/>
                        <a:t>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Changes</a:t>
                      </a:r>
                      <a:r>
                        <a:rPr lang="en-GB" sz="1200" baseline="0" dirty="0" smtClean="0"/>
                        <a:t> currently in progress but not yet allocated to a release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500,000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2,860,000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30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38827"/>
              </p:ext>
            </p:extLst>
          </p:nvPr>
        </p:nvGraphicFramePr>
        <p:xfrm>
          <a:off x="97211" y="555526"/>
          <a:ext cx="8723261" cy="2659227"/>
        </p:xfrm>
        <a:graphic>
          <a:graphicData uri="http://schemas.openxmlformats.org/drawingml/2006/table">
            <a:tbl>
              <a:tblPr/>
              <a:tblGrid>
                <a:gridCol w="468867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4307362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9263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8475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1102171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Indicative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progress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Space in Mandatory Data on Multiple SPA Files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updates to meter read frequency (MOD0692)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Rolling AQ value (following transfer of ownership between M5 and M)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Mod647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Opening Class 1 Reads to Competition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- Med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651 -  Retrospective Data Update Provisions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to Supply Gas System and Template Amendment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review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 Calculation for RGMA (ONUPD) Estimate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Field Length – ‘Updated by’ data 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Capture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 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MOD700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3 Emergency MOD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29648"/>
            <a:ext cx="8688388" cy="525878"/>
          </a:xfrm>
        </p:spPr>
        <p:txBody>
          <a:bodyPr>
            <a:noAutofit/>
          </a:bodyPr>
          <a:lstStyle/>
          <a:p>
            <a:pPr algn="l"/>
            <a:r>
              <a:rPr lang="en-GB" sz="1800" dirty="0"/>
              <a:t>Change </a:t>
            </a:r>
            <a:r>
              <a:rPr lang="en-GB" sz="1800" dirty="0" smtClean="0"/>
              <a:t>Index – UK Link Unallocated External Impacting Changes  </a:t>
            </a:r>
            <a:endParaRPr lang="en-GB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81086"/>
              </p:ext>
            </p:extLst>
          </p:nvPr>
        </p:nvGraphicFramePr>
        <p:xfrm>
          <a:off x="8148736" y="3867892"/>
          <a:ext cx="887760" cy="1152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</a:tblGrid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Feb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Release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Retro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Release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0D1F5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Unallocated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08304" y="429994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38011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Considers all change that either starts/inflight/delivers in financial year 2020/21</a:t>
            </a:r>
          </a:p>
          <a:p>
            <a:r>
              <a:rPr lang="en-GB" dirty="0" smtClean="0"/>
              <a:t>Change budget for 2021/22 and 2022/23 will be £3,950,000 as per BP19, this is just an estimated figure, will be fully re-assessed for BP21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05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2a985eae-c12e-416e-9833-85f34b1ee04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382</Words>
  <Application>Microsoft Office PowerPoint</Application>
  <PresentationFormat>On-screen Show (16:9)</PresentationFormat>
  <Paragraphs>105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DSC Change Budget</vt:lpstr>
      <vt:lpstr>DSC Change Budget proposal 20/21</vt:lpstr>
      <vt:lpstr>Change Index – UK Link Unallocated External Impacting Changes  </vt:lpstr>
      <vt:lpstr>Assumptions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64</cp:revision>
  <dcterms:created xsi:type="dcterms:W3CDTF">2018-09-02T17:12:15Z</dcterms:created>
  <dcterms:modified xsi:type="dcterms:W3CDTF">2019-07-31T17:25:04Z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0x010100EC027A3842200A4881B078E78C741B39</vt:lpwstr>
  </property>
</Properties>
</file>