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1" r:id="rId1"/>
  </p:sldMasterIdLst>
  <p:notesMasterIdLst>
    <p:notesMasterId r:id="rId11"/>
  </p:notesMasterIdLst>
  <p:sldIdLst>
    <p:sldId id="272" r:id="rId2"/>
    <p:sldId id="295" r:id="rId3"/>
    <p:sldId id="299" r:id="rId4"/>
    <p:sldId id="296" r:id="rId5"/>
    <p:sldId id="300" r:id="rId6"/>
    <p:sldId id="297" r:id="rId7"/>
    <p:sldId id="301" r:id="rId8"/>
    <p:sldId id="304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86520"/>
  </p:normalViewPr>
  <p:slideViewPr>
    <p:cSldViewPr snapToGrid="0" snapToObjects="1">
      <p:cViewPr varScale="1">
        <p:scale>
          <a:sx n="49" d="100"/>
          <a:sy n="49" d="100"/>
        </p:scale>
        <p:origin x="44" y="188"/>
      </p:cViewPr>
      <p:guideLst/>
    </p:cSldViewPr>
  </p:slideViewPr>
  <p:outlineViewPr>
    <p:cViewPr>
      <p:scale>
        <a:sx n="33" d="100"/>
        <a:sy n="33" d="100"/>
      </p:scale>
      <p:origin x="-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214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48D2-F5F8-4D45-9372-FF7162594F1D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F0F5F-6138-B846-8641-C1FDC69AE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3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6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85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64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24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9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5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4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00110-4183-8B4A-93E1-1C36C06BEE7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83" y="395785"/>
            <a:ext cx="10829054" cy="2511443"/>
          </a:xfrm>
        </p:spPr>
        <p:txBody>
          <a:bodyPr/>
          <a:lstStyle/>
          <a:p>
            <a:pPr algn="l"/>
            <a:r>
              <a:rPr lang="en-US" sz="4800" dirty="0"/>
              <a:t>2019-20 UNC User Representatives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22" y="6291337"/>
            <a:ext cx="425507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7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UNC Panel Representatives 2019-2021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15" y="1460310"/>
            <a:ext cx="10049807" cy="4572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UNC Panel User Representatives 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Andrew Green, Total Gas &amp; Power Ltd</a:t>
            </a:r>
          </a:p>
          <a:p>
            <a:r>
              <a:rPr lang="en-GB" dirty="0">
                <a:solidFill>
                  <a:schemeClr val="tx1"/>
                </a:solidFill>
              </a:rPr>
              <a:t>Dan Fittock, Corona Energy </a:t>
            </a:r>
          </a:p>
          <a:p>
            <a:r>
              <a:rPr lang="en-GB" dirty="0">
                <a:solidFill>
                  <a:schemeClr val="tx1"/>
                </a:solidFill>
              </a:rPr>
              <a:t>Mark Bellman,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Richard Fairholme, </a:t>
            </a:r>
            <a:r>
              <a:rPr lang="en-GB" dirty="0" err="1">
                <a:solidFill>
                  <a:schemeClr val="tx1"/>
                </a:solidFill>
              </a:rPr>
              <a:t>Uniper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Steve Mulinganie, Gazprom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UNC Panel Independent Supplier Representative </a:t>
            </a:r>
          </a:p>
          <a:p>
            <a:r>
              <a:rPr lang="en-GB" dirty="0">
                <a:solidFill>
                  <a:schemeClr val="tx1"/>
                </a:solidFill>
              </a:rPr>
              <a:t>None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9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Performance Assurance Committee (PAC)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4"/>
            <a:ext cx="10049807" cy="45720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Lisa Saycell, Gazprom</a:t>
            </a:r>
          </a:p>
          <a:p>
            <a:r>
              <a:rPr lang="en-GB" dirty="0">
                <a:solidFill>
                  <a:schemeClr val="tx1"/>
                </a:solidFill>
              </a:rPr>
              <a:t>Louise Hellyer, Total Gas &amp; Power</a:t>
            </a:r>
          </a:p>
          <a:p>
            <a:r>
              <a:rPr lang="en-GB" dirty="0">
                <a:solidFill>
                  <a:schemeClr val="tx1"/>
                </a:solidFill>
              </a:rPr>
              <a:t>Mark Bellman,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Sallyann Blackett, E.ON</a:t>
            </a:r>
          </a:p>
          <a:p>
            <a:r>
              <a:rPr lang="en-GB" dirty="0">
                <a:solidFill>
                  <a:schemeClr val="tx1"/>
                </a:solidFill>
              </a:rPr>
              <a:t>Sean Cooper, npower</a:t>
            </a:r>
          </a:p>
          <a:p>
            <a:r>
              <a:rPr lang="en-GB" dirty="0">
                <a:solidFill>
                  <a:schemeClr val="tx1"/>
                </a:solidFill>
              </a:rPr>
              <a:t>Karen Kennedy,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Alison Wiggett, Corona Energy</a:t>
            </a:r>
          </a:p>
          <a:p>
            <a:r>
              <a:rPr lang="en-GB" dirty="0">
                <a:solidFill>
                  <a:schemeClr val="tx1"/>
                </a:solidFill>
              </a:rPr>
              <a:t>Carl Whitehouse, Shell Energy 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</p:txBody>
      </p:sp>
    </p:spTree>
    <p:extLst>
      <p:ext uri="{BB962C8B-B14F-4D97-AF65-F5344CB8AC3E}">
        <p14:creationId xmlns:p14="http://schemas.microsoft.com/office/powerpoint/2010/main" val="184572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Demand Estimation Sub-Committee (DESC)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Anupa Purewal, E.ON</a:t>
            </a:r>
          </a:p>
          <a:p>
            <a:r>
              <a:rPr lang="en-GB" dirty="0">
                <a:solidFill>
                  <a:schemeClr val="tx1"/>
                </a:solidFill>
              </a:rPr>
              <a:t>John Jones,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Louise Hellyer, Total Gas &amp; Power</a:t>
            </a:r>
          </a:p>
          <a:p>
            <a:r>
              <a:rPr lang="en-GB" dirty="0">
                <a:solidFill>
                  <a:schemeClr val="tx1"/>
                </a:solidFill>
              </a:rPr>
              <a:t>Jason Blackmore,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SSE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1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Energy Balancing Credit Committee (EBCC)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David Holland,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Lavinia Mistreanu, E.ON</a:t>
            </a:r>
          </a:p>
          <a:p>
            <a:r>
              <a:rPr lang="en-GB" dirty="0">
                <a:solidFill>
                  <a:schemeClr val="tx1"/>
                </a:solidFill>
              </a:rPr>
              <a:t>Thomas Grove, British Gas</a:t>
            </a:r>
          </a:p>
          <a:p>
            <a:r>
              <a:rPr lang="en-GB" dirty="0">
                <a:solidFill>
                  <a:schemeClr val="tx1"/>
                </a:solidFill>
              </a:rPr>
              <a:t>Jane Morrison, SSE</a:t>
            </a: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3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Credit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b="1" u="sng" dirty="0"/>
            </a:b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Lavinia Mistreanu, E.ON</a:t>
            </a:r>
          </a:p>
          <a:p>
            <a:r>
              <a:rPr lang="en-GB" dirty="0">
                <a:solidFill>
                  <a:schemeClr val="tx1"/>
                </a:solidFill>
              </a:rPr>
              <a:t>Jane Morrison, SSE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n-GB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1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Change Management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tx1"/>
                </a:solidFill>
              </a:rPr>
              <a:t>Shipper Class A</a:t>
            </a:r>
          </a:p>
          <a:p>
            <a:r>
              <a:rPr lang="en-GB" dirty="0">
                <a:solidFill>
                  <a:schemeClr val="tx1"/>
                </a:solidFill>
              </a:rPr>
              <a:t>Stephanie Clements,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Mark Jones, SEE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B</a:t>
            </a:r>
          </a:p>
          <a:p>
            <a:r>
              <a:rPr lang="en-GB" dirty="0">
                <a:solidFill>
                  <a:schemeClr val="tx1"/>
                </a:solidFill>
              </a:rPr>
              <a:t>Lorna Lewin, </a:t>
            </a:r>
            <a:r>
              <a:rPr lang="en-GB" dirty="0" err="1">
                <a:solidFill>
                  <a:schemeClr val="tx1"/>
                </a:solidFill>
              </a:rPr>
              <a:t>Orsted</a:t>
            </a:r>
            <a:endParaRPr lang="en-GB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C</a:t>
            </a:r>
          </a:p>
          <a:p>
            <a:r>
              <a:rPr lang="en-GB" dirty="0">
                <a:solidFill>
                  <a:schemeClr val="tx1"/>
                </a:solidFill>
              </a:rPr>
              <a:t>Alison Neild, Gazprom </a:t>
            </a:r>
          </a:p>
          <a:p>
            <a:pPr marL="0" indent="0">
              <a:buNone/>
            </a:pPr>
            <a:br>
              <a:rPr lang="en-GB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8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Contact Management Committee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tx1"/>
                </a:solidFill>
              </a:rPr>
              <a:t>Shipper Class A</a:t>
            </a:r>
          </a:p>
          <a:p>
            <a:r>
              <a:rPr lang="en-GB" dirty="0">
                <a:solidFill>
                  <a:schemeClr val="tx1"/>
                </a:solidFill>
              </a:rPr>
              <a:t>Stephanie Clements, Scottish Power</a:t>
            </a:r>
          </a:p>
          <a:p>
            <a:r>
              <a:rPr lang="en-GB" dirty="0">
                <a:solidFill>
                  <a:schemeClr val="tx1"/>
                </a:solidFill>
              </a:rPr>
              <a:t>Clare Cantle-Jones, SSE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B</a:t>
            </a:r>
          </a:p>
          <a:p>
            <a:r>
              <a:rPr lang="en-GB" dirty="0">
                <a:solidFill>
                  <a:schemeClr val="tx1"/>
                </a:solidFill>
              </a:rPr>
              <a:t>Lorna Lewin, </a:t>
            </a:r>
            <a:r>
              <a:rPr lang="en-GB" dirty="0" err="1">
                <a:solidFill>
                  <a:schemeClr val="tx1"/>
                </a:solidFill>
              </a:rPr>
              <a:t>Orsted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Shipper Class C</a:t>
            </a:r>
          </a:p>
          <a:p>
            <a:r>
              <a:rPr lang="en-GB" dirty="0">
                <a:solidFill>
                  <a:schemeClr val="tx1"/>
                </a:solidFill>
              </a:rPr>
              <a:t>Steve Mulinganie, Gazprom</a:t>
            </a:r>
          </a:p>
          <a:p>
            <a:pPr marL="0" indent="0">
              <a:buNone/>
            </a:pPr>
            <a:br>
              <a:rPr lang="en-GB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6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10158988" cy="1130236"/>
          </a:xfrm>
        </p:spPr>
        <p:txBody>
          <a:bodyPr>
            <a:normAutofit fontScale="90000"/>
          </a:bodyPr>
          <a:lstStyle/>
          <a:p>
            <a:r>
              <a:rPr lang="en-US" dirty="0"/>
              <a:t>2019-20 UNC User Representatives </a:t>
            </a:r>
            <a:br>
              <a:rPr lang="en-US" dirty="0"/>
            </a:br>
            <a:r>
              <a:rPr lang="en-US" dirty="0"/>
              <a:t>- DSC Committee Vacancies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92073"/>
            <a:ext cx="10049807" cy="4558351"/>
          </a:xfrm>
        </p:spPr>
        <p:txBody>
          <a:bodyPr>
            <a:normAutofit/>
          </a:bodyPr>
          <a:lstStyle/>
          <a:p>
            <a:endParaRPr lang="en-GB" b="1" u="sng" dirty="0"/>
          </a:p>
          <a:p>
            <a:r>
              <a:rPr lang="en-US" dirty="0">
                <a:solidFill>
                  <a:schemeClr val="tx1"/>
                </a:solidFill>
              </a:rPr>
              <a:t>A party may request a change of Committee Representative (Change or Contract) before 1 July in any Appointment Year: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the votes attributable to a particular class or party were transferred to another class or party as a result of the previous election cycle (e.g. as a result of 2.2.9)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There is a party who, part way through the Appointment Year wishes to fulfil a vacancy within their class of Representatives, where the vacancy is due to insufficient elected Representatives for that class having been appointed in the previous election cycle (e.g. as a result of 2.2.8)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DSC credit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Members are elected annually on the 1st October and at other times when vacancies occur from time to time following the decision of the Contract Management Committee.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These elections are conducted by the Joint Office. </a:t>
            </a:r>
            <a:br>
              <a:rPr lang="en-GB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67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5048</TotalTime>
  <Words>381</Words>
  <Application>Microsoft Office PowerPoint</Application>
  <PresentationFormat>Widescreen</PresentationFormat>
  <Paragraphs>89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2019-20 UNC User Representatives</vt:lpstr>
      <vt:lpstr>2019-20 UNC User Representatives  - UNC Panel Representatives 2019-2021</vt:lpstr>
      <vt:lpstr>2019-20 UNC User Representatives  - Performance Assurance Committee (PAC) </vt:lpstr>
      <vt:lpstr>2019-20 UNC User Representatives  - Demand Estimation Sub-Committee (DESC)</vt:lpstr>
      <vt:lpstr>2019-20 UNC User Representatives  - Energy Balancing Credit Committee (EBCC)</vt:lpstr>
      <vt:lpstr>2019-20 UNC User Representatives  - DSC Credit Committee</vt:lpstr>
      <vt:lpstr>2019-20 UNC User Representatives  - DSC Change Management Committee</vt:lpstr>
      <vt:lpstr>2019-20 UNC User Representatives  - DSC Contact Management Committee</vt:lpstr>
      <vt:lpstr>2019-20 UNC User Representatives  - DSC Committee Vacancies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Bob Fletcher</dc:creator>
  <cp:lastModifiedBy>Helen Cuin</cp:lastModifiedBy>
  <cp:revision>259</cp:revision>
  <cp:lastPrinted>2018-01-17T09:00:23Z</cp:lastPrinted>
  <dcterms:created xsi:type="dcterms:W3CDTF">2017-11-05T14:23:39Z</dcterms:created>
  <dcterms:modified xsi:type="dcterms:W3CDTF">2019-08-29T12:01:25Z</dcterms:modified>
</cp:coreProperties>
</file>