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77" r:id="rId10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D8F5FD"/>
    <a:srgbClr val="E8EAF1"/>
    <a:srgbClr val="CED1E1"/>
    <a:srgbClr val="40D1F5"/>
    <a:srgbClr val="FFFFFF"/>
    <a:srgbClr val="B1D6E8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2147A-A3BF-420B-952C-B9F012B4A764}" v="3" dt="2019-12-24T09:52:04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7" autoAdjust="0"/>
    <p:restoredTop sz="94660"/>
  </p:normalViewPr>
  <p:slideViewPr>
    <p:cSldViewPr>
      <p:cViewPr varScale="1">
        <p:scale>
          <a:sx n="119" d="100"/>
          <a:sy n="119" d="100"/>
        </p:scale>
        <p:origin x="25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ton, Simon G" userId="7b817789-b3a9-472e-9cfe-518402a4cf86" providerId="ADAL" clId="{6AA2F6C9-044B-4C04-90D3-B86525639E8F}"/>
    <pc:docChg chg="delSld modSld">
      <pc:chgData name="Burton, Simon G" userId="7b817789-b3a9-472e-9cfe-518402a4cf86" providerId="ADAL" clId="{6AA2F6C9-044B-4C04-90D3-B86525639E8F}" dt="2019-12-24T10:19:19.272" v="11" actId="20577"/>
      <pc:docMkLst>
        <pc:docMk/>
      </pc:docMkLst>
      <pc:sldChg chg="del">
        <pc:chgData name="Burton, Simon G" userId="7b817789-b3a9-472e-9cfe-518402a4cf86" providerId="ADAL" clId="{6AA2F6C9-044B-4C04-90D3-B86525639E8F}" dt="2019-12-24T09:52:01.320" v="0" actId="2696"/>
        <pc:sldMkLst>
          <pc:docMk/>
          <pc:sldMk cId="1201668592" sldId="869"/>
        </pc:sldMkLst>
      </pc:sldChg>
      <pc:sldChg chg="del">
        <pc:chgData name="Burton, Simon G" userId="7b817789-b3a9-472e-9cfe-518402a4cf86" providerId="ADAL" clId="{6AA2F6C9-044B-4C04-90D3-B86525639E8F}" dt="2019-12-24T09:52:04.553" v="2" actId="2696"/>
        <pc:sldMkLst>
          <pc:docMk/>
          <pc:sldMk cId="3150741820" sldId="871"/>
        </pc:sldMkLst>
      </pc:sldChg>
      <pc:sldChg chg="modSp">
        <pc:chgData name="Burton, Simon G" userId="7b817789-b3a9-472e-9cfe-518402a4cf86" providerId="ADAL" clId="{6AA2F6C9-044B-4C04-90D3-B86525639E8F}" dt="2019-12-24T10:19:19.272" v="11" actId="20577"/>
        <pc:sldMkLst>
          <pc:docMk/>
          <pc:sldMk cId="929343023" sldId="877"/>
        </pc:sldMkLst>
        <pc:spChg chg="mod">
          <ac:chgData name="Burton, Simon G" userId="7b817789-b3a9-472e-9cfe-518402a4cf86" providerId="ADAL" clId="{6AA2F6C9-044B-4C04-90D3-B86525639E8F}" dt="2019-12-24T10:19:19.272" v="11" actId="20577"/>
          <ac:spMkLst>
            <pc:docMk/>
            <pc:sldMk cId="929343023" sldId="877"/>
            <ac:spMk id="2" creationId="{216A9E3D-43FE-4BBA-8DEB-28DB676A2F24}"/>
          </ac:spMkLst>
        </pc:spChg>
      </pc:sldChg>
      <pc:sldChg chg="del">
        <pc:chgData name="Burton, Simon G" userId="7b817789-b3a9-472e-9cfe-518402a4cf86" providerId="ADAL" clId="{6AA2F6C9-044B-4C04-90D3-B86525639E8F}" dt="2019-12-24T09:52:03.070" v="1" actId="2696"/>
        <pc:sldMkLst>
          <pc:docMk/>
          <pc:sldMk cId="155036783" sldId="8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9E3D-43FE-4BBA-8DEB-28DB676A2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3478"/>
            <a:ext cx="9036496" cy="637580"/>
          </a:xfrm>
        </p:spPr>
        <p:txBody>
          <a:bodyPr>
            <a:noAutofit/>
          </a:bodyPr>
          <a:lstStyle/>
          <a:p>
            <a:r>
              <a:rPr lang="en-GB" sz="2400" dirty="0"/>
              <a:t>XRN4996 - June 20 Implementation Date Approval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BFDCF-11B7-46A6-BE4E-9ED34A60F1D5}"/>
              </a:ext>
            </a:extLst>
          </p:cNvPr>
          <p:cNvSpPr txBox="1"/>
          <p:nvPr/>
        </p:nvSpPr>
        <p:spPr>
          <a:xfrm>
            <a:off x="323528" y="987574"/>
            <a:ext cx="849694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proposed implementation date for June 20 is the weekend of 26</a:t>
            </a:r>
            <a:r>
              <a:rPr lang="en-GB" sz="1400" baseline="30000" dirty="0"/>
              <a:t>th</a:t>
            </a:r>
            <a:r>
              <a:rPr lang="en-GB" sz="1400" dirty="0"/>
              <a:t> – 27</a:t>
            </a:r>
            <a:r>
              <a:rPr lang="en-GB" sz="1400" baseline="30000" dirty="0"/>
              <a:t>th</a:t>
            </a:r>
            <a:r>
              <a:rPr lang="en-GB" sz="1400" dirty="0"/>
              <a:t> June 2020 with the changes going live on 27</a:t>
            </a:r>
            <a:r>
              <a:rPr lang="en-GB" sz="1400" baseline="30000" dirty="0"/>
              <a:t>th</a:t>
            </a:r>
            <a:r>
              <a:rPr lang="en-GB" sz="1400" dirty="0"/>
              <a:t> June.</a:t>
            </a:r>
          </a:p>
          <a:p>
            <a:endParaRPr lang="en-GB" sz="1400" dirty="0"/>
          </a:p>
          <a:p>
            <a:r>
              <a:rPr lang="en-GB" sz="1400" dirty="0"/>
              <a:t>A contingency date of 10</a:t>
            </a:r>
            <a:r>
              <a:rPr lang="en-GB" sz="1400" baseline="30000" dirty="0"/>
              <a:t>th</a:t>
            </a:r>
            <a:r>
              <a:rPr lang="en-GB" sz="1400" dirty="0"/>
              <a:t> – 11</a:t>
            </a:r>
            <a:r>
              <a:rPr lang="en-GB" sz="1400" baseline="30000" dirty="0"/>
              <a:t>th</a:t>
            </a:r>
            <a:r>
              <a:rPr lang="en-GB" sz="1400" dirty="0"/>
              <a:t> July is also proposed.</a:t>
            </a:r>
          </a:p>
          <a:p>
            <a:endParaRPr lang="en-GB" sz="1400" dirty="0"/>
          </a:p>
          <a:p>
            <a:r>
              <a:rPr lang="en-GB" sz="1400" dirty="0"/>
              <a:t>Approval of these dates is requested.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100" dirty="0"/>
              <a:t>Please note: A high level implementation timeline and the file format transition plan will be shared for your information closer to the implementation date.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92934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199B47F8FE643A6C642278E33E45F" ma:contentTypeVersion="" ma:contentTypeDescription="Create a new document." ma:contentTypeScope="" ma:versionID="a7ba602ad7af22e3f8fb3ffe20a6cb4d">
  <xsd:schema xmlns:xsd="http://www.w3.org/2001/XMLSchema" xmlns:xs="http://www.w3.org/2001/XMLSchema" xmlns:p="http://schemas.microsoft.com/office/2006/metadata/properties" xmlns:ns2="5997C702-A337-4532-A4C6-C655AE358073" xmlns:ns3="e122d599-b6ec-4460-8088-e8bfaae27a9a" targetNamespace="http://schemas.microsoft.com/office/2006/metadata/properties" ma:root="true" ma:fieldsID="b2a2cf59b5bb660c7a9ae419d7dd503b" ns2:_="" ns3:_="">
    <xsd:import namespace="5997C702-A337-4532-A4C6-C655AE358073"/>
    <xsd:import namespace="e122d599-b6ec-4460-8088-e8bfaae27a9a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7C702-A337-4532-A4C6-C655AE358073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Document Status" ma:format="Dropdown" ma:indexed="true" ma:internalName="Status">
      <xsd:simpleType>
        <xsd:restriction base="dms:Choice">
          <xsd:enumeration value="n/a"/>
          <xsd:enumeration value="Draft in progress"/>
          <xsd:enumeration value="Draft complete"/>
          <xsd:enumeration value="In rework"/>
          <xsd:enumeration value="Issued for approval"/>
          <xsd:enumeration value="Approved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2d599-b6ec-4460-8088-e8bfaae27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5997C702-A337-4532-A4C6-C655AE358073" xsi:nil="true"/>
  </documentManagement>
</p:properties>
</file>

<file path=customXml/itemProps1.xml><?xml version="1.0" encoding="utf-8"?>
<ds:datastoreItem xmlns:ds="http://schemas.openxmlformats.org/officeDocument/2006/customXml" ds:itemID="{B9330ED3-8A3A-4116-B1EF-77D84A79FD14}"/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9f57134b-da23-4bbd-b454-c89c373aaf83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28621</TotalTime>
  <Words>77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XRN4996 - June 20 Implementation Date Approval 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Burton, Simon G</cp:lastModifiedBy>
  <cp:revision>374</cp:revision>
  <cp:lastPrinted>2019-11-14T11:38:16Z</cp:lastPrinted>
  <dcterms:created xsi:type="dcterms:W3CDTF">2018-09-02T17:12:15Z</dcterms:created>
  <dcterms:modified xsi:type="dcterms:W3CDTF">2019-12-24T10:19:37Z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0x010100204199B47F8FE643A6C642278E33E45F</vt:lpwstr>
  </property>
  <property fmtid="{D5CDD505-2E9C-101B-9397-08002B2CF9AE}" pid="9" name="TaxKeyword">
    <vt:lpwstr/>
  </property>
</Properties>
</file>