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68" r:id="rId5"/>
    <p:sldId id="353" r:id="rId6"/>
    <p:sldId id="354" r:id="rId7"/>
    <p:sldId id="357" r:id="rId8"/>
    <p:sldId id="3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151FF3-65BF-4462-AC7C-FC7592599FD5}" v="56" dt="2020-01-02T16:26:08.7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814" autoAdjust="0"/>
  </p:normalViewPr>
  <p:slideViewPr>
    <p:cSldViewPr snapToGrid="0">
      <p:cViewPr>
        <p:scale>
          <a:sx n="80" d="100"/>
          <a:sy n="80" d="100"/>
        </p:scale>
        <p:origin x="7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Hadfield" userId="a8a44ded-12a2-44ab-9ae0-8a727a1345d9" providerId="ADAL" clId="{4EB8F388-E1AB-4D35-8514-7889D270EDE5}"/>
    <pc:docChg chg="modSld">
      <pc:chgData name="Richard Hadfield" userId="a8a44ded-12a2-44ab-9ae0-8a727a1345d9" providerId="ADAL" clId="{4EB8F388-E1AB-4D35-8514-7889D270EDE5}" dt="2019-10-09T09:30:33.515" v="8"/>
      <pc:docMkLst>
        <pc:docMk/>
      </pc:docMkLst>
    </pc:docChg>
  </pc:docChgLst>
  <pc:docChgLst>
    <pc:chgData name="Hadfield, Richard" userId="a8a44ded-12a2-44ab-9ae0-8a727a1345d9" providerId="ADAL" clId="{077E235C-0783-47B4-B251-9277A4938D47}"/>
    <pc:docChg chg="custSel delSld modSld">
      <pc:chgData name="Hadfield, Richard" userId="a8a44ded-12a2-44ab-9ae0-8a727a1345d9" providerId="ADAL" clId="{077E235C-0783-47B4-B251-9277A4938D47}" dt="2019-12-02T16:32:08.374" v="46" actId="120"/>
      <pc:docMkLst>
        <pc:docMk/>
      </pc:docMkLst>
      <pc:sldChg chg="modSp">
        <pc:chgData name="Hadfield, Richard" userId="a8a44ded-12a2-44ab-9ae0-8a727a1345d9" providerId="ADAL" clId="{077E235C-0783-47B4-B251-9277A4938D47}" dt="2019-12-02T16:30:55.418" v="39" actId="798"/>
        <pc:sldMkLst>
          <pc:docMk/>
          <pc:sldMk cId="3468153496" sldId="354"/>
        </pc:sldMkLst>
        <pc:graphicFrameChg chg="mod modGraphic">
          <ac:chgData name="Hadfield, Richard" userId="a8a44ded-12a2-44ab-9ae0-8a727a1345d9" providerId="ADAL" clId="{077E235C-0783-47B4-B251-9277A4938D47}" dt="2019-12-02T16:30:55.418" v="39" actId="798"/>
          <ac:graphicFrameMkLst>
            <pc:docMk/>
            <pc:sldMk cId="3468153496" sldId="354"/>
            <ac:graphicFrameMk id="5" creationId="{6C73B39C-CBC9-4A5E-8E2F-8A8C75D4532D}"/>
          </ac:graphicFrameMkLst>
        </pc:graphicFrameChg>
      </pc:sldChg>
    </pc:docChg>
  </pc:docChgLst>
  <pc:docChgLst>
    <pc:chgData name="Hadfield, Richard" userId="a8a44ded-12a2-44ab-9ae0-8a727a1345d9" providerId="ADAL" clId="{7D955524-4CA1-4326-AE98-7CC70DD6C9C2}"/>
    <pc:docChg chg="undo custSel addSld delSld modSld sldOrd">
      <pc:chgData name="Hadfield, Richard" userId="a8a44ded-12a2-44ab-9ae0-8a727a1345d9" providerId="ADAL" clId="{7D955524-4CA1-4326-AE98-7CC70DD6C9C2}" dt="2019-12-02T08:48:50.662" v="864" actId="20577"/>
      <pc:docMkLst>
        <pc:docMk/>
      </pc:docMkLst>
      <pc:sldChg chg="modSp">
        <pc:chgData name="Hadfield, Richard" userId="a8a44ded-12a2-44ab-9ae0-8a727a1345d9" providerId="ADAL" clId="{7D955524-4CA1-4326-AE98-7CC70DD6C9C2}" dt="2019-12-02T08:48:50.662" v="864" actId="20577"/>
        <pc:sldMkLst>
          <pc:docMk/>
          <pc:sldMk cId="3468153496" sldId="354"/>
        </pc:sldMkLst>
        <pc:graphicFrameChg chg="mod modGraphic">
          <ac:chgData name="Hadfield, Richard" userId="a8a44ded-12a2-44ab-9ae0-8a727a1345d9" providerId="ADAL" clId="{7D955524-4CA1-4326-AE98-7CC70DD6C9C2}" dt="2019-12-02T08:48:50.662" v="864" actId="20577"/>
          <ac:graphicFrameMkLst>
            <pc:docMk/>
            <pc:sldMk cId="3468153496" sldId="354"/>
            <ac:graphicFrameMk id="5" creationId="{6C73B39C-CBC9-4A5E-8E2F-8A8C75D4532D}"/>
          </ac:graphicFrameMkLst>
        </pc:graphicFrameChg>
      </pc:sldChg>
      <pc:sldChg chg="modSp ord">
        <pc:chgData name="Hadfield, Richard" userId="a8a44ded-12a2-44ab-9ae0-8a727a1345d9" providerId="ADAL" clId="{7D955524-4CA1-4326-AE98-7CC70DD6C9C2}" dt="2019-11-28T14:01:18.759" v="536"/>
        <pc:sldMkLst>
          <pc:docMk/>
          <pc:sldMk cId="3831692548" sldId="357"/>
        </pc:sldMkLst>
        <pc:spChg chg="mod">
          <ac:chgData name="Hadfield, Richard" userId="a8a44ded-12a2-44ab-9ae0-8a727a1345d9" providerId="ADAL" clId="{7D955524-4CA1-4326-AE98-7CC70DD6C9C2}" dt="2019-11-28T14:00:08.786" v="532" actId="1076"/>
          <ac:spMkLst>
            <pc:docMk/>
            <pc:sldMk cId="3831692548" sldId="357"/>
            <ac:spMk id="35" creationId="{2A9754E7-9785-480E-9C4F-18CA704BA6DF}"/>
          </ac:spMkLst>
        </pc:spChg>
        <pc:spChg chg="mod">
          <ac:chgData name="Hadfield, Richard" userId="a8a44ded-12a2-44ab-9ae0-8a727a1345d9" providerId="ADAL" clId="{7D955524-4CA1-4326-AE98-7CC70DD6C9C2}" dt="2019-11-28T14:00:12.855" v="533" actId="1076"/>
          <ac:spMkLst>
            <pc:docMk/>
            <pc:sldMk cId="3831692548" sldId="357"/>
            <ac:spMk id="36" creationId="{DD3A6DC7-1004-4E2A-ADE0-5BC439CFF091}"/>
          </ac:spMkLst>
        </pc:spChg>
        <pc:graphicFrameChg chg="mod modGraphic">
          <ac:chgData name="Hadfield, Richard" userId="a8a44ded-12a2-44ab-9ae0-8a727a1345d9" providerId="ADAL" clId="{7D955524-4CA1-4326-AE98-7CC70DD6C9C2}" dt="2019-11-28T14:00:01.314" v="531" actId="115"/>
          <ac:graphicFrameMkLst>
            <pc:docMk/>
            <pc:sldMk cId="3831692548" sldId="357"/>
            <ac:graphicFrameMk id="31" creationId="{4C767AC6-CA61-4107-837F-AE2AF83339DF}"/>
          </ac:graphicFrameMkLst>
        </pc:graphicFrameChg>
      </pc:sldChg>
      <pc:sldChg chg="modSp">
        <pc:chgData name="Hadfield, Richard" userId="a8a44ded-12a2-44ab-9ae0-8a727a1345d9" providerId="ADAL" clId="{7D955524-4CA1-4326-AE98-7CC70DD6C9C2}" dt="2019-11-26T08:44:12.940" v="54" actId="20577"/>
        <pc:sldMkLst>
          <pc:docMk/>
          <pc:sldMk cId="3129107422" sldId="368"/>
        </pc:sldMkLst>
        <pc:spChg chg="mod">
          <ac:chgData name="Hadfield, Richard" userId="a8a44ded-12a2-44ab-9ae0-8a727a1345d9" providerId="ADAL" clId="{7D955524-4CA1-4326-AE98-7CC70DD6C9C2}" dt="2019-11-26T08:44:12.940" v="54" actId="20577"/>
          <ac:spMkLst>
            <pc:docMk/>
            <pc:sldMk cId="3129107422" sldId="368"/>
            <ac:spMk id="3" creationId="{A00B9BC5-3AE7-4BBA-ACBA-948CC599E8D4}"/>
          </ac:spMkLst>
        </pc:spChg>
      </pc:sldChg>
    </pc:docChg>
  </pc:docChgLst>
  <pc:docChgLst>
    <pc:chgData name="Hadfield, Richard" userId="a8a44ded-12a2-44ab-9ae0-8a727a1345d9" providerId="ADAL" clId="{4EB8F388-E1AB-4D35-8514-7889D270EDE5}"/>
  </pc:docChgLst>
  <pc:docChgLst>
    <pc:chgData name="Richard Hadfield" userId="a8a44ded-12a2-44ab-9ae0-8a727a1345d9" providerId="ADAL" clId="{CF9104ED-67F7-462A-B099-7CBD72F5BCC6}"/>
    <pc:docChg chg="undo custSel addSld modSld">
      <pc:chgData name="Richard Hadfield" userId="a8a44ded-12a2-44ab-9ae0-8a727a1345d9" providerId="ADAL" clId="{CF9104ED-67F7-462A-B099-7CBD72F5BCC6}" dt="2019-10-15T14:59:47.978" v="564" actId="20577"/>
      <pc:docMkLst>
        <pc:docMk/>
      </pc:docMkLst>
      <pc:sldChg chg="modSp">
        <pc:chgData name="Richard Hadfield" userId="a8a44ded-12a2-44ab-9ae0-8a727a1345d9" providerId="ADAL" clId="{CF9104ED-67F7-462A-B099-7CBD72F5BCC6}" dt="2019-10-15T09:32:03.330" v="301"/>
        <pc:sldMkLst>
          <pc:docMk/>
          <pc:sldMk cId="3468153496" sldId="354"/>
        </pc:sldMkLst>
        <pc:graphicFrameChg chg="mod modGraphic">
          <ac:chgData name="Richard Hadfield" userId="a8a44ded-12a2-44ab-9ae0-8a727a1345d9" providerId="ADAL" clId="{CF9104ED-67F7-462A-B099-7CBD72F5BCC6}" dt="2019-10-15T09:32:03.330" v="301"/>
          <ac:graphicFrameMkLst>
            <pc:docMk/>
            <pc:sldMk cId="3468153496" sldId="354"/>
            <ac:graphicFrameMk id="5" creationId="{6C73B39C-CBC9-4A5E-8E2F-8A8C75D4532D}"/>
          </ac:graphicFrameMkLst>
        </pc:graphicFrameChg>
      </pc:sldChg>
    </pc:docChg>
  </pc:docChgLst>
  <pc:docChgLst>
    <pc:chgData name="Hadfield, Richard" userId="a8a44ded-12a2-44ab-9ae0-8a727a1345d9" providerId="ADAL" clId="{CF9104ED-67F7-462A-B099-7CBD72F5BCC6}"/>
    <pc:docChg chg="undo custSel addSld delSld modSld sldOrd modMainMaster">
      <pc:chgData name="Hadfield, Richard" userId="a8a44ded-12a2-44ab-9ae0-8a727a1345d9" providerId="ADAL" clId="{CF9104ED-67F7-462A-B099-7CBD72F5BCC6}" dt="2019-11-13T10:32:01.726" v="3947"/>
      <pc:docMkLst>
        <pc:docMk/>
      </pc:docMkLst>
      <pc:sldChg chg="addSp delSp modSp">
        <pc:chgData name="Hadfield, Richard" userId="a8a44ded-12a2-44ab-9ae0-8a727a1345d9" providerId="ADAL" clId="{CF9104ED-67F7-462A-B099-7CBD72F5BCC6}" dt="2019-11-05T14:08:54.763" v="3941" actId="20577"/>
        <pc:sldMkLst>
          <pc:docMk/>
          <pc:sldMk cId="1940046067" sldId="353"/>
        </pc:sldMkLst>
        <pc:spChg chg="add mod">
          <ac:chgData name="Hadfield, Richard" userId="a8a44ded-12a2-44ab-9ae0-8a727a1345d9" providerId="ADAL" clId="{CF9104ED-67F7-462A-B099-7CBD72F5BCC6}" dt="2019-11-05T14:08:45.829" v="3935" actId="20577"/>
          <ac:spMkLst>
            <pc:docMk/>
            <pc:sldMk cId="1940046067" sldId="353"/>
            <ac:spMk id="3" creationId="{2D920143-150F-4915-8F43-628DB0533C9A}"/>
          </ac:spMkLst>
        </pc:spChg>
        <pc:spChg chg="add mod">
          <ac:chgData name="Hadfield, Richard" userId="a8a44ded-12a2-44ab-9ae0-8a727a1345d9" providerId="ADAL" clId="{CF9104ED-67F7-462A-B099-7CBD72F5BCC6}" dt="2019-11-05T08:46:51.926" v="260" actId="1076"/>
          <ac:spMkLst>
            <pc:docMk/>
            <pc:sldMk cId="1940046067" sldId="353"/>
            <ac:spMk id="4" creationId="{4FBE70A4-D394-4497-982B-CD9ABE9DF532}"/>
          </ac:spMkLst>
        </pc:spChg>
        <pc:spChg chg="add mod">
          <ac:chgData name="Hadfield, Richard" userId="a8a44ded-12a2-44ab-9ae0-8a727a1345d9" providerId="ADAL" clId="{CF9104ED-67F7-462A-B099-7CBD72F5BCC6}" dt="2019-11-05T14:08:54.763" v="3941" actId="20577"/>
          <ac:spMkLst>
            <pc:docMk/>
            <pc:sldMk cId="1940046067" sldId="353"/>
            <ac:spMk id="5" creationId="{7B1026F2-445F-4374-A01A-A842D66E7C82}"/>
          </ac:spMkLst>
        </pc:spChg>
        <pc:spChg chg="mod">
          <ac:chgData name="Hadfield, Richard" userId="a8a44ded-12a2-44ab-9ae0-8a727a1345d9" providerId="ADAL" clId="{CF9104ED-67F7-462A-B099-7CBD72F5BCC6}" dt="2019-11-05T08:41:44.136" v="196" actId="20577"/>
          <ac:spMkLst>
            <pc:docMk/>
            <pc:sldMk cId="1940046067" sldId="353"/>
            <ac:spMk id="81" creationId="{00000000-0000-0000-0000-000000000000}"/>
          </ac:spMkLst>
        </pc:spChg>
        <pc:spChg chg="del">
          <ac:chgData name="Hadfield, Richard" userId="a8a44ded-12a2-44ab-9ae0-8a727a1345d9" providerId="ADAL" clId="{CF9104ED-67F7-462A-B099-7CBD72F5BCC6}" dt="2019-11-05T08:29:54.881" v="70" actId="478"/>
          <ac:spMkLst>
            <pc:docMk/>
            <pc:sldMk cId="1940046067" sldId="353"/>
            <ac:spMk id="82" creationId="{00000000-0000-0000-0000-000000000000}"/>
          </ac:spMkLst>
        </pc:spChg>
        <pc:spChg chg="del">
          <ac:chgData name="Hadfield, Richard" userId="a8a44ded-12a2-44ab-9ae0-8a727a1345d9" providerId="ADAL" clId="{CF9104ED-67F7-462A-B099-7CBD72F5BCC6}" dt="2019-11-05T08:29:44.183" v="67" actId="478"/>
          <ac:spMkLst>
            <pc:docMk/>
            <pc:sldMk cId="1940046067" sldId="353"/>
            <ac:spMk id="83" creationId="{00000000-0000-0000-0000-000000000000}"/>
          </ac:spMkLst>
        </pc:spChg>
        <pc:spChg chg="del">
          <ac:chgData name="Hadfield, Richard" userId="a8a44ded-12a2-44ab-9ae0-8a727a1345d9" providerId="ADAL" clId="{CF9104ED-67F7-462A-B099-7CBD72F5BCC6}" dt="2019-11-05T08:29:47.511" v="68" actId="478"/>
          <ac:spMkLst>
            <pc:docMk/>
            <pc:sldMk cId="1940046067" sldId="353"/>
            <ac:spMk id="84" creationId="{00000000-0000-0000-0000-000000000000}"/>
          </ac:spMkLst>
        </pc:spChg>
        <pc:spChg chg="del">
          <ac:chgData name="Hadfield, Richard" userId="a8a44ded-12a2-44ab-9ae0-8a727a1345d9" providerId="ADAL" clId="{CF9104ED-67F7-462A-B099-7CBD72F5BCC6}" dt="2019-11-05T08:29:41.004" v="66" actId="478"/>
          <ac:spMkLst>
            <pc:docMk/>
            <pc:sldMk cId="1940046067" sldId="353"/>
            <ac:spMk id="85" creationId="{00000000-0000-0000-0000-000000000000}"/>
          </ac:spMkLst>
        </pc:spChg>
        <pc:spChg chg="del">
          <ac:chgData name="Hadfield, Richard" userId="a8a44ded-12a2-44ab-9ae0-8a727a1345d9" providerId="ADAL" clId="{CF9104ED-67F7-462A-B099-7CBD72F5BCC6}" dt="2019-11-05T08:29:50.585" v="69" actId="478"/>
          <ac:spMkLst>
            <pc:docMk/>
            <pc:sldMk cId="1940046067" sldId="353"/>
            <ac:spMk id="86" creationId="{00000000-0000-0000-0000-000000000000}"/>
          </ac:spMkLst>
        </pc:spChg>
        <pc:spChg chg="del">
          <ac:chgData name="Hadfield, Richard" userId="a8a44ded-12a2-44ab-9ae0-8a727a1345d9" providerId="ADAL" clId="{CF9104ED-67F7-462A-B099-7CBD72F5BCC6}" dt="2019-11-05T08:29:38.632" v="65" actId="478"/>
          <ac:spMkLst>
            <pc:docMk/>
            <pc:sldMk cId="1940046067" sldId="353"/>
            <ac:spMk id="87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88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89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90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91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92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93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94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95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96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97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98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99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00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01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02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03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04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05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06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07" creationId="{00000000-0000-0000-0000-000000000000}"/>
          </ac:spMkLst>
        </pc:spChg>
        <pc:spChg chg="add mod">
          <ac:chgData name="Hadfield, Richard" userId="a8a44ded-12a2-44ab-9ae0-8a727a1345d9" providerId="ADAL" clId="{CF9104ED-67F7-462A-B099-7CBD72F5BCC6}" dt="2019-11-05T08:31:27.329" v="78" actId="14100"/>
          <ac:spMkLst>
            <pc:docMk/>
            <pc:sldMk cId="1940046067" sldId="353"/>
            <ac:spMk id="108" creationId="{E575E5C2-E349-46EB-8DF7-EACD4F0CF971}"/>
          </ac:spMkLst>
        </pc:spChg>
        <pc:spChg chg="add mod">
          <ac:chgData name="Hadfield, Richard" userId="a8a44ded-12a2-44ab-9ae0-8a727a1345d9" providerId="ADAL" clId="{CF9104ED-67F7-462A-B099-7CBD72F5BCC6}" dt="2019-11-05T08:47:59.332" v="291" actId="255"/>
          <ac:spMkLst>
            <pc:docMk/>
            <pc:sldMk cId="1940046067" sldId="353"/>
            <ac:spMk id="109" creationId="{8853335F-133D-400A-BAF7-720FFE1C4BCB}"/>
          </ac:spMkLst>
        </pc:spChg>
        <pc:spChg chg="add del mod">
          <ac:chgData name="Hadfield, Richard" userId="a8a44ded-12a2-44ab-9ae0-8a727a1345d9" providerId="ADAL" clId="{CF9104ED-67F7-462A-B099-7CBD72F5BCC6}" dt="2019-11-05T08:46:58.890" v="261" actId="478"/>
          <ac:spMkLst>
            <pc:docMk/>
            <pc:sldMk cId="1940046067" sldId="353"/>
            <ac:spMk id="110" creationId="{B1B29C17-EF6B-4CBA-AC42-3545EFDE88A8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11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45:44.935" v="229" actId="1076"/>
          <ac:spMkLst>
            <pc:docMk/>
            <pc:sldMk cId="1940046067" sldId="353"/>
            <ac:spMk id="112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45:33.615" v="228" actId="1076"/>
          <ac:spMkLst>
            <pc:docMk/>
            <pc:sldMk cId="1940046067" sldId="353"/>
            <ac:spMk id="113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14" creationId="{00000000-0000-0000-0000-000000000000}"/>
          </ac:spMkLst>
        </pc:spChg>
        <pc:spChg chg="add mod">
          <ac:chgData name="Hadfield, Richard" userId="a8a44ded-12a2-44ab-9ae0-8a727a1345d9" providerId="ADAL" clId="{CF9104ED-67F7-462A-B099-7CBD72F5BCC6}" dt="2019-11-05T08:42:28.028" v="198" actId="1076"/>
          <ac:spMkLst>
            <pc:docMk/>
            <pc:sldMk cId="1940046067" sldId="353"/>
            <ac:spMk id="115" creationId="{F08DF4C3-1B92-4C08-97C2-BC2AEC8756E1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16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17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59.732" v="75" actId="1076"/>
          <ac:spMkLst>
            <pc:docMk/>
            <pc:sldMk cId="1940046067" sldId="353"/>
            <ac:spMk id="118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41.209" v="72" actId="1076"/>
          <ac:spMkLst>
            <pc:docMk/>
            <pc:sldMk cId="1940046067" sldId="353"/>
            <ac:spMk id="119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20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28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29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30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31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32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33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34" creationId="{00000000-0000-0000-0000-000000000000}"/>
          </ac:spMkLst>
        </pc:spChg>
        <pc:spChg chg="add mod">
          <ac:chgData name="Hadfield, Richard" userId="a8a44ded-12a2-44ab-9ae0-8a727a1345d9" providerId="ADAL" clId="{CF9104ED-67F7-462A-B099-7CBD72F5BCC6}" dt="2019-11-05T08:43:43.755" v="200" actId="1076"/>
          <ac:spMkLst>
            <pc:docMk/>
            <pc:sldMk cId="1940046067" sldId="353"/>
            <ac:spMk id="135" creationId="{A2184E67-6614-4C1F-A78C-AC0EF4A0AE42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36" creationId="{00000000-0000-0000-0000-000000000000}"/>
          </ac:spMkLst>
        </pc:spChg>
        <pc:spChg chg="add mod">
          <ac:chgData name="Hadfield, Richard" userId="a8a44ded-12a2-44ab-9ae0-8a727a1345d9" providerId="ADAL" clId="{CF9104ED-67F7-462A-B099-7CBD72F5BCC6}" dt="2019-11-05T08:44:17.199" v="202" actId="1076"/>
          <ac:spMkLst>
            <pc:docMk/>
            <pc:sldMk cId="1940046067" sldId="353"/>
            <ac:spMk id="137" creationId="{FF14984B-B342-48D6-AC16-43ED67761D08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39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42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43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45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46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47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48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49" creationId="{00000000-0000-0000-0000-000000000000}"/>
          </ac:spMkLst>
        </pc:spChg>
        <pc:spChg chg="mod">
          <ac:chgData name="Hadfield, Richard" userId="a8a44ded-12a2-44ab-9ae0-8a727a1345d9" providerId="ADAL" clId="{CF9104ED-67F7-462A-B099-7CBD72F5BCC6}" dt="2019-11-05T08:30:33.079" v="71" actId="1076"/>
          <ac:spMkLst>
            <pc:docMk/>
            <pc:sldMk cId="1940046067" sldId="353"/>
            <ac:spMk id="150" creationId="{00000000-0000-0000-0000-000000000000}"/>
          </ac:spMkLst>
        </pc:spChg>
      </pc:sldChg>
      <pc:sldChg chg="modSp ord">
        <pc:chgData name="Hadfield, Richard" userId="a8a44ded-12a2-44ab-9ae0-8a727a1345d9" providerId="ADAL" clId="{CF9104ED-67F7-462A-B099-7CBD72F5BCC6}" dt="2019-11-13T10:32:01.726" v="3947"/>
        <pc:sldMkLst>
          <pc:docMk/>
          <pc:sldMk cId="3468153496" sldId="354"/>
        </pc:sldMkLst>
        <pc:graphicFrameChg chg="modGraphic">
          <ac:chgData name="Hadfield, Richard" userId="a8a44ded-12a2-44ab-9ae0-8a727a1345d9" providerId="ADAL" clId="{CF9104ED-67F7-462A-B099-7CBD72F5BCC6}" dt="2019-11-05T10:41:05.182" v="1594" actId="20577"/>
          <ac:graphicFrameMkLst>
            <pc:docMk/>
            <pc:sldMk cId="3468153496" sldId="354"/>
            <ac:graphicFrameMk id="5" creationId="{6C73B39C-CBC9-4A5E-8E2F-8A8C75D4532D}"/>
          </ac:graphicFrameMkLst>
        </pc:graphicFrameChg>
      </pc:sldChg>
      <pc:sldChg chg="addSp delSp modSp add">
        <pc:chgData name="Hadfield, Richard" userId="a8a44ded-12a2-44ab-9ae0-8a727a1345d9" providerId="ADAL" clId="{CF9104ED-67F7-462A-B099-7CBD72F5BCC6}" dt="2019-11-05T08:55:23.227" v="389" actId="20577"/>
        <pc:sldMkLst>
          <pc:docMk/>
          <pc:sldMk cId="3831692548" sldId="357"/>
        </pc:sldMkLst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4" creationId="{B893BFB0-E072-4233-9720-365A11789944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5" creationId="{7274DB25-2320-436F-AF5C-89AEA5560D79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6" creationId="{1ECBDFAA-EE33-4348-80CD-36CBCAC7F3CD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7" creationId="{533E6AE9-3FD3-4C88-90FC-C4712D773479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8" creationId="{3844191F-BC0B-41C6-A474-CA64BB840A10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9" creationId="{72A0C30C-DBB8-42B3-BF9D-3A120FDE0A21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10" creationId="{30B2BC95-798E-469C-831E-AC21303646C3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11" creationId="{4C00A04F-9231-475C-9FF0-DF5454B563EA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12" creationId="{F1DC7B99-C049-4266-B10E-D4E2C193745A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13" creationId="{0D3DF077-A1F0-4E15-95DA-AE70837587A5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14" creationId="{C7C4EF74-248F-4DCC-BE48-4F49710F192E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15" creationId="{001866C5-FCB2-49A8-ADDE-8A6263E05E55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16" creationId="{551A8538-20C0-4FF1-8034-F1E94DAB9EF8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17" creationId="{E6AF475E-EB7A-4AD9-BC10-213A71835BB7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18" creationId="{F87FBF47-CD0F-46F0-9321-08AB30DF2FCB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19" creationId="{D6103F36-205B-4F65-8EF9-81179684729D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20" creationId="{9DCB2C9C-3E44-4A2E-B5E1-7DB894F694DB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21" creationId="{60CD107B-8A48-43E2-B323-11659DF87D98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22" creationId="{352E5D6B-894D-474A-A278-02ECC87909BB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27" creationId="{1035C90D-A0F7-49D1-9798-0FB131A153F3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28" creationId="{FF512226-6464-45DE-BCEA-D92316DD24DB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29" creationId="{2236508E-4F05-49F0-897D-DF5632D82DE1}"/>
          </ac:spMkLst>
        </pc:spChg>
        <pc:spChg chg="add">
          <ac:chgData name="Hadfield, Richard" userId="a8a44ded-12a2-44ab-9ae0-8a727a1345d9" providerId="ADAL" clId="{CF9104ED-67F7-462A-B099-7CBD72F5BCC6}" dt="2019-10-21T09:31:34.410" v="7"/>
          <ac:spMkLst>
            <pc:docMk/>
            <pc:sldMk cId="3831692548" sldId="357"/>
            <ac:spMk id="30" creationId="{C42FD2CA-8739-475C-96A8-972389FF7FC2}"/>
          </ac:spMkLst>
        </pc:spChg>
        <pc:spChg chg="add mod">
          <ac:chgData name="Hadfield, Richard" userId="a8a44ded-12a2-44ab-9ae0-8a727a1345d9" providerId="ADAL" clId="{CF9104ED-67F7-462A-B099-7CBD72F5BCC6}" dt="2019-10-21T09:48:53.253" v="17" actId="207"/>
          <ac:spMkLst>
            <pc:docMk/>
            <pc:sldMk cId="3831692548" sldId="357"/>
            <ac:spMk id="32" creationId="{A9A7E563-5C48-425D-BDA9-A56C32532587}"/>
          </ac:spMkLst>
        </pc:spChg>
        <pc:spChg chg="add mod">
          <ac:chgData name="Hadfield, Richard" userId="a8a44ded-12a2-44ab-9ae0-8a727a1345d9" providerId="ADAL" clId="{CF9104ED-67F7-462A-B099-7CBD72F5BCC6}" dt="2019-10-21T09:48:57.956" v="18" actId="207"/>
          <ac:spMkLst>
            <pc:docMk/>
            <pc:sldMk cId="3831692548" sldId="357"/>
            <ac:spMk id="33" creationId="{C8C96ED1-8E09-4927-B455-EA66656AD217}"/>
          </ac:spMkLst>
        </pc:spChg>
        <pc:spChg chg="add mod">
          <ac:chgData name="Hadfield, Richard" userId="a8a44ded-12a2-44ab-9ae0-8a727a1345d9" providerId="ADAL" clId="{CF9104ED-67F7-462A-B099-7CBD72F5BCC6}" dt="2019-10-21T09:49:57.089" v="23" actId="207"/>
          <ac:spMkLst>
            <pc:docMk/>
            <pc:sldMk cId="3831692548" sldId="357"/>
            <ac:spMk id="34" creationId="{7F889C54-5B11-44BF-BD2B-233BDB6A44AF}"/>
          </ac:spMkLst>
        </pc:spChg>
        <pc:spChg chg="add mod">
          <ac:chgData name="Hadfield, Richard" userId="a8a44ded-12a2-44ab-9ae0-8a727a1345d9" providerId="ADAL" clId="{CF9104ED-67F7-462A-B099-7CBD72F5BCC6}" dt="2019-10-21T09:49:46.989" v="21" actId="207"/>
          <ac:spMkLst>
            <pc:docMk/>
            <pc:sldMk cId="3831692548" sldId="357"/>
            <ac:spMk id="35" creationId="{2A9754E7-9785-480E-9C4F-18CA704BA6DF}"/>
          </ac:spMkLst>
        </pc:spChg>
        <pc:spChg chg="add mod">
          <ac:chgData name="Hadfield, Richard" userId="a8a44ded-12a2-44ab-9ae0-8a727a1345d9" providerId="ADAL" clId="{CF9104ED-67F7-462A-B099-7CBD72F5BCC6}" dt="2019-10-21T12:56:13.920" v="24" actId="767"/>
          <ac:spMkLst>
            <pc:docMk/>
            <pc:sldMk cId="3831692548" sldId="357"/>
            <ac:spMk id="36" creationId="{DD3A6DC7-1004-4E2A-ADE0-5BC439CFF091}"/>
          </ac:spMkLst>
        </pc:spChg>
        <pc:spChg chg="add mod">
          <ac:chgData name="Hadfield, Richard" userId="a8a44ded-12a2-44ab-9ae0-8a727a1345d9" providerId="ADAL" clId="{CF9104ED-67F7-462A-B099-7CBD72F5BCC6}" dt="2019-10-21T12:57:11.119" v="26"/>
          <ac:spMkLst>
            <pc:docMk/>
            <pc:sldMk cId="3831692548" sldId="357"/>
            <ac:spMk id="37" creationId="{1BC469B5-4AA5-4C1F-96F9-86359A0ADBE4}"/>
          </ac:spMkLst>
        </pc:spChg>
        <pc:spChg chg="add">
          <ac:chgData name="Hadfield, Richard" userId="a8a44ded-12a2-44ab-9ae0-8a727a1345d9" providerId="ADAL" clId="{CF9104ED-67F7-462A-B099-7CBD72F5BCC6}" dt="2019-10-21T12:57:18.227" v="27"/>
          <ac:spMkLst>
            <pc:docMk/>
            <pc:sldMk cId="3831692548" sldId="357"/>
            <ac:spMk id="38" creationId="{371F2C5E-9C8E-49C7-9A73-FCCE8FD59122}"/>
          </ac:spMkLst>
        </pc:spChg>
        <pc:spChg chg="add">
          <ac:chgData name="Hadfield, Richard" userId="a8a44ded-12a2-44ab-9ae0-8a727a1345d9" providerId="ADAL" clId="{CF9104ED-67F7-462A-B099-7CBD72F5BCC6}" dt="2019-10-21T12:57:44.629" v="28"/>
          <ac:spMkLst>
            <pc:docMk/>
            <pc:sldMk cId="3831692548" sldId="357"/>
            <ac:spMk id="39" creationId="{282EFE65-CB86-4189-BF36-10262AE614C9}"/>
          </ac:spMkLst>
        </pc:spChg>
        <pc:graphicFrameChg chg="add del mod">
          <ac:chgData name="Hadfield, Richard" userId="a8a44ded-12a2-44ab-9ae0-8a727a1345d9" providerId="ADAL" clId="{CF9104ED-67F7-462A-B099-7CBD72F5BCC6}" dt="2019-10-21T09:26:00.927" v="6"/>
          <ac:graphicFrameMkLst>
            <pc:docMk/>
            <pc:sldMk cId="3831692548" sldId="357"/>
            <ac:graphicFrameMk id="3" creationId="{32B99CAB-CED2-4FE6-B08C-210847D9C1EB}"/>
          </ac:graphicFrameMkLst>
        </pc:graphicFrameChg>
        <pc:graphicFrameChg chg="add mod modGraphic">
          <ac:chgData name="Hadfield, Richard" userId="a8a44ded-12a2-44ab-9ae0-8a727a1345d9" providerId="ADAL" clId="{CF9104ED-67F7-462A-B099-7CBD72F5BCC6}" dt="2019-11-05T08:55:23.227" v="389" actId="20577"/>
          <ac:graphicFrameMkLst>
            <pc:docMk/>
            <pc:sldMk cId="3831692548" sldId="357"/>
            <ac:graphicFrameMk id="31" creationId="{4C767AC6-CA61-4107-837F-AE2AF83339DF}"/>
          </ac:graphicFrameMkLst>
        </pc:graphicFrameChg>
        <pc:graphicFrameChg chg="add del mod">
          <ac:chgData name="Hadfield, Richard" userId="a8a44ded-12a2-44ab-9ae0-8a727a1345d9" providerId="ADAL" clId="{CF9104ED-67F7-462A-B099-7CBD72F5BCC6}" dt="2019-10-21T13:15:46.805" v="34"/>
          <ac:graphicFrameMkLst>
            <pc:docMk/>
            <pc:sldMk cId="3831692548" sldId="357"/>
            <ac:graphicFrameMk id="42" creationId="{86BA5CE3-8B50-4350-B7FB-BDB6F2A99021}"/>
          </ac:graphicFrameMkLst>
        </pc:graphicFrameChg>
        <pc:cxnChg chg="add">
          <ac:chgData name="Hadfield, Richard" userId="a8a44ded-12a2-44ab-9ae0-8a727a1345d9" providerId="ADAL" clId="{CF9104ED-67F7-462A-B099-7CBD72F5BCC6}" dt="2019-10-21T09:31:34.410" v="7"/>
          <ac:cxnSpMkLst>
            <pc:docMk/>
            <pc:sldMk cId="3831692548" sldId="357"/>
            <ac:cxnSpMk id="23" creationId="{1A4C4706-F80A-4CC9-A4AC-D31B3C7BFFD2}"/>
          </ac:cxnSpMkLst>
        </pc:cxnChg>
        <pc:cxnChg chg="add">
          <ac:chgData name="Hadfield, Richard" userId="a8a44ded-12a2-44ab-9ae0-8a727a1345d9" providerId="ADAL" clId="{CF9104ED-67F7-462A-B099-7CBD72F5BCC6}" dt="2019-10-21T09:31:34.410" v="7"/>
          <ac:cxnSpMkLst>
            <pc:docMk/>
            <pc:sldMk cId="3831692548" sldId="357"/>
            <ac:cxnSpMk id="24" creationId="{409A2015-E19D-4A6A-B58F-8E26C6861306}"/>
          </ac:cxnSpMkLst>
        </pc:cxnChg>
        <pc:cxnChg chg="add">
          <ac:chgData name="Hadfield, Richard" userId="a8a44ded-12a2-44ab-9ae0-8a727a1345d9" providerId="ADAL" clId="{CF9104ED-67F7-462A-B099-7CBD72F5BCC6}" dt="2019-10-21T09:31:34.410" v="7"/>
          <ac:cxnSpMkLst>
            <pc:docMk/>
            <pc:sldMk cId="3831692548" sldId="357"/>
            <ac:cxnSpMk id="25" creationId="{4C7709CA-39BB-460F-BCEA-6693B5BD74C0}"/>
          </ac:cxnSpMkLst>
        </pc:cxnChg>
        <pc:cxnChg chg="add">
          <ac:chgData name="Hadfield, Richard" userId="a8a44ded-12a2-44ab-9ae0-8a727a1345d9" providerId="ADAL" clId="{CF9104ED-67F7-462A-B099-7CBD72F5BCC6}" dt="2019-10-21T09:31:34.410" v="7"/>
          <ac:cxnSpMkLst>
            <pc:docMk/>
            <pc:sldMk cId="3831692548" sldId="357"/>
            <ac:cxnSpMk id="26" creationId="{9C227D79-535B-4144-9D50-B977665FD0B9}"/>
          </ac:cxnSpMkLst>
        </pc:cxnChg>
      </pc:sldChg>
      <pc:sldChg chg="modSp add">
        <pc:chgData name="Hadfield, Richard" userId="a8a44ded-12a2-44ab-9ae0-8a727a1345d9" providerId="ADAL" clId="{CF9104ED-67F7-462A-B099-7CBD72F5BCC6}" dt="2019-11-05T14:08:06.927" v="3926" actId="20577"/>
        <pc:sldMkLst>
          <pc:docMk/>
          <pc:sldMk cId="3129107422" sldId="368"/>
        </pc:sldMkLst>
        <pc:spChg chg="mod">
          <ac:chgData name="Hadfield, Richard" userId="a8a44ded-12a2-44ab-9ae0-8a727a1345d9" providerId="ADAL" clId="{CF9104ED-67F7-462A-B099-7CBD72F5BCC6}" dt="2019-11-05T14:08:06.927" v="3926" actId="20577"/>
          <ac:spMkLst>
            <pc:docMk/>
            <pc:sldMk cId="3129107422" sldId="368"/>
            <ac:spMk id="2" creationId="{C0EA8451-9F37-4D97-9D3C-C942FE70DEE9}"/>
          </ac:spMkLst>
        </pc:spChg>
        <pc:spChg chg="mod">
          <ac:chgData name="Hadfield, Richard" userId="a8a44ded-12a2-44ab-9ae0-8a727a1345d9" providerId="ADAL" clId="{CF9104ED-67F7-462A-B099-7CBD72F5BCC6}" dt="2019-11-05T14:07:45.875" v="3916" actId="5793"/>
          <ac:spMkLst>
            <pc:docMk/>
            <pc:sldMk cId="3129107422" sldId="368"/>
            <ac:spMk id="3" creationId="{A00B9BC5-3AE7-4BBA-ACBA-948CC599E8D4}"/>
          </ac:spMkLst>
        </pc:spChg>
      </pc:sldChg>
      <pc:sldMasterChg chg="modSldLayout">
        <pc:chgData name="Hadfield, Richard" userId="a8a44ded-12a2-44ab-9ae0-8a727a1345d9" providerId="ADAL" clId="{CF9104ED-67F7-462A-B099-7CBD72F5BCC6}" dt="2019-11-05T09:00:35.313" v="395"/>
        <pc:sldMasterMkLst>
          <pc:docMk/>
          <pc:sldMasterMk cId="4291101817" sldId="2147483660"/>
        </pc:sldMasterMkLst>
        <pc:sldLayoutChg chg="setBg">
          <pc:chgData name="Hadfield, Richard" userId="a8a44ded-12a2-44ab-9ae0-8a727a1345d9" providerId="ADAL" clId="{CF9104ED-67F7-462A-B099-7CBD72F5BCC6}" dt="2019-11-05T09:00:35.313" v="395"/>
          <pc:sldLayoutMkLst>
            <pc:docMk/>
            <pc:sldMasterMk cId="4291101817" sldId="2147483660"/>
            <pc:sldLayoutMk cId="3710054436" sldId="2147483661"/>
          </pc:sldLayoutMkLst>
        </pc:sldLayoutChg>
        <pc:sldLayoutChg chg="setBg">
          <pc:chgData name="Hadfield, Richard" userId="a8a44ded-12a2-44ab-9ae0-8a727a1345d9" providerId="ADAL" clId="{CF9104ED-67F7-462A-B099-7CBD72F5BCC6}" dt="2019-11-05T09:00:35.313" v="395"/>
          <pc:sldLayoutMkLst>
            <pc:docMk/>
            <pc:sldMasterMk cId="4291101817" sldId="2147483660"/>
            <pc:sldLayoutMk cId="3082906714" sldId="2147483663"/>
          </pc:sldLayoutMkLst>
        </pc:sldLayoutChg>
      </pc:sldMasterChg>
    </pc:docChg>
  </pc:docChgLst>
  <pc:docChgLst>
    <pc:chgData name="Hadfield, Richard" userId="a8a44ded-12a2-44ab-9ae0-8a727a1345d9" providerId="ADAL" clId="{30151FF3-65BF-4462-AC7C-FC7592599FD5}"/>
    <pc:docChg chg="undo custSel addSld delSld modSld">
      <pc:chgData name="Hadfield, Richard" userId="a8a44ded-12a2-44ab-9ae0-8a727a1345d9" providerId="ADAL" clId="{30151FF3-65BF-4462-AC7C-FC7592599FD5}" dt="2020-01-02T16:27:03.876" v="1721" actId="1076"/>
      <pc:docMkLst>
        <pc:docMk/>
      </pc:docMkLst>
      <pc:sldChg chg="addSp delSp modSp">
        <pc:chgData name="Hadfield, Richard" userId="a8a44ded-12a2-44ab-9ae0-8a727a1345d9" providerId="ADAL" clId="{30151FF3-65BF-4462-AC7C-FC7592599FD5}" dt="2020-01-02T14:46:03.433" v="1634" actId="20577"/>
        <pc:sldMkLst>
          <pc:docMk/>
          <pc:sldMk cId="1940046067" sldId="353"/>
        </pc:sldMkLst>
        <pc:spChg chg="mod">
          <ac:chgData name="Hadfield, Richard" userId="a8a44ded-12a2-44ab-9ae0-8a727a1345d9" providerId="ADAL" clId="{30151FF3-65BF-4462-AC7C-FC7592599FD5}" dt="2019-12-05T11:05:37.477" v="47" actId="20577"/>
          <ac:spMkLst>
            <pc:docMk/>
            <pc:sldMk cId="1940046067" sldId="353"/>
            <ac:spMk id="2" creationId="{38EA3F08-64D0-41F2-864D-9FD93219A379}"/>
          </ac:spMkLst>
        </pc:spChg>
        <pc:spChg chg="del">
          <ac:chgData name="Hadfield, Richard" userId="a8a44ded-12a2-44ab-9ae0-8a727a1345d9" providerId="ADAL" clId="{30151FF3-65BF-4462-AC7C-FC7592599FD5}" dt="2020-01-02T14:35:26.593" v="1536" actId="478"/>
          <ac:spMkLst>
            <pc:docMk/>
            <pc:sldMk cId="1940046067" sldId="353"/>
            <ac:spMk id="3" creationId="{2D920143-150F-4915-8F43-628DB0533C9A}"/>
          </ac:spMkLst>
        </pc:spChg>
        <pc:spChg chg="del">
          <ac:chgData name="Hadfield, Richard" userId="a8a44ded-12a2-44ab-9ae0-8a727a1345d9" providerId="ADAL" clId="{30151FF3-65BF-4462-AC7C-FC7592599FD5}" dt="2020-01-02T14:35:04.985" v="1531" actId="478"/>
          <ac:spMkLst>
            <pc:docMk/>
            <pc:sldMk cId="1940046067" sldId="353"/>
            <ac:spMk id="4" creationId="{4FBE70A4-D394-4497-982B-CD9ABE9DF532}"/>
          </ac:spMkLst>
        </pc:spChg>
        <pc:spChg chg="del">
          <ac:chgData name="Hadfield, Richard" userId="a8a44ded-12a2-44ab-9ae0-8a727a1345d9" providerId="ADAL" clId="{30151FF3-65BF-4462-AC7C-FC7592599FD5}" dt="2020-01-02T14:35:28.423" v="1537" actId="478"/>
          <ac:spMkLst>
            <pc:docMk/>
            <pc:sldMk cId="1940046067" sldId="353"/>
            <ac:spMk id="5" creationId="{7B1026F2-445F-4374-A01A-A842D66E7C82}"/>
          </ac:spMkLst>
        </pc:spChg>
        <pc:spChg chg="add mod">
          <ac:chgData name="Hadfield, Richard" userId="a8a44ded-12a2-44ab-9ae0-8a727a1345d9" providerId="ADAL" clId="{30151FF3-65BF-4462-AC7C-FC7592599FD5}" dt="2020-01-02T14:36:53.439" v="1574" actId="1076"/>
          <ac:spMkLst>
            <pc:docMk/>
            <pc:sldMk cId="1940046067" sldId="353"/>
            <ac:spMk id="6" creationId="{ED44F9FB-80E7-48EA-9EAD-B168C08E09F2}"/>
          </ac:spMkLst>
        </pc:spChg>
        <pc:spChg chg="add mod">
          <ac:chgData name="Hadfield, Richard" userId="a8a44ded-12a2-44ab-9ae0-8a727a1345d9" providerId="ADAL" clId="{30151FF3-65BF-4462-AC7C-FC7592599FD5}" dt="2020-01-02T14:37:41.826" v="1604" actId="1076"/>
          <ac:spMkLst>
            <pc:docMk/>
            <pc:sldMk cId="1940046067" sldId="353"/>
            <ac:spMk id="7" creationId="{7E75F3A1-C71B-40AA-AF49-A649BE790EC2}"/>
          </ac:spMkLst>
        </pc:spChg>
        <pc:spChg chg="mod">
          <ac:chgData name="Hadfield, Richard" userId="a8a44ded-12a2-44ab-9ae0-8a727a1345d9" providerId="ADAL" clId="{30151FF3-65BF-4462-AC7C-FC7592599FD5}" dt="2020-01-02T14:44:38.903" v="1624" actId="20577"/>
          <ac:spMkLst>
            <pc:docMk/>
            <pc:sldMk cId="1940046067" sldId="353"/>
            <ac:spMk id="81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28:45.533" v="1431" actId="478"/>
          <ac:spMkLst>
            <pc:docMk/>
            <pc:sldMk cId="1940046067" sldId="353"/>
            <ac:spMk id="88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29:54.958" v="1447" actId="14100"/>
          <ac:spMkLst>
            <pc:docMk/>
            <pc:sldMk cId="1940046067" sldId="353"/>
            <ac:spMk id="89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2:35:39.228" v="1101" actId="478"/>
          <ac:spMkLst>
            <pc:docMk/>
            <pc:sldMk cId="1940046067" sldId="353"/>
            <ac:spMk id="90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28:51.598" v="1432" actId="1076"/>
          <ac:spMkLst>
            <pc:docMk/>
            <pc:sldMk cId="1940046067" sldId="353"/>
            <ac:spMk id="91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45:33.168" v="1629" actId="14100"/>
          <ac:spMkLst>
            <pc:docMk/>
            <pc:sldMk cId="1940046067" sldId="353"/>
            <ac:spMk id="92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31:53.241" v="1479" actId="478"/>
          <ac:spMkLst>
            <pc:docMk/>
            <pc:sldMk cId="1940046067" sldId="353"/>
            <ac:spMk id="93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31:52.359" v="1478" actId="478"/>
          <ac:spMkLst>
            <pc:docMk/>
            <pc:sldMk cId="1940046067" sldId="353"/>
            <ac:spMk id="94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31:09.162" v="1471" actId="478"/>
          <ac:spMkLst>
            <pc:docMk/>
            <pc:sldMk cId="1940046067" sldId="353"/>
            <ac:spMk id="95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31:08.180" v="1470" actId="478"/>
          <ac:spMkLst>
            <pc:docMk/>
            <pc:sldMk cId="1940046067" sldId="353"/>
            <ac:spMk id="96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31:07.249" v="1469" actId="478"/>
          <ac:spMkLst>
            <pc:docMk/>
            <pc:sldMk cId="1940046067" sldId="353"/>
            <ac:spMk id="97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31:05.327" v="1467" actId="478"/>
          <ac:spMkLst>
            <pc:docMk/>
            <pc:sldMk cId="1940046067" sldId="353"/>
            <ac:spMk id="98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31:06.132" v="1468" actId="478"/>
          <ac:spMkLst>
            <pc:docMk/>
            <pc:sldMk cId="1940046067" sldId="353"/>
            <ac:spMk id="99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30:13.291" v="1451" actId="1076"/>
          <ac:spMkLst>
            <pc:docMk/>
            <pc:sldMk cId="1940046067" sldId="353"/>
            <ac:spMk id="100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30:25.140" v="1455" actId="1076"/>
          <ac:spMkLst>
            <pc:docMk/>
            <pc:sldMk cId="1940046067" sldId="353"/>
            <ac:spMk id="101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2:35:47.405" v="1104" actId="478"/>
          <ac:spMkLst>
            <pc:docMk/>
            <pc:sldMk cId="1940046067" sldId="353"/>
            <ac:spMk id="102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2:35:44.868" v="1103" actId="478"/>
          <ac:spMkLst>
            <pc:docMk/>
            <pc:sldMk cId="1940046067" sldId="353"/>
            <ac:spMk id="103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2:35:41.415" v="1102" actId="478"/>
          <ac:spMkLst>
            <pc:docMk/>
            <pc:sldMk cId="1940046067" sldId="353"/>
            <ac:spMk id="104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2:35:34.637" v="1099" actId="478"/>
          <ac:spMkLst>
            <pc:docMk/>
            <pc:sldMk cId="1940046067" sldId="353"/>
            <ac:spMk id="105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2:35:32.339" v="1098" actId="478"/>
          <ac:spMkLst>
            <pc:docMk/>
            <pc:sldMk cId="1940046067" sldId="353"/>
            <ac:spMk id="106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2:37:28.224" v="1117" actId="478"/>
          <ac:spMkLst>
            <pc:docMk/>
            <pc:sldMk cId="1940046067" sldId="353"/>
            <ac:spMk id="107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43:03.666" v="1622" actId="20577"/>
          <ac:spMkLst>
            <pc:docMk/>
            <pc:sldMk cId="1940046067" sldId="353"/>
            <ac:spMk id="108" creationId="{E575E5C2-E349-46EB-8DF7-EACD4F0CF971}"/>
          </ac:spMkLst>
        </pc:spChg>
        <pc:spChg chg="mod">
          <ac:chgData name="Hadfield, Richard" userId="a8a44ded-12a2-44ab-9ae0-8a727a1345d9" providerId="ADAL" clId="{30151FF3-65BF-4462-AC7C-FC7592599FD5}" dt="2020-01-02T14:33:55.913" v="1522" actId="20577"/>
          <ac:spMkLst>
            <pc:docMk/>
            <pc:sldMk cId="1940046067" sldId="353"/>
            <ac:spMk id="109" creationId="{8853335F-133D-400A-BAF7-720FFE1C4BCB}"/>
          </ac:spMkLst>
        </pc:spChg>
        <pc:spChg chg="add mod">
          <ac:chgData name="Hadfield, Richard" userId="a8a44ded-12a2-44ab-9ae0-8a727a1345d9" providerId="ADAL" clId="{30151FF3-65BF-4462-AC7C-FC7592599FD5}" dt="2020-01-02T14:30:18.865" v="1453" actId="14100"/>
          <ac:spMkLst>
            <pc:docMk/>
            <pc:sldMk cId="1940046067" sldId="353"/>
            <ac:spMk id="110" creationId="{F08DBAE3-06F6-4CF9-9F38-CBE884642892}"/>
          </ac:spMkLst>
        </pc:spChg>
        <pc:spChg chg="mod ord">
          <ac:chgData name="Hadfield, Richard" userId="a8a44ded-12a2-44ab-9ae0-8a727a1345d9" providerId="ADAL" clId="{30151FF3-65BF-4462-AC7C-FC7592599FD5}" dt="2020-01-02T14:32:40.482" v="1485" actId="1076"/>
          <ac:spMkLst>
            <pc:docMk/>
            <pc:sldMk cId="1940046067" sldId="353"/>
            <ac:spMk id="111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4:33:19.042" v="1499" actId="478"/>
          <ac:spMkLst>
            <pc:docMk/>
            <pc:sldMk cId="1940046067" sldId="353"/>
            <ac:spMk id="112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32:51.115" v="1487" actId="1076"/>
          <ac:spMkLst>
            <pc:docMk/>
            <pc:sldMk cId="1940046067" sldId="353"/>
            <ac:spMk id="113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29:11.008" v="1437" actId="1076"/>
          <ac:spMkLst>
            <pc:docMk/>
            <pc:sldMk cId="1940046067" sldId="353"/>
            <ac:spMk id="114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4:35:24.500" v="1535" actId="478"/>
          <ac:spMkLst>
            <pc:docMk/>
            <pc:sldMk cId="1940046067" sldId="353"/>
            <ac:spMk id="115" creationId="{F08DF4C3-1B92-4C08-97C2-BC2AEC8756E1}"/>
          </ac:spMkLst>
        </pc:spChg>
        <pc:spChg chg="del mod">
          <ac:chgData name="Hadfield, Richard" userId="a8a44ded-12a2-44ab-9ae0-8a727a1345d9" providerId="ADAL" clId="{30151FF3-65BF-4462-AC7C-FC7592599FD5}" dt="2020-01-02T12:37:30.208" v="1118" actId="478"/>
          <ac:spMkLst>
            <pc:docMk/>
            <pc:sldMk cId="1940046067" sldId="353"/>
            <ac:spMk id="116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2:36:46.885" v="1108" actId="478"/>
          <ac:spMkLst>
            <pc:docMk/>
            <pc:sldMk cId="1940046067" sldId="353"/>
            <ac:spMk id="117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45:20.380" v="1626" actId="14100"/>
          <ac:spMkLst>
            <pc:docMk/>
            <pc:sldMk cId="1940046067" sldId="353"/>
            <ac:spMk id="118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33:34.379" v="1501" actId="14100"/>
          <ac:spMkLst>
            <pc:docMk/>
            <pc:sldMk cId="1940046067" sldId="353"/>
            <ac:spMk id="119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34:29.801" v="1528" actId="5793"/>
          <ac:spMkLst>
            <pc:docMk/>
            <pc:sldMk cId="1940046067" sldId="353"/>
            <ac:spMk id="120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45:51.354" v="1631" actId="1076"/>
          <ac:spMkLst>
            <pc:docMk/>
            <pc:sldMk cId="1940046067" sldId="353"/>
            <ac:spMk id="122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45:45.836" v="1630" actId="1076"/>
          <ac:spMkLst>
            <pc:docMk/>
            <pc:sldMk cId="1940046067" sldId="353"/>
            <ac:spMk id="123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45:58.182" v="1633" actId="1076"/>
          <ac:spMkLst>
            <pc:docMk/>
            <pc:sldMk cId="1940046067" sldId="353"/>
            <ac:spMk id="125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46:03.433" v="1634" actId="20577"/>
          <ac:spMkLst>
            <pc:docMk/>
            <pc:sldMk cId="1940046067" sldId="353"/>
            <ac:spMk id="126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45:55.707" v="1632" actId="1076"/>
          <ac:spMkLst>
            <pc:docMk/>
            <pc:sldMk cId="1940046067" sldId="353"/>
            <ac:spMk id="127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26:23.583" v="1406" actId="478"/>
          <ac:spMkLst>
            <pc:docMk/>
            <pc:sldMk cId="1940046067" sldId="353"/>
            <ac:spMk id="128" creationId="{00000000-0000-0000-0000-000000000000}"/>
          </ac:spMkLst>
        </pc:spChg>
        <pc:spChg chg="add del mod">
          <ac:chgData name="Hadfield, Richard" userId="a8a44ded-12a2-44ab-9ae0-8a727a1345d9" providerId="ADAL" clId="{30151FF3-65BF-4462-AC7C-FC7592599FD5}" dt="2020-01-02T14:29:51.094" v="1446" actId="1076"/>
          <ac:spMkLst>
            <pc:docMk/>
            <pc:sldMk cId="1940046067" sldId="353"/>
            <ac:spMk id="129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2:38:17.025" v="1152" actId="478"/>
          <ac:spMkLst>
            <pc:docMk/>
            <pc:sldMk cId="1940046067" sldId="353"/>
            <ac:spMk id="130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2:35:53.535" v="1106" actId="478"/>
          <ac:spMkLst>
            <pc:docMk/>
            <pc:sldMk cId="1940046067" sldId="353"/>
            <ac:spMk id="131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2:36:44.124" v="1107" actId="478"/>
          <ac:spMkLst>
            <pc:docMk/>
            <pc:sldMk cId="1940046067" sldId="353"/>
            <ac:spMk id="132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30:52.437" v="1458" actId="478"/>
          <ac:spMkLst>
            <pc:docMk/>
            <pc:sldMk cId="1940046067" sldId="353"/>
            <ac:spMk id="133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2:35:50.522" v="1105" actId="478"/>
          <ac:spMkLst>
            <pc:docMk/>
            <pc:sldMk cId="1940046067" sldId="353"/>
            <ac:spMk id="134" creationId="{00000000-0000-0000-0000-000000000000}"/>
          </ac:spMkLst>
        </pc:spChg>
        <pc:spChg chg="mod">
          <ac:chgData name="Hadfield, Richard" userId="a8a44ded-12a2-44ab-9ae0-8a727a1345d9" providerId="ADAL" clId="{30151FF3-65BF-4462-AC7C-FC7592599FD5}" dt="2020-01-02T14:35:53.549" v="1541" actId="1076"/>
          <ac:spMkLst>
            <pc:docMk/>
            <pc:sldMk cId="1940046067" sldId="353"/>
            <ac:spMk id="135" creationId="{A2184E67-6614-4C1F-A78C-AC0EF4A0AE42}"/>
          </ac:spMkLst>
        </pc:spChg>
        <pc:spChg chg="mod">
          <ac:chgData name="Hadfield, Richard" userId="a8a44ded-12a2-44ab-9ae0-8a727a1345d9" providerId="ADAL" clId="{30151FF3-65BF-4462-AC7C-FC7592599FD5}" dt="2020-01-02T14:33:14.543" v="1498" actId="20577"/>
          <ac:spMkLst>
            <pc:docMk/>
            <pc:sldMk cId="1940046067" sldId="353"/>
            <ac:spMk id="136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4:35:06.080" v="1532" actId="478"/>
          <ac:spMkLst>
            <pc:docMk/>
            <pc:sldMk cId="1940046067" sldId="353"/>
            <ac:spMk id="137" creationId="{FF14984B-B342-48D6-AC16-43ED67761D08}"/>
          </ac:spMkLst>
        </pc:spChg>
        <pc:spChg chg="add mod">
          <ac:chgData name="Hadfield, Richard" userId="a8a44ded-12a2-44ab-9ae0-8a727a1345d9" providerId="ADAL" clId="{30151FF3-65BF-4462-AC7C-FC7592599FD5}" dt="2020-01-02T14:30:21.997" v="1454" actId="1076"/>
          <ac:spMkLst>
            <pc:docMk/>
            <pc:sldMk cId="1940046067" sldId="353"/>
            <ac:spMk id="138" creationId="{6CE89A58-48A9-44D8-BF3C-51F46602D0BF}"/>
          </ac:spMkLst>
        </pc:spChg>
        <pc:spChg chg="del mod">
          <ac:chgData name="Hadfield, Richard" userId="a8a44ded-12a2-44ab-9ae0-8a727a1345d9" providerId="ADAL" clId="{30151FF3-65BF-4462-AC7C-FC7592599FD5}" dt="2020-01-02T14:30:55.783" v="1460" actId="478"/>
          <ac:spMkLst>
            <pc:docMk/>
            <pc:sldMk cId="1940046067" sldId="353"/>
            <ac:spMk id="139" creationId="{00000000-0000-0000-0000-000000000000}"/>
          </ac:spMkLst>
        </pc:spChg>
        <pc:spChg chg="add mod">
          <ac:chgData name="Hadfield, Richard" userId="a8a44ded-12a2-44ab-9ae0-8a727a1345d9" providerId="ADAL" clId="{30151FF3-65BF-4462-AC7C-FC7592599FD5}" dt="2020-01-02T14:30:08.178" v="1450" actId="14100"/>
          <ac:spMkLst>
            <pc:docMk/>
            <pc:sldMk cId="1940046067" sldId="353"/>
            <ac:spMk id="140" creationId="{556A2F4B-B16C-44E0-B6C7-06A1657A3740}"/>
          </ac:spMkLst>
        </pc:spChg>
        <pc:spChg chg="del mod">
          <ac:chgData name="Hadfield, Richard" userId="a8a44ded-12a2-44ab-9ae0-8a727a1345d9" providerId="ADAL" clId="{30151FF3-65BF-4462-AC7C-FC7592599FD5}" dt="2020-01-02T14:30:58.826" v="1462" actId="478"/>
          <ac:spMkLst>
            <pc:docMk/>
            <pc:sldMk cId="1940046067" sldId="353"/>
            <ac:spMk id="142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2:38:21.712" v="1153" actId="478"/>
          <ac:spMkLst>
            <pc:docMk/>
            <pc:sldMk cId="1940046067" sldId="353"/>
            <ac:spMk id="143" creationId="{00000000-0000-0000-0000-000000000000}"/>
          </ac:spMkLst>
        </pc:spChg>
        <pc:spChg chg="mod ord">
          <ac:chgData name="Hadfield, Richard" userId="a8a44ded-12a2-44ab-9ae0-8a727a1345d9" providerId="ADAL" clId="{30151FF3-65BF-4462-AC7C-FC7592599FD5}" dt="2020-01-02T14:36:09.916" v="1544" actId="1076"/>
          <ac:spMkLst>
            <pc:docMk/>
            <pc:sldMk cId="1940046067" sldId="353"/>
            <ac:spMk id="145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31:00.920" v="1464" actId="478"/>
          <ac:spMkLst>
            <pc:docMk/>
            <pc:sldMk cId="1940046067" sldId="353"/>
            <ac:spMk id="146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31:00.145" v="1463" actId="478"/>
          <ac:spMkLst>
            <pc:docMk/>
            <pc:sldMk cId="1940046067" sldId="353"/>
            <ac:spMk id="147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31:02.505" v="1465" actId="478"/>
          <ac:spMkLst>
            <pc:docMk/>
            <pc:sldMk cId="1940046067" sldId="353"/>
            <ac:spMk id="148" creationId="{00000000-0000-0000-0000-000000000000}"/>
          </ac:spMkLst>
        </pc:spChg>
        <pc:spChg chg="del mod">
          <ac:chgData name="Hadfield, Richard" userId="a8a44ded-12a2-44ab-9ae0-8a727a1345d9" providerId="ADAL" clId="{30151FF3-65BF-4462-AC7C-FC7592599FD5}" dt="2020-01-02T14:31:03.485" v="1466" actId="478"/>
          <ac:spMkLst>
            <pc:docMk/>
            <pc:sldMk cId="1940046067" sldId="353"/>
            <ac:spMk id="149" creationId="{00000000-0000-0000-0000-000000000000}"/>
          </ac:spMkLst>
        </pc:spChg>
        <pc:spChg chg="del">
          <ac:chgData name="Hadfield, Richard" userId="a8a44ded-12a2-44ab-9ae0-8a727a1345d9" providerId="ADAL" clId="{30151FF3-65BF-4462-AC7C-FC7592599FD5}" dt="2020-01-02T12:38:24.464" v="1154" actId="478"/>
          <ac:spMkLst>
            <pc:docMk/>
            <pc:sldMk cId="1940046067" sldId="353"/>
            <ac:spMk id="150" creationId="{00000000-0000-0000-0000-000000000000}"/>
          </ac:spMkLst>
        </pc:spChg>
        <pc:graphicFrameChg chg="modGraphic">
          <ac:chgData name="Hadfield, Richard" userId="a8a44ded-12a2-44ab-9ae0-8a727a1345d9" providerId="ADAL" clId="{30151FF3-65BF-4462-AC7C-FC7592599FD5}" dt="2020-01-02T12:35:17.213" v="1094" actId="20577"/>
          <ac:graphicFrameMkLst>
            <pc:docMk/>
            <pc:sldMk cId="1940046067" sldId="353"/>
            <ac:graphicFrameMk id="18" creationId="{00000000-0000-0000-0000-000000000000}"/>
          </ac:graphicFrameMkLst>
        </pc:graphicFrameChg>
        <pc:cxnChg chg="mod">
          <ac:chgData name="Hadfield, Richard" userId="a8a44ded-12a2-44ab-9ae0-8a727a1345d9" providerId="ADAL" clId="{30151FF3-65BF-4462-AC7C-FC7592599FD5}" dt="2020-01-02T14:29:20.759" v="1440" actId="1076"/>
          <ac:cxnSpMkLst>
            <pc:docMk/>
            <pc:sldMk cId="1940046067" sldId="353"/>
            <ac:cxnSpMk id="58" creationId="{00000000-0000-0000-0000-000000000000}"/>
          </ac:cxnSpMkLst>
        </pc:cxnChg>
        <pc:cxnChg chg="mod">
          <ac:chgData name="Hadfield, Richard" userId="a8a44ded-12a2-44ab-9ae0-8a727a1345d9" providerId="ADAL" clId="{30151FF3-65BF-4462-AC7C-FC7592599FD5}" dt="2020-01-02T14:31:42.111" v="1476" actId="1076"/>
          <ac:cxnSpMkLst>
            <pc:docMk/>
            <pc:sldMk cId="1940046067" sldId="353"/>
            <ac:cxnSpMk id="60" creationId="{00000000-0000-0000-0000-000000000000}"/>
          </ac:cxnSpMkLst>
        </pc:cxnChg>
        <pc:cxnChg chg="mod">
          <ac:chgData name="Hadfield, Richard" userId="a8a44ded-12a2-44ab-9ae0-8a727a1345d9" providerId="ADAL" clId="{30151FF3-65BF-4462-AC7C-FC7592599FD5}" dt="2020-01-02T12:35:30.986" v="1097" actId="1076"/>
          <ac:cxnSpMkLst>
            <pc:docMk/>
            <pc:sldMk cId="1940046067" sldId="353"/>
            <ac:cxnSpMk id="67" creationId="{00000000-0000-0000-0000-000000000000}"/>
          </ac:cxnSpMkLst>
        </pc:cxnChg>
      </pc:sldChg>
      <pc:sldChg chg="modSp">
        <pc:chgData name="Hadfield, Richard" userId="a8a44ded-12a2-44ab-9ae0-8a727a1345d9" providerId="ADAL" clId="{30151FF3-65BF-4462-AC7C-FC7592599FD5}" dt="2020-01-02T14:49:23.084" v="1698" actId="20577"/>
        <pc:sldMkLst>
          <pc:docMk/>
          <pc:sldMk cId="3468153496" sldId="354"/>
        </pc:sldMkLst>
        <pc:graphicFrameChg chg="mod modGraphic">
          <ac:chgData name="Hadfield, Richard" userId="a8a44ded-12a2-44ab-9ae0-8a727a1345d9" providerId="ADAL" clId="{30151FF3-65BF-4462-AC7C-FC7592599FD5}" dt="2020-01-02T14:49:23.084" v="1698" actId="20577"/>
          <ac:graphicFrameMkLst>
            <pc:docMk/>
            <pc:sldMk cId="3468153496" sldId="354"/>
            <ac:graphicFrameMk id="5" creationId="{6C73B39C-CBC9-4A5E-8E2F-8A8C75D4532D}"/>
          </ac:graphicFrameMkLst>
        </pc:graphicFrameChg>
      </pc:sldChg>
      <pc:sldChg chg="modSp del">
        <pc:chgData name="Hadfield, Richard" userId="a8a44ded-12a2-44ab-9ae0-8a727a1345d9" providerId="ADAL" clId="{30151FF3-65BF-4462-AC7C-FC7592599FD5}" dt="2020-01-02T14:50:07.846" v="1699" actId="2696"/>
        <pc:sldMkLst>
          <pc:docMk/>
          <pc:sldMk cId="714704053" sldId="355"/>
        </pc:sldMkLst>
        <pc:graphicFrameChg chg="mod modGraphic">
          <ac:chgData name="Hadfield, Richard" userId="a8a44ded-12a2-44ab-9ae0-8a727a1345d9" providerId="ADAL" clId="{30151FF3-65BF-4462-AC7C-FC7592599FD5}" dt="2020-01-02T11:04:58.289" v="649"/>
          <ac:graphicFrameMkLst>
            <pc:docMk/>
            <pc:sldMk cId="714704053" sldId="355"/>
            <ac:graphicFrameMk id="5" creationId="{6C73B39C-CBC9-4A5E-8E2F-8A8C75D4532D}"/>
          </ac:graphicFrameMkLst>
        </pc:graphicFrameChg>
      </pc:sldChg>
      <pc:sldChg chg="modSp">
        <pc:chgData name="Hadfield, Richard" userId="a8a44ded-12a2-44ab-9ae0-8a727a1345d9" providerId="ADAL" clId="{30151FF3-65BF-4462-AC7C-FC7592599FD5}" dt="2020-01-02T09:58:54.310" v="52" actId="207"/>
        <pc:sldMkLst>
          <pc:docMk/>
          <pc:sldMk cId="3831692548" sldId="357"/>
        </pc:sldMkLst>
        <pc:graphicFrameChg chg="modGraphic">
          <ac:chgData name="Hadfield, Richard" userId="a8a44ded-12a2-44ab-9ae0-8a727a1345d9" providerId="ADAL" clId="{30151FF3-65BF-4462-AC7C-FC7592599FD5}" dt="2020-01-02T09:58:54.310" v="52" actId="207"/>
          <ac:graphicFrameMkLst>
            <pc:docMk/>
            <pc:sldMk cId="3831692548" sldId="357"/>
            <ac:graphicFrameMk id="31" creationId="{4C767AC6-CA61-4107-837F-AE2AF83339DF}"/>
          </ac:graphicFrameMkLst>
        </pc:graphicFrameChg>
      </pc:sldChg>
      <pc:sldChg chg="modSp">
        <pc:chgData name="Hadfield, Richard" userId="a8a44ded-12a2-44ab-9ae0-8a727a1345d9" providerId="ADAL" clId="{30151FF3-65BF-4462-AC7C-FC7592599FD5}" dt="2020-01-02T14:42:43.854" v="1605" actId="20577"/>
        <pc:sldMkLst>
          <pc:docMk/>
          <pc:sldMk cId="3129107422" sldId="368"/>
        </pc:sldMkLst>
        <pc:spChg chg="mod">
          <ac:chgData name="Hadfield, Richard" userId="a8a44ded-12a2-44ab-9ae0-8a727a1345d9" providerId="ADAL" clId="{30151FF3-65BF-4462-AC7C-FC7592599FD5}" dt="2020-01-02T14:42:43.854" v="1605" actId="20577"/>
          <ac:spMkLst>
            <pc:docMk/>
            <pc:sldMk cId="3129107422" sldId="368"/>
            <ac:spMk id="2" creationId="{C0EA8451-9F37-4D97-9D3C-C942FE70DEE9}"/>
          </ac:spMkLst>
        </pc:spChg>
        <pc:spChg chg="mod">
          <ac:chgData name="Hadfield, Richard" userId="a8a44ded-12a2-44ab-9ae0-8a727a1345d9" providerId="ADAL" clId="{30151FF3-65BF-4462-AC7C-FC7592599FD5}" dt="2019-12-05T11:05:23.655" v="35" actId="20577"/>
          <ac:spMkLst>
            <pc:docMk/>
            <pc:sldMk cId="3129107422" sldId="368"/>
            <ac:spMk id="3" creationId="{A00B9BC5-3AE7-4BBA-ACBA-948CC599E8D4}"/>
          </ac:spMkLst>
        </pc:spChg>
      </pc:sldChg>
      <pc:sldChg chg="addSp delSp modSp add">
        <pc:chgData name="Hadfield, Richard" userId="a8a44ded-12a2-44ab-9ae0-8a727a1345d9" providerId="ADAL" clId="{30151FF3-65BF-4462-AC7C-FC7592599FD5}" dt="2020-01-02T16:27:03.876" v="1721" actId="1076"/>
        <pc:sldMkLst>
          <pc:docMk/>
          <pc:sldMk cId="2689495769" sldId="369"/>
        </pc:sldMkLst>
        <pc:spChg chg="mod">
          <ac:chgData name="Hadfield, Richard" userId="a8a44ded-12a2-44ab-9ae0-8a727a1345d9" providerId="ADAL" clId="{30151FF3-65BF-4462-AC7C-FC7592599FD5}" dt="2020-01-02T16:27:03.876" v="1721" actId="1076"/>
          <ac:spMkLst>
            <pc:docMk/>
            <pc:sldMk cId="2689495769" sldId="369"/>
            <ac:spMk id="2" creationId="{C27DCB2E-BA8A-49BB-AE66-07E5783B0418}"/>
          </ac:spMkLst>
        </pc:spChg>
        <pc:graphicFrameChg chg="add del mod">
          <ac:chgData name="Hadfield, Richard" userId="a8a44ded-12a2-44ab-9ae0-8a727a1345d9" providerId="ADAL" clId="{30151FF3-65BF-4462-AC7C-FC7592599FD5}" dt="2020-01-02T10:01:22.343" v="65" actId="3680"/>
          <ac:graphicFrameMkLst>
            <pc:docMk/>
            <pc:sldMk cId="2689495769" sldId="369"/>
            <ac:graphicFrameMk id="3" creationId="{69DA7F07-D14A-40D8-8812-EA6522C9D968}"/>
          </ac:graphicFrameMkLst>
        </pc:graphicFrameChg>
        <pc:graphicFrameChg chg="add mod modGraphic">
          <ac:chgData name="Hadfield, Richard" userId="a8a44ded-12a2-44ab-9ae0-8a727a1345d9" providerId="ADAL" clId="{30151FF3-65BF-4462-AC7C-FC7592599FD5}" dt="2020-01-02T14:15:36.635" v="1398" actId="20577"/>
          <ac:graphicFrameMkLst>
            <pc:docMk/>
            <pc:sldMk cId="2689495769" sldId="369"/>
            <ac:graphicFrameMk id="4" creationId="{1E965BA3-B958-4356-B1DF-F1623B49E764}"/>
          </ac:graphicFrameMkLst>
        </pc:graphicFrameChg>
      </pc:sldChg>
      <pc:sldChg chg="addSp delSp modSp add del">
        <pc:chgData name="Hadfield, Richard" userId="a8a44ded-12a2-44ab-9ae0-8a727a1345d9" providerId="ADAL" clId="{30151FF3-65BF-4462-AC7C-FC7592599FD5}" dt="2020-01-02T16:26:08.762" v="1720" actId="2696"/>
        <pc:sldMkLst>
          <pc:docMk/>
          <pc:sldMk cId="2979832291" sldId="370"/>
        </pc:sldMkLst>
        <pc:spChg chg="mod">
          <ac:chgData name="Hadfield, Richard" userId="a8a44ded-12a2-44ab-9ae0-8a727a1345d9" providerId="ADAL" clId="{30151FF3-65BF-4462-AC7C-FC7592599FD5}" dt="2020-01-02T14:50:23.616" v="1717" actId="20577"/>
          <ac:spMkLst>
            <pc:docMk/>
            <pc:sldMk cId="2979832291" sldId="370"/>
            <ac:spMk id="2" creationId="{E7B6F161-716C-4CDF-B9CF-56DF24FF5E1E}"/>
          </ac:spMkLst>
        </pc:spChg>
        <pc:graphicFrameChg chg="add del">
          <ac:chgData name="Hadfield, Richard" userId="a8a44ded-12a2-44ab-9ae0-8a727a1345d9" providerId="ADAL" clId="{30151FF3-65BF-4462-AC7C-FC7592599FD5}" dt="2020-01-02T14:51:15.146" v="1719" actId="478"/>
          <ac:graphicFrameMkLst>
            <pc:docMk/>
            <pc:sldMk cId="2979832291" sldId="370"/>
            <ac:graphicFrameMk id="3" creationId="{389EFA2C-E632-4599-8602-B6CE33CCF95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78EE9-887C-435C-99B1-79D56E87B980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DF76F-2569-4657-A107-046DAC4CC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35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F76F-2569-4657-A107-046DAC4CC7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39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05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5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90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9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37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92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49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32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8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10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8451-9F37-4D97-9D3C-C942FE70D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Link Releases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B9BC5-3AE7-4BBA-ACBA-948CC599E8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January 2020 CHMC</a:t>
            </a:r>
          </a:p>
        </p:txBody>
      </p:sp>
    </p:spTree>
    <p:extLst>
      <p:ext uri="{BB962C8B-B14F-4D97-AF65-F5344CB8AC3E}">
        <p14:creationId xmlns:p14="http://schemas.microsoft.com/office/powerpoint/2010/main" val="312910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>
            <a:off x="1978695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477344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927648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403020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91744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285591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751851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231904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666060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096000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576053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067259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536160" y="1732653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016213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496267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880309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9360363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9888421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0320469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0800523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1280576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760629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487922" y="2093250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066356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23392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2020/2021 UK Link Governance Timeline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323766"/>
              </p:ext>
            </p:extLst>
          </p:nvPr>
        </p:nvGraphicFramePr>
        <p:xfrm>
          <a:off x="623392" y="1551709"/>
          <a:ext cx="12001314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203784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Jan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Feb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Apr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May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Jul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Aug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Sep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Oct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Nov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Dec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Jan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Feb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Apr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May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Jul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Aug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Sep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Oct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Nov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Dec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755757"/>
              </p:ext>
            </p:extLst>
          </p:nvPr>
        </p:nvGraphicFramePr>
        <p:xfrm>
          <a:off x="527380" y="909680"/>
          <a:ext cx="11233245" cy="407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0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08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2020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2021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47328" y="5957511"/>
            <a:ext cx="11521280" cy="584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Assumes that there will be a Major Release in Nov 2020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Please note that this includes potential activity within UK Link over the next 24 months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endParaRPr lang="en-GB" sz="1067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549762" y="2319459"/>
            <a:ext cx="1506455" cy="3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933" dirty="0">
                <a:solidFill>
                  <a:prstClr val="white">
                    <a:lumMod val="95000"/>
                  </a:prstClr>
                </a:solidFill>
                <a:latin typeface="Arial"/>
              </a:rPr>
              <a:t>BER Approval</a:t>
            </a:r>
          </a:p>
          <a:p>
            <a:pPr algn="ctr" defTabSz="1219170"/>
            <a:r>
              <a:rPr lang="en-GB" sz="933" dirty="0">
                <a:solidFill>
                  <a:prstClr val="white">
                    <a:lumMod val="95000"/>
                  </a:prstClr>
                </a:solidFill>
                <a:latin typeface="Arial"/>
              </a:rPr>
              <a:t>10/04/18 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67555" y="4678413"/>
            <a:ext cx="518748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600" b="1" dirty="0">
                <a:solidFill>
                  <a:prstClr val="white"/>
                </a:solidFill>
                <a:latin typeface="Arial"/>
              </a:rPr>
              <a:t>RETRO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676992" y="4688341"/>
            <a:ext cx="8683367" cy="30932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830849" y="4733795"/>
            <a:ext cx="198973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933" dirty="0">
                <a:solidFill>
                  <a:schemeClr val="bg1"/>
                </a:solidFill>
                <a:latin typeface="Arial"/>
              </a:rPr>
              <a:t>Governance Approval dates tbc…</a:t>
            </a:r>
          </a:p>
        </p:txBody>
      </p:sp>
      <p:sp>
        <p:nvSpPr>
          <p:cNvPr id="121" name="5-Point Star 120"/>
          <p:cNvSpPr/>
          <p:nvPr/>
        </p:nvSpPr>
        <p:spPr>
          <a:xfrm>
            <a:off x="10059387" y="2200143"/>
            <a:ext cx="384043" cy="26875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10068286" y="3123348"/>
            <a:ext cx="384043" cy="268751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srgbClr val="FFC000"/>
              </a:solidFill>
              <a:latin typeface="Arial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10059387" y="2680624"/>
            <a:ext cx="384043" cy="268751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612112" y="2277645"/>
            <a:ext cx="864096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On track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0623112" y="3156938"/>
            <a:ext cx="74442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At risk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9744406" y="1948578"/>
            <a:ext cx="1056117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333" b="1" dirty="0">
                <a:solidFill>
                  <a:prstClr val="black"/>
                </a:solidFill>
                <a:latin typeface="Arial"/>
              </a:rPr>
              <a:t>Key: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0591521" y="2694535"/>
            <a:ext cx="144016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Complete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54377" y="2430813"/>
            <a:ext cx="493231" cy="3029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Feb-20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7555" y="3464418"/>
            <a:ext cx="480053" cy="288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Jun - 20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617810" y="3451451"/>
            <a:ext cx="3150090" cy="29509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67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5910" y="4106788"/>
            <a:ext cx="523448" cy="3128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Nov 20</a:t>
            </a:r>
          </a:p>
        </p:txBody>
      </p:sp>
      <p:sp>
        <p:nvSpPr>
          <p:cNvPr id="89" name="Rectangle 88"/>
          <p:cNvSpPr/>
          <p:nvPr/>
        </p:nvSpPr>
        <p:spPr>
          <a:xfrm>
            <a:off x="76339" y="1927119"/>
            <a:ext cx="456160" cy="3505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4779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57427" y="4106613"/>
            <a:ext cx="5514183" cy="2837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67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3" name="5-Point Star 112"/>
          <p:cNvSpPr/>
          <p:nvPr/>
        </p:nvSpPr>
        <p:spPr>
          <a:xfrm>
            <a:off x="2523205" y="4137476"/>
            <a:ext cx="221737" cy="198972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64224" y="2943914"/>
            <a:ext cx="480053" cy="288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6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497072" y="4088848"/>
            <a:ext cx="1141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800" dirty="0">
                <a:solidFill>
                  <a:prstClr val="white"/>
                </a:solidFill>
                <a:latin typeface="Arial"/>
              </a:rPr>
              <a:t>BER Approval</a:t>
            </a:r>
          </a:p>
          <a:p>
            <a:pPr algn="ctr" defTabSz="1219170"/>
            <a:r>
              <a:rPr lang="en-GB" sz="800" dirty="0">
                <a:solidFill>
                  <a:prstClr val="white"/>
                </a:solidFill>
                <a:latin typeface="Arial"/>
              </a:rPr>
              <a:t>May-20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575E5C2-E349-46EB-8DF7-EACD4F0CF971}"/>
              </a:ext>
            </a:extLst>
          </p:cNvPr>
          <p:cNvSpPr/>
          <p:nvPr/>
        </p:nvSpPr>
        <p:spPr>
          <a:xfrm>
            <a:off x="668318" y="5375632"/>
            <a:ext cx="11018857" cy="30809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CSSC activity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53335F-133D-400A-BAF7-720FFE1C4BCB}"/>
              </a:ext>
            </a:extLst>
          </p:cNvPr>
          <p:cNvSpPr/>
          <p:nvPr/>
        </p:nvSpPr>
        <p:spPr>
          <a:xfrm>
            <a:off x="55064" y="5347166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CSSC</a:t>
            </a:r>
          </a:p>
        </p:txBody>
      </p:sp>
      <p:sp>
        <p:nvSpPr>
          <p:cNvPr id="135" name="5-Point Star 120">
            <a:extLst>
              <a:ext uri="{FF2B5EF4-FFF2-40B4-BE49-F238E27FC236}">
                <a16:creationId xmlns:a16="http://schemas.microsoft.com/office/drawing/2014/main" id="{A2184E67-6614-4C1F-A78C-AC0EF4A0AE42}"/>
              </a:ext>
            </a:extLst>
          </p:cNvPr>
          <p:cNvSpPr/>
          <p:nvPr/>
        </p:nvSpPr>
        <p:spPr>
          <a:xfrm>
            <a:off x="1601072" y="4106613"/>
            <a:ext cx="271609" cy="23859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08DBAE3-06F6-4CF9-9F38-CBE884642892}"/>
              </a:ext>
            </a:extLst>
          </p:cNvPr>
          <p:cNvSpPr/>
          <p:nvPr/>
        </p:nvSpPr>
        <p:spPr>
          <a:xfrm>
            <a:off x="618660" y="2954770"/>
            <a:ext cx="1181001" cy="277175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67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CE89A58-48A9-44D8-BF3C-51F46602D0BF}"/>
              </a:ext>
            </a:extLst>
          </p:cNvPr>
          <p:cNvSpPr/>
          <p:nvPr/>
        </p:nvSpPr>
        <p:spPr>
          <a:xfrm>
            <a:off x="628974" y="2432775"/>
            <a:ext cx="883461" cy="29509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67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56A2F4B-B16C-44E0-B6C7-06A1657A3740}"/>
              </a:ext>
            </a:extLst>
          </p:cNvPr>
          <p:cNvSpPr/>
          <p:nvPr/>
        </p:nvSpPr>
        <p:spPr>
          <a:xfrm>
            <a:off x="609600" y="1968975"/>
            <a:ext cx="486525" cy="29509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67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45" name="5-Point Star 144"/>
          <p:cNvSpPr/>
          <p:nvPr/>
        </p:nvSpPr>
        <p:spPr>
          <a:xfrm>
            <a:off x="1146249" y="4117579"/>
            <a:ext cx="330987" cy="218084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44F9FB-80E7-48EA-9EAD-B168C08E09F2}"/>
              </a:ext>
            </a:extLst>
          </p:cNvPr>
          <p:cNvSpPr txBox="1"/>
          <p:nvPr/>
        </p:nvSpPr>
        <p:spPr>
          <a:xfrm>
            <a:off x="884474" y="3748247"/>
            <a:ext cx="109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Scope approval – Feb </a:t>
            </a:r>
            <a:r>
              <a:rPr lang="en-GB" sz="900" dirty="0" err="1"/>
              <a:t>ChMC</a:t>
            </a:r>
            <a:endParaRPr lang="en-GB" sz="9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75F3A1-C71B-40AA-AF49-A649BE790EC2}"/>
              </a:ext>
            </a:extLst>
          </p:cNvPr>
          <p:cNvSpPr txBox="1"/>
          <p:nvPr/>
        </p:nvSpPr>
        <p:spPr>
          <a:xfrm>
            <a:off x="1348719" y="4353071"/>
            <a:ext cx="104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EQR Approval – March </a:t>
            </a:r>
            <a:r>
              <a:rPr lang="en-GB" sz="900" dirty="0" err="1"/>
              <a:t>ChMC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94004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16481"/>
              </p:ext>
            </p:extLst>
          </p:nvPr>
        </p:nvGraphicFramePr>
        <p:xfrm>
          <a:off x="143338" y="892287"/>
          <a:ext cx="11905323" cy="5143996"/>
        </p:xfrm>
        <a:graphic>
          <a:graphicData uri="http://schemas.openxmlformats.org/drawingml/2006/table">
            <a:tbl>
              <a:tblPr/>
              <a:tblGrid>
                <a:gridCol w="790871">
                  <a:extLst>
                    <a:ext uri="{9D8B030D-6E8A-4147-A177-3AD203B41FA5}">
                      <a16:colId xmlns:a16="http://schemas.microsoft.com/office/drawing/2014/main" val="594677324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1212485833"/>
                    </a:ext>
                  </a:extLst>
                </a:gridCol>
                <a:gridCol w="5434575">
                  <a:extLst>
                    <a:ext uri="{9D8B030D-6E8A-4147-A177-3AD203B41FA5}">
                      <a16:colId xmlns:a16="http://schemas.microsoft.com/office/drawing/2014/main" val="2588561940"/>
                    </a:ext>
                  </a:extLst>
                </a:gridCol>
                <a:gridCol w="1742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656">
                  <a:extLst>
                    <a:ext uri="{9D8B030D-6E8A-4147-A177-3AD203B41FA5}">
                      <a16:colId xmlns:a16="http://schemas.microsoft.com/office/drawing/2014/main" val="198435945"/>
                    </a:ext>
                  </a:extLst>
                </a:gridCol>
                <a:gridCol w="1252385">
                  <a:extLst>
                    <a:ext uri="{9D8B030D-6E8A-4147-A177-3AD203B41FA5}">
                      <a16:colId xmlns:a16="http://schemas.microsoft.com/office/drawing/2014/main" val="2619778090"/>
                    </a:ext>
                  </a:extLst>
                </a:gridCol>
                <a:gridCol w="1145596">
                  <a:extLst>
                    <a:ext uri="{9D8B030D-6E8A-4147-A177-3AD203B41FA5}">
                      <a16:colId xmlns:a16="http://schemas.microsoft.com/office/drawing/2014/main" val="1022559495"/>
                    </a:ext>
                  </a:extLst>
                </a:gridCol>
              </a:tblGrid>
              <a:tr h="39295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UK Link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720419"/>
                  </a:ext>
                </a:extLst>
              </a:tr>
              <a:tr h="278363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Nov-19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Requiring a Meter Reading following a change of Local Distribution Zone or Exit 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9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read reason</a:t>
                      </a:r>
                      <a:r>
                        <a:rPr lang="en-US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type for LIS estimate readings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</a:t>
                      </a:r>
                      <a:r>
                        <a:rPr lang="en-GB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9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Suspension of the validation between  meter index and  unconverted index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4866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UIG Recommendation – removal of validation</a:t>
                      </a:r>
                      <a:r>
                        <a:rPr lang="en-US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uncorrected read 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</a:t>
                      </a:r>
                      <a:r>
                        <a:rPr lang="en-GB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 into PARR reports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Standalone BW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756709"/>
                  </a:ext>
                </a:extLst>
              </a:tr>
              <a:tr h="278363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 D6 Feb-20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4955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Amendments of MDD PSR needs code descriptions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February - 2020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GT/IGTs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4997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Introducing new charge codes for pro-active payment of GSOP 3 and GSOP 13</a:t>
                      </a:r>
                    </a:p>
                    <a:p>
                      <a:pPr algn="ctr"/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Awaiting </a:t>
                      </a:r>
                      <a:r>
                        <a:rPr lang="en-GB" sz="900" dirty="0" err="1"/>
                        <a:t>ChMC</a:t>
                      </a:r>
                      <a:r>
                        <a:rPr lang="en-GB" sz="900" dirty="0"/>
                        <a:t> approval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MiR D6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3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Jun-20</a:t>
                      </a:r>
                    </a:p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to Treatment and Reporting of CYCL Reads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  <a:r>
                        <a:rPr lang="en-US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 Weather Variable (CWV) Improvements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13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to Inform Shipper of Meter Link Code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48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the quality of the Conversion Factor values held on the Supply Point Register (MOD0681S)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92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Customer Contact Details to Transporters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IGTs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Removing</a:t>
                      </a:r>
                      <a:r>
                        <a:rPr lang="en-US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Duplicate Address Update Validation for IGT Supply Meter Points via Contact Management Service (CMS)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IGTs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62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 updates to meter read frequency (MOD0692)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June-2020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0691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 ID Part 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Awaiting Solution Approval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691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4914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Retro Proof of Concept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November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2" y="-27384"/>
            <a:ext cx="11584517" cy="701171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Change Index – UK Link Allocated Change</a:t>
            </a:r>
          </a:p>
        </p:txBody>
      </p:sp>
    </p:spTree>
    <p:extLst>
      <p:ext uri="{BB962C8B-B14F-4D97-AF65-F5344CB8AC3E}">
        <p14:creationId xmlns:p14="http://schemas.microsoft.com/office/powerpoint/2010/main" val="34681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192B4-ED51-44A9-9CA8-FCF819FC0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November 20 Major Release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4C767AC6-CA61-4107-837F-AE2AF8333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924886"/>
              </p:ext>
            </p:extLst>
          </p:nvPr>
        </p:nvGraphicFramePr>
        <p:xfrm>
          <a:off x="695324" y="1453091"/>
          <a:ext cx="10972808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772">
                  <a:extLst>
                    <a:ext uri="{9D8B030D-6E8A-4147-A177-3AD203B41FA5}">
                      <a16:colId xmlns:a16="http://schemas.microsoft.com/office/drawing/2014/main" val="1230548839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3478140728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740431854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4038347982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387919805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4236035085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830986546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208772449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103430963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89091702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4038873915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65798384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1970153650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926181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Year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20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Month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u="sng" dirty="0"/>
                        <a:t>Nov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Dec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Jan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Feb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Mar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Apr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Jun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Jul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Aug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Sep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Oct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Nov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068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Phase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Start-Up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Init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Design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Build / Test / Implement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071622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Points Available</a:t>
                      </a: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trike="sngStrike" dirty="0"/>
                        <a:t>120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4199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trike="sngStrike" dirty="0"/>
                        <a:t>100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740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trike="sngStrike" dirty="0"/>
                        <a:t>75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4725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3738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849934"/>
                  </a:ext>
                </a:extLst>
              </a:tr>
              <a:tr h="35602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186391"/>
                  </a:ext>
                </a:extLst>
              </a:tr>
            </a:tbl>
          </a:graphicData>
        </a:graphic>
      </p:graphicFrame>
      <p:sp>
        <p:nvSpPr>
          <p:cNvPr id="32" name="Arrow: Right 31">
            <a:extLst>
              <a:ext uri="{FF2B5EF4-FFF2-40B4-BE49-F238E27FC236}">
                <a16:creationId xmlns:a16="http://schemas.microsoft.com/office/drawing/2014/main" id="{A9A7E563-5C48-425D-BDA9-A56C32532587}"/>
              </a:ext>
            </a:extLst>
          </p:cNvPr>
          <p:cNvSpPr/>
          <p:nvPr/>
        </p:nvSpPr>
        <p:spPr>
          <a:xfrm rot="16200000">
            <a:off x="6267450" y="5401400"/>
            <a:ext cx="647700" cy="5619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C8C96ED1-8E09-4927-B455-EA66656AD217}"/>
              </a:ext>
            </a:extLst>
          </p:cNvPr>
          <p:cNvSpPr/>
          <p:nvPr/>
        </p:nvSpPr>
        <p:spPr>
          <a:xfrm rot="16200000">
            <a:off x="5491163" y="5401400"/>
            <a:ext cx="647700" cy="5619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7F889C54-5B11-44BF-BD2B-233BDB6A44AF}"/>
              </a:ext>
            </a:extLst>
          </p:cNvPr>
          <p:cNvSpPr/>
          <p:nvPr/>
        </p:nvSpPr>
        <p:spPr>
          <a:xfrm rot="16200000">
            <a:off x="10891840" y="5406889"/>
            <a:ext cx="647700" cy="56197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2A9754E7-9785-480E-9C4F-18CA704BA6DF}"/>
              </a:ext>
            </a:extLst>
          </p:cNvPr>
          <p:cNvSpPr/>
          <p:nvPr/>
        </p:nvSpPr>
        <p:spPr>
          <a:xfrm rot="16200000">
            <a:off x="2338269" y="5406890"/>
            <a:ext cx="647700" cy="56197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D3A6DC7-1004-4E2A-ADE0-5BC439CFF091}"/>
              </a:ext>
            </a:extLst>
          </p:cNvPr>
          <p:cNvSpPr txBox="1"/>
          <p:nvPr/>
        </p:nvSpPr>
        <p:spPr>
          <a:xfrm>
            <a:off x="2114672" y="6082076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Scope Approval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BC469B5-4AA5-4C1F-96F9-86359A0ADBE4}"/>
              </a:ext>
            </a:extLst>
          </p:cNvPr>
          <p:cNvSpPr txBox="1"/>
          <p:nvPr/>
        </p:nvSpPr>
        <p:spPr>
          <a:xfrm>
            <a:off x="4742023" y="6058758"/>
            <a:ext cx="144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Change Packs issued for review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71F2C5E-9C8E-49C7-9A73-FCCE8FD59122}"/>
              </a:ext>
            </a:extLst>
          </p:cNvPr>
          <p:cNvSpPr txBox="1"/>
          <p:nvPr/>
        </p:nvSpPr>
        <p:spPr>
          <a:xfrm>
            <a:off x="6181728" y="6082076"/>
            <a:ext cx="1167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Change Packs issued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82EFE65-CB86-4189-BF36-10262AE614C9}"/>
              </a:ext>
            </a:extLst>
          </p:cNvPr>
          <p:cNvSpPr txBox="1"/>
          <p:nvPr/>
        </p:nvSpPr>
        <p:spPr>
          <a:xfrm>
            <a:off x="10548224" y="6002973"/>
            <a:ext cx="1334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83169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DCB2E-BA8A-49BB-AE66-07E5783B0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5570"/>
            <a:ext cx="10972800" cy="850107"/>
          </a:xfrm>
        </p:spPr>
        <p:txBody>
          <a:bodyPr/>
          <a:lstStyle/>
          <a:p>
            <a:r>
              <a:rPr lang="en-GB" dirty="0"/>
              <a:t>UK Link – Unallocated Changes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965BA3-B958-4356-B1DF-F1623B49E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028220"/>
              </p:ext>
            </p:extLst>
          </p:nvPr>
        </p:nvGraphicFramePr>
        <p:xfrm>
          <a:off x="435050" y="847256"/>
          <a:ext cx="11321900" cy="5925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778">
                  <a:extLst>
                    <a:ext uri="{9D8B030D-6E8A-4147-A177-3AD203B41FA5}">
                      <a16:colId xmlns:a16="http://schemas.microsoft.com/office/drawing/2014/main" val="3430897111"/>
                    </a:ext>
                  </a:extLst>
                </a:gridCol>
                <a:gridCol w="6113721">
                  <a:extLst>
                    <a:ext uri="{9D8B030D-6E8A-4147-A177-3AD203B41FA5}">
                      <a16:colId xmlns:a16="http://schemas.microsoft.com/office/drawing/2014/main" val="1145240420"/>
                    </a:ext>
                  </a:extLst>
                </a:gridCol>
                <a:gridCol w="1244009">
                  <a:extLst>
                    <a:ext uri="{9D8B030D-6E8A-4147-A177-3AD203B41FA5}">
                      <a16:colId xmlns:a16="http://schemas.microsoft.com/office/drawing/2014/main" val="100782550"/>
                    </a:ext>
                  </a:extLst>
                </a:gridCol>
                <a:gridCol w="829340">
                  <a:extLst>
                    <a:ext uri="{9D8B030D-6E8A-4147-A177-3AD203B41FA5}">
                      <a16:colId xmlns:a16="http://schemas.microsoft.com/office/drawing/2014/main" val="813750442"/>
                    </a:ext>
                  </a:extLst>
                </a:gridCol>
                <a:gridCol w="903767">
                  <a:extLst>
                    <a:ext uri="{9D8B030D-6E8A-4147-A177-3AD203B41FA5}">
                      <a16:colId xmlns:a16="http://schemas.microsoft.com/office/drawing/2014/main" val="2975099272"/>
                    </a:ext>
                  </a:extLst>
                </a:gridCol>
                <a:gridCol w="943643">
                  <a:extLst>
                    <a:ext uri="{9D8B030D-6E8A-4147-A177-3AD203B41FA5}">
                      <a16:colId xmlns:a16="http://schemas.microsoft.com/office/drawing/2014/main" val="2249414475"/>
                    </a:ext>
                  </a:extLst>
                </a:gridCol>
                <a:gridCol w="733642">
                  <a:extLst>
                    <a:ext uri="{9D8B030D-6E8A-4147-A177-3AD203B41FA5}">
                      <a16:colId xmlns:a16="http://schemas.microsoft.com/office/drawing/2014/main" val="1636783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XRN#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Capture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Release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Indicative 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989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4645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rejection of incrementing reads submitted for an Isolated Supply Meter Point (RGMA flows)</a:t>
                      </a:r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In capture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977267"/>
                  </a:ext>
                </a:extLst>
              </a:tr>
              <a:tr h="288892">
                <a:tc>
                  <a:txBody>
                    <a:bodyPr/>
                    <a:lstStyle/>
                    <a:p>
                      <a:r>
                        <a:rPr lang="en-GB" sz="900" dirty="0"/>
                        <a:t>4691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CSEPs: IGT and GT File Formats (CGI Files)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Ready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Major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Nov 20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Medium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145338"/>
                  </a:ext>
                </a:extLst>
              </a:tr>
              <a:tr h="290191">
                <a:tc>
                  <a:txBody>
                    <a:bodyPr/>
                    <a:lstStyle/>
                    <a:p>
                      <a:r>
                        <a:rPr lang="en-GB" sz="900" dirty="0"/>
                        <a:t>4692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CSEPs: IGT and GT File Formats (CIN Files)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Ready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Major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Nov 20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Medium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28033"/>
                  </a:ext>
                </a:extLst>
              </a:tr>
              <a:tr h="291491">
                <a:tc>
                  <a:txBody>
                    <a:bodyPr/>
                    <a:lstStyle/>
                    <a:p>
                      <a:r>
                        <a:rPr lang="en-GB" sz="900" dirty="0"/>
                        <a:t>4716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Field Length – ‘Updated by’ data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Closed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450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/>
                        <a:t>4780c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MAP ID (Part C) </a:t>
                      </a: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Meter Asset Provider Identity in the UK Link system (CSSC)</a:t>
                      </a:r>
                      <a:endParaRPr lang="en-GB" sz="9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Requirements gathering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Major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Nov 20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Large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13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73775"/>
                  </a:ext>
                </a:extLst>
              </a:tr>
              <a:tr h="226396">
                <a:tc>
                  <a:txBody>
                    <a:bodyPr/>
                    <a:lstStyle/>
                    <a:p>
                      <a:r>
                        <a:rPr lang="en-GB" sz="900" dirty="0"/>
                        <a:t>4801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information to be made viewable on DES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HLSOs in review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Major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Nov 20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Large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976936"/>
                  </a:ext>
                </a:extLst>
              </a:tr>
              <a:tr h="226396">
                <a:tc>
                  <a:txBody>
                    <a:bodyPr/>
                    <a:lstStyle/>
                    <a:p>
                      <a:r>
                        <a:rPr lang="en-GB" sz="900" dirty="0"/>
                        <a:t>4851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Market Participant Ownership from SPAA to UNC/DSC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Requirements in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750141"/>
                  </a:ext>
                </a:extLst>
              </a:tr>
              <a:tr h="226396">
                <a:tc>
                  <a:txBody>
                    <a:bodyPr/>
                    <a:lstStyle/>
                    <a:p>
                      <a:r>
                        <a:rPr lang="en-GB" sz="900" dirty="0"/>
                        <a:t>4854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NDM sampling obligations from Distribution Network Operators</a:t>
                      </a:r>
                      <a:r>
                        <a:rPr lang="en-US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the CDSP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In capture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442392"/>
                  </a:ext>
                </a:extLst>
              </a:tr>
              <a:tr h="226396">
                <a:tc>
                  <a:txBody>
                    <a:bodyPr/>
                    <a:lstStyle/>
                    <a:p>
                      <a:r>
                        <a:rPr lang="en-GB" sz="900" dirty="0"/>
                        <a:t>4871b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0665 – Changes to Ratchet</a:t>
                      </a:r>
                      <a:r>
                        <a:rPr lang="en-US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Regime (Part B)</a:t>
                      </a:r>
                      <a:endParaRPr lang="en-GB" sz="9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Ready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Major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Nov 20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X-Large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06112"/>
                  </a:ext>
                </a:extLst>
              </a:tr>
              <a:tr h="226396">
                <a:tc>
                  <a:txBody>
                    <a:bodyPr/>
                    <a:lstStyle/>
                    <a:p>
                      <a:r>
                        <a:rPr lang="en-GB" sz="900" dirty="0"/>
                        <a:t>4896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Failure to Supply Gas System and Template Amendment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Requirements in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Minor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497181"/>
                  </a:ext>
                </a:extLst>
              </a:tr>
              <a:tr h="226396">
                <a:tc>
                  <a:txBody>
                    <a:bodyPr/>
                    <a:lstStyle/>
                    <a:p>
                      <a:r>
                        <a:rPr lang="en-GB" sz="900" dirty="0"/>
                        <a:t>4897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Resolution of deleted Contact Details at a Change of Supplier event </a:t>
                      </a:r>
                      <a:endParaRPr lang="en-GB" sz="9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HLSOs in review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Major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Nov 20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Small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821408"/>
                  </a:ext>
                </a:extLst>
              </a:tr>
              <a:tr h="226396">
                <a:tc>
                  <a:txBody>
                    <a:bodyPr/>
                    <a:lstStyle/>
                    <a:p>
                      <a:r>
                        <a:rPr lang="en-GB" sz="900" dirty="0"/>
                        <a:t>4899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Treatment of PSR data and contact details on a change of supplier event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HLSOs in review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Major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Nov 20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Small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176422"/>
                  </a:ext>
                </a:extLst>
              </a:tr>
              <a:tr h="226396">
                <a:tc>
                  <a:txBody>
                    <a:bodyPr/>
                    <a:lstStyle/>
                    <a:p>
                      <a:r>
                        <a:rPr lang="en-GB" sz="900" dirty="0"/>
                        <a:t>4914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Retro (MOD 651)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On hold for POC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Standalone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61942"/>
                  </a:ext>
                </a:extLst>
              </a:tr>
              <a:tr h="230095">
                <a:tc>
                  <a:txBody>
                    <a:bodyPr/>
                    <a:lstStyle/>
                    <a:p>
                      <a:r>
                        <a:rPr lang="en-GB" sz="900" dirty="0"/>
                        <a:t>4923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 Calculation for RGMA (ONUPD) Estimate 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Requirements in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Minor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530080"/>
                  </a:ext>
                </a:extLst>
              </a:tr>
              <a:tr h="226396">
                <a:tc>
                  <a:txBody>
                    <a:bodyPr/>
                    <a:lstStyle/>
                    <a:p>
                      <a:r>
                        <a:rPr lang="en-GB" sz="900" dirty="0"/>
                        <a:t>4931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 of Space in Mandatory Data on Multiple SPA Files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DSG review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Minor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Nov 20 / Minor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Small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2179"/>
                  </a:ext>
                </a:extLst>
              </a:tr>
              <a:tr h="226396">
                <a:tc>
                  <a:txBody>
                    <a:bodyPr/>
                    <a:lstStyle/>
                    <a:p>
                      <a:r>
                        <a:rPr lang="en-GB" sz="900" dirty="0"/>
                        <a:t>4978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</a:t>
                      </a:r>
                      <a:r>
                        <a:rPr lang="en-US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Rolling AQ value (following transfer of ownership between M5 and M)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In capture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653096"/>
                  </a:ext>
                </a:extLst>
              </a:tr>
              <a:tr h="226396">
                <a:tc>
                  <a:txBody>
                    <a:bodyPr/>
                    <a:lstStyle/>
                    <a:p>
                      <a:r>
                        <a:rPr lang="en-GB" sz="900" dirty="0"/>
                        <a:t>4990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 664)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Ready for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85503"/>
                  </a:ext>
                </a:extLst>
              </a:tr>
              <a:tr h="226396">
                <a:tc>
                  <a:txBody>
                    <a:bodyPr/>
                    <a:lstStyle/>
                    <a:p>
                      <a:r>
                        <a:rPr lang="en-GB" sz="900" dirty="0"/>
                        <a:t>4992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of new change type to recover last resort supply payment (Mod 0687)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DSG review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Major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Nov 20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Medium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8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31653"/>
                  </a:ext>
                </a:extLst>
              </a:tr>
              <a:tr h="226396">
                <a:tc>
                  <a:txBody>
                    <a:bodyPr/>
                    <a:lstStyle/>
                    <a:p>
                      <a:r>
                        <a:rPr lang="en-GB" sz="900" dirty="0"/>
                        <a:t>5027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 Link data cleanse of conversion factor in line with MOD681s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In capture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0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4957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0E0DDAB964F640A8BF0BDEAE18EA45" ma:contentTypeVersion="7" ma:contentTypeDescription="Create a new document." ma:contentTypeScope="" ma:versionID="1098e47109098b771932d85d80affab0">
  <xsd:schema xmlns:xsd="http://www.w3.org/2001/XMLSchema" xmlns:xs="http://www.w3.org/2001/XMLSchema" xmlns:p="http://schemas.microsoft.com/office/2006/metadata/properties" xmlns:ns3="3cf0134e-5384-4db7-9855-78f8c7cf50e3" targetNamespace="http://schemas.microsoft.com/office/2006/metadata/properties" ma:root="true" ma:fieldsID="3ebf4b7509bcbf845ba25582387abe0f" ns3:_="">
    <xsd:import namespace="3cf0134e-5384-4db7-9855-78f8c7cf50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f0134e-5384-4db7-9855-78f8c7cf50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438D4F-FD40-4B63-BFC9-471FF778230D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3cf0134e-5384-4db7-9855-78f8c7cf50e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2A7730C-F1BA-4F2F-B942-B684D324D1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385F64-9453-4AEF-9C68-E5C480D75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f0134e-5384-4db7-9855-78f8c7cf5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867</Words>
  <Application>Microsoft Office PowerPoint</Application>
  <PresentationFormat>Widescreen</PresentationFormat>
  <Paragraphs>344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UK Link Releases Update</vt:lpstr>
      <vt:lpstr>2020/2021 UK Link Governance Timeline</vt:lpstr>
      <vt:lpstr>Change Index – UK Link Allocated Change</vt:lpstr>
      <vt:lpstr>November 20 Major Release</vt:lpstr>
      <vt:lpstr>UK Link – Unallocated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/ 2020 UK Link Governance Timeline</dc:title>
  <dc:creator>Bretherton, Julie</dc:creator>
  <cp:lastModifiedBy>Hadfield, Richard</cp:lastModifiedBy>
  <cp:revision>6</cp:revision>
  <dcterms:created xsi:type="dcterms:W3CDTF">2019-09-30T13:33:30Z</dcterms:created>
  <dcterms:modified xsi:type="dcterms:W3CDTF">2020-01-02T16:27:12Z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0x010100E10E0DDAB964F640A8BF0BDEAE18EA45</vt:lpwstr>
  </property>
</Properties>
</file>