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421" r:id="rId6"/>
    <p:sldId id="289" r:id="rId7"/>
    <p:sldId id="29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0B1"/>
    <a:srgbClr val="40D1F5"/>
    <a:srgbClr val="FFFFFF"/>
    <a:srgbClr val="B1D6E8"/>
    <a:srgbClr val="84B8DA"/>
    <a:srgbClr val="9C4877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728" y="-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DSC Change Management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Xoserve Change Assurance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777C-990C-4706-832A-1EEA53A3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Xoserve Change Assurance: Principles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31B39A-F32B-4063-B891-18EB3DAFB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31590"/>
            <a:ext cx="6530622" cy="36734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219F0F-D575-4612-84E4-B22697289B1D}"/>
              </a:ext>
            </a:extLst>
          </p:cNvPr>
          <p:cNvSpPr txBox="1"/>
          <p:nvPr/>
        </p:nvSpPr>
        <p:spPr>
          <a:xfrm>
            <a:off x="162170" y="759372"/>
            <a:ext cx="28256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Established in 2018 under Jane Rocky as an independent function, aligned with Xoserve’s Internal Audit, to address delivery concern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Thin layer assurance capability was extended to Trevor Howfield plus 2 C.A. Specialists in July, 2019. All experienced in change delivery and assurance in the energy industry and more widely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We adhere to a bench-marked Assurance Framework built on business-enabling principles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Change Assurance informs specific project &amp; programme outcome delivery health, as well as capability development at Xoserve.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/>
                </a:solidFill>
              </a:rPr>
              <a:t>To continue to support our Strategy, Xoserve’s Change Assurance needs to address our customers’ key concerns</a:t>
            </a:r>
          </a:p>
        </p:txBody>
      </p:sp>
    </p:spTree>
    <p:extLst>
      <p:ext uri="{BB962C8B-B14F-4D97-AF65-F5344CB8AC3E}">
        <p14:creationId xmlns:p14="http://schemas.microsoft.com/office/powerpoint/2010/main" val="426522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08E1109-B3CB-4DA9-8772-F60E7769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Change Categorisation for Assurance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9AA0D6B-4F05-43C1-9D50-D6BB2DA04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80094"/>
            <a:ext cx="6912770" cy="3888433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6EF3B2B-B236-460A-A9E0-97FD9DCFAD7B}"/>
              </a:ext>
            </a:extLst>
          </p:cNvPr>
          <p:cNvSpPr txBox="1"/>
          <p:nvPr/>
        </p:nvSpPr>
        <p:spPr>
          <a:xfrm>
            <a:off x="251520" y="880094"/>
            <a:ext cx="2592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Change Assurance has focused to date on selected projects chosen against qualifying criteria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Assurance services range from quick Pulse Checks to advise on set up for success, to embedded assurance for long-term, complex Programmes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Assurance scope typically looks at full project outcome delivery health, but may be tailored to a specific topic or deep dive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enable consistency across delivery teams, Change Assurance includes internal teams, partners and Xoserve customer representatives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Assurance is point in time in a project lifecycle – we may revisit a project if we find significant outcome delivery health risk</a:t>
            </a:r>
          </a:p>
        </p:txBody>
      </p:sp>
    </p:spTree>
    <p:extLst>
      <p:ext uri="{BB962C8B-B14F-4D97-AF65-F5344CB8AC3E}">
        <p14:creationId xmlns:p14="http://schemas.microsoft.com/office/powerpoint/2010/main" val="377806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47E0-5F1B-4B8E-8BA8-C1665E79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we offer the Committee?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1B1097-0264-46F9-AA3B-AD5FB8F0B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467919"/>
              </p:ext>
            </p:extLst>
          </p:nvPr>
        </p:nvGraphicFramePr>
        <p:xfrm>
          <a:off x="457200" y="113159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val="1103754240"/>
                    </a:ext>
                  </a:extLst>
                </a:gridCol>
                <a:gridCol w="4402832">
                  <a:extLst>
                    <a:ext uri="{9D8B030D-6E8A-4147-A177-3AD203B41FA5}">
                      <a16:colId xmlns:a16="http://schemas.microsoft.com/office/drawing/2014/main" val="2343707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Current Offering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Additional 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1874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Projects receiving an overall Assurance outcome delivery medium to high risk rating bring their back to green approach to the Committee.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Change Assurance can attend to provide an independent view of the suitability of the approach.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Understand Committee priorities and key change delivery concerns and:</a:t>
                      </a:r>
                    </a:p>
                    <a:p>
                      <a:r>
                        <a:rPr lang="en-GB" sz="1200" dirty="0"/>
                        <a:t>1. Ensure all Change Assurance activity focuses on these as part of our wide view</a:t>
                      </a:r>
                    </a:p>
                    <a:p>
                      <a:r>
                        <a:rPr lang="en-GB" sz="1200" dirty="0"/>
                        <a:t>2. Undertake deep dive Assurance activity on specific focus topics commissioned by the Committee and report our finding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5950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Provide change delivery trend analysis, tailored to Committee requirements to identify improvement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24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Engage with customers’ own change governance or assurance teams to align our service to find synergies.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88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11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345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DSC Change Management Committee</vt:lpstr>
      <vt:lpstr>Xoserve Change Assurance: Principles</vt:lpstr>
      <vt:lpstr>Change Categorisation for Assurance</vt:lpstr>
      <vt:lpstr>What can we offer the Committee?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Howfield, Trevor</cp:lastModifiedBy>
  <cp:revision>71</cp:revision>
  <dcterms:created xsi:type="dcterms:W3CDTF">2018-09-02T17:12:15Z</dcterms:created>
  <dcterms:modified xsi:type="dcterms:W3CDTF">2020-01-03T13:54:00Z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0x0101006E927B77B7F39148B9CB17AE711C8D35</vt:lpwstr>
  </property>
</Properties>
</file>