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84D0E-0310-4856-A612-CEECF3E5C4B9}" v="79" dt="2020-04-01T09:24:25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15/04/2020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There has been a significate impact on the project regarding COVID-19. This is due to customer site access restrictions as part of government recommendations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85% of all remaining customers have requested a hold on their migration due to business continuity arrangements or restrictions in place with BT Openreach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Project continuing where possible with remaining customers</a:t>
            </a:r>
          </a:p>
          <a:p>
            <a:pPr marL="457200" lvl="1" indent="0">
              <a:buNone/>
            </a:pPr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Overall project RAG status has moved to 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Network Lines, Server and Router installations all require site access which has been limited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kern="0" dirty="0">
                <a:latin typeface="Arial"/>
                <a:cs typeface="Arial"/>
              </a:rPr>
              <a:t>Customer migrations dependent on all physical infrastructure being in place </a:t>
            </a:r>
          </a:p>
          <a:p>
            <a:pPr marL="0" indent="0">
              <a:buNone/>
            </a:pPr>
            <a:endParaRPr lang="en-US" sz="11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Project team have engaged with legacy service provider to ensure all customers remain on a fully supported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Agreement in place to extend support past August 2020, if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kern="0" dirty="0">
                <a:latin typeface="Arial"/>
                <a:cs typeface="Arial"/>
              </a:rPr>
              <a:t>Extension can be triggered at the end of June 2020</a:t>
            </a:r>
          </a:p>
          <a:p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EC897A-B44D-4A6A-A4E1-B4F6DEBEE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755"/>
            <a:ext cx="9144000" cy="43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3092569d-7549-4f1f-b838-122d264c6bd8"/>
    <ds:schemaRef ds:uri="http://schemas.microsoft.com/office/infopath/2007/PartnerControls"/>
    <ds:schemaRef ds:uri="01f7a547-d57a-44ce-a211-81869c79743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1BE3C-30B0-45F2-A5E0-538881707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584</TotalTime>
  <Words>165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Clarke, Angela</cp:lastModifiedBy>
  <cp:revision>18</cp:revision>
  <dcterms:created xsi:type="dcterms:W3CDTF">2018-09-02T17:12:15Z</dcterms:created>
  <dcterms:modified xsi:type="dcterms:W3CDTF">2020-04-02T16:01:38Z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