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FD720E-399B-4BF9-986A-ED0EA6B3BD04}" v="1008" dt="2020-06-26T12:48:43.3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llard, Mark" userId="d6ed55df-a156-402a-9aa4-8a8d6ec52d24" providerId="ADAL" clId="{F15317FA-82BC-4CF7-B035-9025B9197E06}"/>
    <pc:docChg chg="custSel modSld">
      <pc:chgData name="Pollard, Mark" userId="d6ed55df-a156-402a-9aa4-8a8d6ec52d24" providerId="ADAL" clId="{F15317FA-82BC-4CF7-B035-9025B9197E06}" dt="2020-06-26T12:48:43.375" v="1007" actId="20577"/>
      <pc:docMkLst>
        <pc:docMk/>
      </pc:docMkLst>
      <pc:sldChg chg="modSp">
        <pc:chgData name="Pollard, Mark" userId="d6ed55df-a156-402a-9aa4-8a8d6ec52d24" providerId="ADAL" clId="{F15317FA-82BC-4CF7-B035-9025B9197E06}" dt="2020-06-26T12:22:18.440" v="969" actId="20577"/>
        <pc:sldMkLst>
          <pc:docMk/>
          <pc:sldMk cId="2495117945" sldId="526"/>
        </pc:sldMkLst>
        <pc:spChg chg="mod">
          <ac:chgData name="Pollard, Mark" userId="d6ed55df-a156-402a-9aa4-8a8d6ec52d24" providerId="ADAL" clId="{F15317FA-82BC-4CF7-B035-9025B9197E06}" dt="2020-06-26T12:22:18.440" v="969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Pollard, Mark" userId="d6ed55df-a156-402a-9aa4-8a8d6ec52d24" providerId="ADAL" clId="{F15317FA-82BC-4CF7-B035-9025B9197E06}" dt="2020-06-26T12:48:43.375" v="1007" actId="20577"/>
        <pc:sldMkLst>
          <pc:docMk/>
          <pc:sldMk cId="1772311877" sldId="532"/>
        </pc:sldMkLst>
        <pc:spChg chg="mod">
          <ac:chgData name="Pollard, Mark" userId="d6ed55df-a156-402a-9aa4-8a8d6ec52d24" providerId="ADAL" clId="{F15317FA-82BC-4CF7-B035-9025B9197E06}" dt="2020-06-26T12:48:43.375" v="1007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">
        <pc:chgData name="Pollard, Mark" userId="d6ed55df-a156-402a-9aa4-8a8d6ec52d24" providerId="ADAL" clId="{F15317FA-82BC-4CF7-B035-9025B9197E06}" dt="2020-06-26T12:11:32.910" v="3"/>
        <pc:sldMkLst>
          <pc:docMk/>
          <pc:sldMk cId="1284509169" sldId="533"/>
        </pc:sldMkLst>
        <pc:picChg chg="add del">
          <ac:chgData name="Pollard, Mark" userId="d6ed55df-a156-402a-9aa4-8a8d6ec52d24" providerId="ADAL" clId="{F15317FA-82BC-4CF7-B035-9025B9197E06}" dt="2020-06-26T12:11:07.200" v="2" actId="478"/>
          <ac:picMkLst>
            <pc:docMk/>
            <pc:sldMk cId="1284509169" sldId="533"/>
            <ac:picMk id="2" creationId="{4E0E306D-4DC7-4F4A-8FBD-A4BEE9CAB6C5}"/>
          </ac:picMkLst>
        </pc:picChg>
        <pc:picChg chg="del">
          <ac:chgData name="Pollard, Mark" userId="d6ed55df-a156-402a-9aa4-8a8d6ec52d24" providerId="ADAL" clId="{F15317FA-82BC-4CF7-B035-9025B9197E06}" dt="2020-06-26T12:10:58.907" v="0" actId="478"/>
          <ac:picMkLst>
            <pc:docMk/>
            <pc:sldMk cId="1284509169" sldId="533"/>
            <ac:picMk id="3" creationId="{9C0C97F0-2CCB-4439-91B3-F9190A270C5B}"/>
          </ac:picMkLst>
        </pc:picChg>
        <pc:picChg chg="add">
          <ac:chgData name="Pollard, Mark" userId="d6ed55df-a156-402a-9aa4-8a8d6ec52d24" providerId="ADAL" clId="{F15317FA-82BC-4CF7-B035-9025B9197E06}" dt="2020-06-26T12:11:32.910" v="3"/>
          <ac:picMkLst>
            <pc:docMk/>
            <pc:sldMk cId="1284509169" sldId="533"/>
            <ac:picMk id="4" creationId="{D56371A3-234E-4BFF-8309-198AE68508A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July 2020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90</a:t>
            </a:r>
            <a:r>
              <a:rPr lang="en-US" sz="1400" kern="0">
                <a:latin typeface="Arial"/>
                <a:cs typeface="Arial"/>
              </a:rPr>
              <a:t>% of IX </a:t>
            </a:r>
            <a:r>
              <a:rPr lang="en-US" sz="1400" kern="0" dirty="0">
                <a:latin typeface="Arial"/>
                <a:cs typeface="Arial"/>
              </a:rPr>
              <a:t>customers are now able to continue with their IX migration activities, following the recent update to government guidance on COVID-19</a:t>
            </a:r>
          </a:p>
          <a:p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has completed it’s re-plan based on customer readiness. The project is forecasted to complete in February 2021</a:t>
            </a:r>
            <a:endParaRPr lang="en-US" sz="1100" kern="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1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In alignment, the IX legacy support with Vodafone has been extended to February to ensure all customers remain on a fully supported solution as we continue with migrations</a:t>
            </a:r>
            <a:endParaRPr lang="en-GB" sz="1200" kern="0" dirty="0">
              <a:latin typeface="Arial"/>
              <a:cs typeface="Arial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GB" sz="12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 project would like to request customer support in ensuring that we migrate you as quickly and smoothly as possible onto your new IX Gamma network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The migration onto the new IX Network will allow a reduction in IX pricing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Your IX equipment will be fully refreshed onto new hardware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There is a risk that we will not be able to extend the legacy support past February 2021</a:t>
            </a: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6371A3-234E-4BFF-8309-198AE6850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593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C09751289BD64B89F85D70477A3783" ma:contentTypeVersion="13" ma:contentTypeDescription="Create a new document." ma:contentTypeScope="" ma:versionID="0de92d9d9b32221c95a8460861d65fce">
  <xsd:schema xmlns:xsd="http://www.w3.org/2001/XMLSchema" xmlns:xs="http://www.w3.org/2001/XMLSchema" xmlns:p="http://schemas.microsoft.com/office/2006/metadata/properties" xmlns:ns3="24938e36-1604-481e-b36a-cfeb5237cbd3" xmlns:ns4="5b14776a-25fa-4f57-ace4-8ef8b5833d48" targetNamespace="http://schemas.microsoft.com/office/2006/metadata/properties" ma:root="true" ma:fieldsID="a8a4ab9d99d609be822f46f0dde4dae0" ns3:_="" ns4:_="">
    <xsd:import namespace="24938e36-1604-481e-b36a-cfeb5237cbd3"/>
    <xsd:import namespace="5b14776a-25fa-4f57-ace4-8ef8b5833d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38e36-1604-481e-b36a-cfeb5237cb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14776a-25fa-4f57-ace4-8ef8b5833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5b14776a-25fa-4f57-ace4-8ef8b5833d48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4938e36-1604-481e-b36a-cfeb5237cbd3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3CACC0-77B5-49B7-B908-907D9F5BA7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938e36-1604-481e-b36a-cfeb5237cbd3"/>
    <ds:schemaRef ds:uri="5b14776a-25fa-4f57-ace4-8ef8b5833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702</TotalTime>
  <Words>174</Words>
  <Application>Microsoft Office PowerPoint</Application>
  <PresentationFormat>On-screen Show (16:9)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Pollard, Mark</cp:lastModifiedBy>
  <cp:revision>17</cp:revision>
  <dcterms:created xsi:type="dcterms:W3CDTF">2018-09-02T17:12:15Z</dcterms:created>
  <dcterms:modified xsi:type="dcterms:W3CDTF">2020-06-26T12:48:51Z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0x01010008C09751289BD64B89F85D70477A3783</vt:lpwstr>
  </property>
</Properties>
</file>