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505" r:id="rId10"/>
    <p:sldId id="1496" r:id="rId11"/>
    <p:sldId id="1587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ACB9D5-4994-4DC0-81BE-DAB2E3E48465}" v="463" dt="2020-06-26T13:17:45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1" autoAdjust="0"/>
    <p:restoredTop sz="73323" autoAdjust="0"/>
  </p:normalViewPr>
  <p:slideViewPr>
    <p:cSldViewPr>
      <p:cViewPr varScale="1">
        <p:scale>
          <a:sx n="90" d="100"/>
          <a:sy n="90" d="100"/>
        </p:scale>
        <p:origin x="5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herton, Julie" userId="8431c0f3-a26a-435f-b9c0-d55cdaf4a1a3" providerId="ADAL" clId="{4D41A09F-8FAC-4ED9-88A0-839D6EA392F7}"/>
    <pc:docChg chg="custSel modSld">
      <pc:chgData name="Bretherton, Julie" userId="8431c0f3-a26a-435f-b9c0-d55cdaf4a1a3" providerId="ADAL" clId="{4D41A09F-8FAC-4ED9-88A0-839D6EA392F7}" dt="2020-06-26T13:17:45.512" v="462" actId="20577"/>
      <pc:docMkLst>
        <pc:docMk/>
      </pc:docMkLst>
      <pc:sldChg chg="delSp modSp">
        <pc:chgData name="Bretherton, Julie" userId="8431c0f3-a26a-435f-b9c0-d55cdaf4a1a3" providerId="ADAL" clId="{4D41A09F-8FAC-4ED9-88A0-839D6EA392F7}" dt="2020-06-26T13:17:45.512" v="462" actId="20577"/>
        <pc:sldMkLst>
          <pc:docMk/>
          <pc:sldMk cId="1322450600" sldId="1496"/>
        </pc:sldMkLst>
        <pc:spChg chg="del">
          <ac:chgData name="Bretherton, Julie" userId="8431c0f3-a26a-435f-b9c0-d55cdaf4a1a3" providerId="ADAL" clId="{4D41A09F-8FAC-4ED9-88A0-839D6EA392F7}" dt="2020-06-26T13:12:52.580" v="3" actId="478"/>
          <ac:spMkLst>
            <pc:docMk/>
            <pc:sldMk cId="1322450600" sldId="1496"/>
            <ac:spMk id="8" creationId="{0932F9EA-D945-459F-8F00-091B3CFCAABE}"/>
          </ac:spMkLst>
        </pc:spChg>
        <pc:spChg chg="del">
          <ac:chgData name="Bretherton, Julie" userId="8431c0f3-a26a-435f-b9c0-d55cdaf4a1a3" providerId="ADAL" clId="{4D41A09F-8FAC-4ED9-88A0-839D6EA392F7}" dt="2020-06-26T13:12:49.847" v="0" actId="478"/>
          <ac:spMkLst>
            <pc:docMk/>
            <pc:sldMk cId="1322450600" sldId="1496"/>
            <ac:spMk id="11" creationId="{A0F57896-72F6-46F0-8DCF-1B43A706D61C}"/>
          </ac:spMkLst>
        </pc:spChg>
        <pc:spChg chg="del">
          <ac:chgData name="Bretherton, Julie" userId="8431c0f3-a26a-435f-b9c0-d55cdaf4a1a3" providerId="ADAL" clId="{4D41A09F-8FAC-4ED9-88A0-839D6EA392F7}" dt="2020-06-26T13:12:51.070" v="1" actId="478"/>
          <ac:spMkLst>
            <pc:docMk/>
            <pc:sldMk cId="1322450600" sldId="1496"/>
            <ac:spMk id="12" creationId="{07D341B2-AF9B-4E48-A146-835712CA3A8C}"/>
          </ac:spMkLst>
        </pc:spChg>
        <pc:spChg chg="del">
          <ac:chgData name="Bretherton, Julie" userId="8431c0f3-a26a-435f-b9c0-d55cdaf4a1a3" providerId="ADAL" clId="{4D41A09F-8FAC-4ED9-88A0-839D6EA392F7}" dt="2020-06-26T13:12:51.738" v="2" actId="478"/>
          <ac:spMkLst>
            <pc:docMk/>
            <pc:sldMk cId="1322450600" sldId="1496"/>
            <ac:spMk id="14" creationId="{9D207D77-40A5-468F-B366-AEDF36545FBF}"/>
          </ac:spMkLst>
        </pc:spChg>
        <pc:graphicFrameChg chg="mod modGraphic">
          <ac:chgData name="Bretherton, Julie" userId="8431c0f3-a26a-435f-b9c0-d55cdaf4a1a3" providerId="ADAL" clId="{4D41A09F-8FAC-4ED9-88A0-839D6EA392F7}" dt="2020-06-26T13:17:45.512" v="462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modSp">
        <pc:chgData name="Bretherton, Julie" userId="8431c0f3-a26a-435f-b9c0-d55cdaf4a1a3" providerId="ADAL" clId="{4D41A09F-8FAC-4ED9-88A0-839D6EA392F7}" dt="2020-06-26T13:16:02.098" v="269" actId="20577"/>
        <pc:sldMkLst>
          <pc:docMk/>
          <pc:sldMk cId="2491933088" sldId="1587"/>
        </pc:sldMkLst>
        <pc:spChg chg="mod">
          <ac:chgData name="Bretherton, Julie" userId="8431c0f3-a26a-435f-b9c0-d55cdaf4a1a3" providerId="ADAL" clId="{4D41A09F-8FAC-4ED9-88A0-839D6EA392F7}" dt="2020-06-26T13:16:02.098" v="269" actId="20577"/>
          <ac:spMkLst>
            <pc:docMk/>
            <pc:sldMk cId="2491933088" sldId="1587"/>
            <ac:spMk id="5" creationId="{DFA77669-B323-43A7-AA90-FFEE9856EC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D80B-0970-486E-8D02-66795B833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/>
          <a:lstStyle/>
          <a:p>
            <a:r>
              <a:rPr lang="en-GB" dirty="0"/>
              <a:t> Minor Release Drop 7 Update</a:t>
            </a:r>
          </a:p>
        </p:txBody>
      </p:sp>
    </p:spTree>
    <p:extLst>
      <p:ext uri="{BB962C8B-B14F-4D97-AF65-F5344CB8AC3E}">
        <p14:creationId xmlns:p14="http://schemas.microsoft.com/office/powerpoint/2010/main" val="9905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 XRN5152 – Minor Release Drop 7 -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990168"/>
              </p:ext>
            </p:extLst>
          </p:nvPr>
        </p:nvGraphicFramePr>
        <p:xfrm>
          <a:off x="254525" y="520041"/>
          <a:ext cx="8634953" cy="4486155"/>
        </p:xfrm>
        <a:graphic>
          <a:graphicData uri="http://schemas.openxmlformats.org/drawingml/2006/table">
            <a:tbl>
              <a:tblPr firstRow="1" bandRow="1"/>
              <a:tblGrid>
                <a:gridCol w="1216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19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90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26/06/20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7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9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9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8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Three changes in XRN5152 Minor Release Drop 7 to be implemented on 04/07/2020: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900" dirty="0"/>
                        <a:t>XRN5036 – Updates to Must Read Process (removes AMR and SMART from Must Read contacts - precursor to Nov 2020)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900" dirty="0"/>
                        <a:t>XRN4989 – Online Solution for Credit Interest Process (to automatically issue the supporting info through IX)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900" dirty="0"/>
                        <a:t>XRN5065 – Addition of Email Address to DES Last Accessed Report (security enhancement)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/ Implementation Date Approval received from ChMC – 08/04/20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Capture Phase Completed / Impacts Assessments produced / signed-off – 03/04/20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 Phase Completed / Signed off – 24/04/20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Implementation planning to commence – w/c 01/06/20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Phase Completed  – w/c 01/05/20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Change Packs Issued out for review – May 2020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Testing and Assurance XRN5036 – complete – 02/06 / XRN4989 complete-02/06 / XRN5065 complete – 02/06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Code Merge complete – 29/05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Testing and Assurance XRN5036 – complete – 25/06 / XRN4989 complete-25/06 / XRN5065 complete – 25/06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Go Live – 04/07 – on track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 – XRN5036 de-scoped from MiR7 PIS as Must Read Process paused for DNs – once agreed restart date confirmed this first usage will be scoped into future Minor Release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is a risk that Minor Release 7 could have resources issues during Implementation due to Gemini Migration Project going live 5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 2020  – Xoserve Implementation approach agreed internal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BER for ChMC approval – 13/05/20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63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XRN5152 – Minor Release Drop 7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3" y="704767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Dates: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Impact Assessment Completed / signed off – 03/04/20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Design Complete / signed off – 20/04/20 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Build Complete MiRD7– 01/05/20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Testing Complete – 02/07/20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Implementation Complete – 04/07/20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PIS Complete – 07/08/20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en-GB" sz="1000" b="1" dirty="0">
              <a:solidFill>
                <a:srgbClr val="1D3E61"/>
              </a:solidFill>
            </a:endParaRPr>
          </a:p>
          <a:p>
            <a:r>
              <a:rPr lang="en-GB" sz="800" b="1" i="1" dirty="0">
                <a:solidFill>
                  <a:schemeClr val="accent1"/>
                </a:solidFill>
              </a:rPr>
              <a:t>Dates now baselined following completion of detailed design</a:t>
            </a:r>
            <a:endParaRPr lang="en-GB" sz="800" i="1" dirty="0">
              <a:solidFill>
                <a:schemeClr val="accent1"/>
              </a:solidFill>
            </a:endParaRP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397C8-4EC2-4DB3-BAB4-75D62B360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139702"/>
            <a:ext cx="79905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296B675BDB74E8D804360BBE00E6E" ma:contentTypeVersion="13" ma:contentTypeDescription="Create a new document." ma:contentTypeScope="" ma:versionID="d0ad6a80da27ecb7404d4a092d4f81e8">
  <xsd:schema xmlns:xsd="http://www.w3.org/2001/XMLSchema" xmlns:xs="http://www.w3.org/2001/XMLSchema" xmlns:p="http://schemas.microsoft.com/office/2006/metadata/properties" xmlns:ns3="e16f19b0-da2f-4f54-a4ba-fdf7f7a5414a" xmlns:ns4="3b41326a-f8c2-4922-acb3-6d5808d095de" targetNamespace="http://schemas.microsoft.com/office/2006/metadata/properties" ma:root="true" ma:fieldsID="08b9528e82098b2f3de577e6f0bbb03a" ns3:_="" ns4:_="">
    <xsd:import namespace="e16f19b0-da2f-4f54-a4ba-fdf7f7a5414a"/>
    <xsd:import namespace="3b41326a-f8c2-4922-acb3-6d5808d095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19b0-da2f-4f54-a4ba-fdf7f7a54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1326a-f8c2-4922-acb3-6d5808d095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terms/"/>
    <ds:schemaRef ds:uri="e16f19b0-da2f-4f54-a4ba-fdf7f7a5414a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3b41326a-f8c2-4922-acb3-6d5808d095de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C7B180-6D32-4285-BFFC-1ED69FD7C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6f19b0-da2f-4f54-a4ba-fdf7f7a5414a"/>
    <ds:schemaRef ds:uri="3b41326a-f8c2-4922-acb3-6d5808d09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24332</TotalTime>
  <Words>353</Words>
  <Application>Microsoft Office PowerPoint</Application>
  <PresentationFormat>On-screen Show (16:9)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Minor Release Drop 7 Update</vt:lpstr>
      <vt:lpstr> XRN5152 – Minor Release Drop 7 -  Status Update</vt:lpstr>
      <vt:lpstr>XRN5152 – Minor Release Drop 7 Timelines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Bretherton, Julie</cp:lastModifiedBy>
  <cp:revision>752</cp:revision>
  <cp:lastPrinted>2019-05-07T07:36:37Z</cp:lastPrinted>
  <dcterms:created xsi:type="dcterms:W3CDTF">2018-09-02T17:12:15Z</dcterms:created>
  <dcterms:modified xsi:type="dcterms:W3CDTF">2020-06-26T13:17:48Z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0x010100415296B675BDB74E8D804360BBE00E6E</vt:lpwstr>
  </property>
</Properties>
</file>