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2A591E-9B13-498E-8D1E-B97572D8B3BC}" v="215" dt="2020-09-25T08:18:32.9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221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Pollard" userId="d6ed55df-a156-402a-9aa4-8a8d6ec52d24" providerId="ADAL" clId="{E12A591E-9B13-498E-8D1E-B97572D8B3BC}"/>
    <pc:docChg chg="custSel modSld">
      <pc:chgData name="Mark Pollard" userId="d6ed55df-a156-402a-9aa4-8a8d6ec52d24" providerId="ADAL" clId="{E12A591E-9B13-498E-8D1E-B97572D8B3BC}" dt="2020-09-25T08:18:32.948" v="178" actId="20577"/>
      <pc:docMkLst>
        <pc:docMk/>
      </pc:docMkLst>
      <pc:sldChg chg="modSp">
        <pc:chgData name="Mark Pollard" userId="d6ed55df-a156-402a-9aa4-8a8d6ec52d24" providerId="ADAL" clId="{E12A591E-9B13-498E-8D1E-B97572D8B3BC}" dt="2020-09-25T08:17:24.927" v="17" actId="20577"/>
        <pc:sldMkLst>
          <pc:docMk/>
          <pc:sldMk cId="2495117945" sldId="526"/>
        </pc:sldMkLst>
        <pc:spChg chg="mod">
          <ac:chgData name="Mark Pollard" userId="d6ed55df-a156-402a-9aa4-8a8d6ec52d24" providerId="ADAL" clId="{E12A591E-9B13-498E-8D1E-B97572D8B3BC}" dt="2020-09-25T08:17:24.927" v="17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Mark Pollard" userId="d6ed55df-a156-402a-9aa4-8a8d6ec52d24" providerId="ADAL" clId="{E12A591E-9B13-498E-8D1E-B97572D8B3BC}" dt="2020-09-25T08:18:32.948" v="178" actId="20577"/>
        <pc:sldMkLst>
          <pc:docMk/>
          <pc:sldMk cId="1772311877" sldId="532"/>
        </pc:sldMkLst>
        <pc:spChg chg="mod">
          <ac:chgData name="Mark Pollard" userId="d6ed55df-a156-402a-9aa4-8a8d6ec52d24" providerId="ADAL" clId="{E12A591E-9B13-498E-8D1E-B97572D8B3BC}" dt="2020-09-25T08:18:32.948" v="178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">
        <pc:chgData name="Mark Pollard" userId="d6ed55df-a156-402a-9aa4-8a8d6ec52d24" providerId="ADAL" clId="{E12A591E-9B13-498E-8D1E-B97572D8B3BC}" dt="2020-09-25T08:16:07.566" v="1"/>
        <pc:sldMkLst>
          <pc:docMk/>
          <pc:sldMk cId="1284509169" sldId="533"/>
        </pc:sldMkLst>
        <pc:picChg chg="add">
          <ac:chgData name="Mark Pollard" userId="d6ed55df-a156-402a-9aa4-8a8d6ec52d24" providerId="ADAL" clId="{E12A591E-9B13-498E-8D1E-B97572D8B3BC}" dt="2020-09-25T08:16:07.566" v="1"/>
          <ac:picMkLst>
            <pc:docMk/>
            <pc:sldMk cId="1284509169" sldId="533"/>
            <ac:picMk id="2" creationId="{F1724A32-AA8A-4BE8-A1CA-87198566FE90}"/>
          </ac:picMkLst>
        </pc:picChg>
        <pc:picChg chg="del">
          <ac:chgData name="Mark Pollard" userId="d6ed55df-a156-402a-9aa4-8a8d6ec52d24" providerId="ADAL" clId="{E12A591E-9B13-498E-8D1E-B97572D8B3BC}" dt="2020-09-25T08:16:05.299" v="0" actId="478"/>
          <ac:picMkLst>
            <pc:docMk/>
            <pc:sldMk cId="1284509169" sldId="533"/>
            <ac:picMk id="3" creationId="{BB0D9092-B846-4891-A50A-B0CA3180B804}"/>
          </ac:picMkLst>
        </pc:picChg>
      </pc:sldChg>
    </pc:docChg>
  </pc:docChgLst>
  <pc:docChgLst>
    <pc:chgData name="Pollard, Mark" userId="d6ed55df-a156-402a-9aa4-8a8d6ec52d24" providerId="ADAL" clId="{D800016E-32E1-441A-9A63-E97FD60B6ABE}"/>
    <pc:docChg chg="custSel modSld">
      <pc:chgData name="Pollard, Mark" userId="d6ed55df-a156-402a-9aa4-8a8d6ec52d24" providerId="ADAL" clId="{D800016E-32E1-441A-9A63-E97FD60B6ABE}" dt="2020-08-26T14:32:39.084" v="35"/>
      <pc:docMkLst>
        <pc:docMk/>
      </pc:docMkLst>
      <pc:sldChg chg="modSp">
        <pc:chgData name="Pollard, Mark" userId="d6ed55df-a156-402a-9aa4-8a8d6ec52d24" providerId="ADAL" clId="{D800016E-32E1-441A-9A63-E97FD60B6ABE}" dt="2020-08-26T14:27:51.573" v="26" actId="20577"/>
        <pc:sldMkLst>
          <pc:docMk/>
          <pc:sldMk cId="2495117945" sldId="526"/>
        </pc:sldMkLst>
        <pc:spChg chg="mod">
          <ac:chgData name="Pollard, Mark" userId="d6ed55df-a156-402a-9aa4-8a8d6ec52d24" providerId="ADAL" clId="{D800016E-32E1-441A-9A63-E97FD60B6ABE}" dt="2020-08-26T14:27:51.573" v="26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Pollard, Mark" userId="d6ed55df-a156-402a-9aa4-8a8d6ec52d24" providerId="ADAL" clId="{D800016E-32E1-441A-9A63-E97FD60B6ABE}" dt="2020-08-26T14:28:02.356" v="33" actId="20577"/>
        <pc:sldMkLst>
          <pc:docMk/>
          <pc:sldMk cId="1772311877" sldId="532"/>
        </pc:sldMkLst>
        <pc:spChg chg="mod">
          <ac:chgData name="Pollard, Mark" userId="d6ed55df-a156-402a-9aa4-8a8d6ec52d24" providerId="ADAL" clId="{D800016E-32E1-441A-9A63-E97FD60B6ABE}" dt="2020-08-26T14:28:02.356" v="33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">
        <pc:chgData name="Pollard, Mark" userId="d6ed55df-a156-402a-9aa4-8a8d6ec52d24" providerId="ADAL" clId="{D800016E-32E1-441A-9A63-E97FD60B6ABE}" dt="2020-08-26T14:32:39.084" v="35"/>
        <pc:sldMkLst>
          <pc:docMk/>
          <pc:sldMk cId="1284509169" sldId="533"/>
        </pc:sldMkLst>
        <pc:picChg chg="del">
          <ac:chgData name="Pollard, Mark" userId="d6ed55df-a156-402a-9aa4-8a8d6ec52d24" providerId="ADAL" clId="{D800016E-32E1-441A-9A63-E97FD60B6ABE}" dt="2020-08-26T14:32:35.392" v="34" actId="478"/>
          <ac:picMkLst>
            <pc:docMk/>
            <pc:sldMk cId="1284509169" sldId="533"/>
            <ac:picMk id="2" creationId="{FE52876C-39E3-4F12-B00E-D8A96B539CF4}"/>
          </ac:picMkLst>
        </pc:picChg>
        <pc:picChg chg="add">
          <ac:chgData name="Pollard, Mark" userId="d6ed55df-a156-402a-9aa4-8a8d6ec52d24" providerId="ADAL" clId="{D800016E-32E1-441A-9A63-E97FD60B6ABE}" dt="2020-08-26T14:32:39.084" v="35"/>
          <ac:picMkLst>
            <pc:docMk/>
            <pc:sldMk cId="1284509169" sldId="533"/>
            <ac:picMk id="3" creationId="{BB0D9092-B846-4891-A50A-B0CA3180B80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October 2020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3455"/>
            <a:ext cx="8229600" cy="408093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has not seen any impact so far following recent changes to government </a:t>
            </a:r>
            <a:r>
              <a:rPr lang="en-US" sz="1400" kern="0">
                <a:latin typeface="Arial"/>
                <a:cs typeface="Arial"/>
              </a:rPr>
              <a:t>guidance regarding COVID-19</a:t>
            </a:r>
            <a:endParaRPr lang="en-US" sz="1400" kern="0" dirty="0">
              <a:latin typeface="Arial"/>
              <a:cs typeface="Arial"/>
            </a:endParaRPr>
          </a:p>
          <a:p>
            <a:endParaRPr lang="en-US" sz="9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end date is February 2021. Our current run rate is tracking a January 2021 completion</a:t>
            </a:r>
          </a:p>
          <a:p>
            <a:endParaRPr lang="en-US" sz="14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There are four key milestones for customer migrations:-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Installation of Network lines (On Track)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Installation of Routers (Ahead of Schedule)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Installation of Servers (Ahead of Schedule)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Customer Migration (On Track)</a:t>
            </a:r>
          </a:p>
          <a:p>
            <a:endParaRPr lang="en-GB" sz="12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The project would like to request customer support in ensuring that we migrate you as quickly and smoothly as possible onto your new IX Gamma network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The migration onto the new IX Network will allow a reduction in IX pricing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Your IX equipment will be fully refreshed onto new hardware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There is a risk that we will not be able to extend the legacy support past February 2021</a:t>
            </a:r>
          </a:p>
          <a:p>
            <a:pPr marL="0" indent="0">
              <a:buNone/>
            </a:pPr>
            <a:endParaRPr lang="en-GB" sz="1100" kern="0" dirty="0">
              <a:latin typeface="Arial"/>
              <a:cs typeface="Arial"/>
            </a:endParaRPr>
          </a:p>
          <a:p>
            <a:r>
              <a:rPr lang="en-GB" sz="1400" dirty="0"/>
              <a:t>If you have any questions or concerns, please reach out to </a:t>
            </a:r>
            <a:r>
              <a:rPr lang="en-US" sz="1400" kern="0" dirty="0">
                <a:latin typeface="Arial"/>
                <a:hlinkClick r:id="rId2"/>
              </a:rPr>
              <a:t>box.xoserve.IXEnquiries@xoserve.com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1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724A32-AA8A-4BE8-A1CA-87198566F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5593"/>
            <a:ext cx="9144000" cy="431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2" ma:contentTypeDescription="Create a new document." ma:contentTypeScope="" ma:versionID="a229eac2f26aceef43ef7ee8b1b62936">
  <xsd:schema xmlns:xsd="http://www.w3.org/2001/XMLSchema" xmlns:xs="http://www.w3.org/2001/XMLSchema" xmlns:p="http://schemas.microsoft.com/office/2006/metadata/properties" xmlns:ns2="11f1cc19-a6a2-4477-822b-8358f9edc374" targetNamespace="http://schemas.microsoft.com/office/2006/metadata/properties" ma:root="true" ma:fieldsID="8c1948700286a73dddfb7866fa6a33ed" ns2:_="">
    <xsd:import namespace="11f1cc19-a6a2-4477-822b-8358f9edc3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24938e36-1604-481e-b36a-cfeb5237cbd3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5b14776a-25fa-4f57-ace4-8ef8b5833d48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CDB820-F552-4123-A94E-66AC771C2675}"/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740</TotalTime>
  <Words>174</Words>
  <Application>Microsoft Office PowerPoint</Application>
  <PresentationFormat>On-screen Show (16:9)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Mark Pollard</cp:lastModifiedBy>
  <cp:revision>17</cp:revision>
  <dcterms:created xsi:type="dcterms:W3CDTF">2018-09-02T17:12:15Z</dcterms:created>
  <dcterms:modified xsi:type="dcterms:W3CDTF">2020-09-25T08:18:35Z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