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4" r:id="rId6"/>
    <p:sldId id="315" r:id="rId7"/>
    <p:sldId id="316" r:id="rId8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E8"/>
    <a:srgbClr val="BD6AAB"/>
    <a:srgbClr val="2B80B1"/>
    <a:srgbClr val="F5835D"/>
    <a:srgbClr val="84B8DA"/>
    <a:srgbClr val="9CCB3B"/>
    <a:srgbClr val="40D1F5"/>
    <a:srgbClr val="FFFFFF"/>
    <a:srgbClr val="9C4877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5B3523-35D6-4A35-AB1F-A538A6231CCA}" v="1535" dt="2020-09-25T10:02:25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90" d="100"/>
          <a:sy n="90" d="100"/>
        </p:scale>
        <p:origin x="61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E95B3523-35D6-4A35-AB1F-A538A6231CCA}"/>
    <pc:docChg chg="custSel modSld">
      <pc:chgData name="James Rigby" userId="7ade5d71-70eb-452f-8090-262cd4d9bd62" providerId="ADAL" clId="{E95B3523-35D6-4A35-AB1F-A538A6231CCA}" dt="2020-09-25T10:02:25.132" v="288" actId="14100"/>
      <pc:docMkLst>
        <pc:docMk/>
      </pc:docMkLst>
      <pc:sldChg chg="addSp delSp modSp">
        <pc:chgData name="James Rigby" userId="7ade5d71-70eb-452f-8090-262cd4d9bd62" providerId="ADAL" clId="{E95B3523-35D6-4A35-AB1F-A538A6231CCA}" dt="2020-09-25T10:02:25.132" v="288" actId="14100"/>
        <pc:sldMkLst>
          <pc:docMk/>
          <pc:sldMk cId="1350442621" sldId="314"/>
        </pc:sldMkLst>
        <pc:spChg chg="mod">
          <ac:chgData name="James Rigby" userId="7ade5d71-70eb-452f-8090-262cd4d9bd62" providerId="ADAL" clId="{E95B3523-35D6-4A35-AB1F-A538A6231CCA}" dt="2020-09-25T10:00:28.564" v="16" actId="1035"/>
          <ac:spMkLst>
            <pc:docMk/>
            <pc:sldMk cId="1350442621" sldId="314"/>
            <ac:spMk id="8" creationId="{E5C35C26-3D2C-4367-8D5F-DD90EA7630DD}"/>
          </ac:spMkLst>
        </pc:spChg>
        <pc:spChg chg="add mod">
          <ac:chgData name="James Rigby" userId="7ade5d71-70eb-452f-8090-262cd4d9bd62" providerId="ADAL" clId="{E95B3523-35D6-4A35-AB1F-A538A6231CCA}" dt="2020-09-25T10:02:25.132" v="288" actId="14100"/>
          <ac:spMkLst>
            <pc:docMk/>
            <pc:sldMk cId="1350442621" sldId="314"/>
            <ac:spMk id="9" creationId="{9D6520D2-975E-45D3-9930-04F509A70DD8}"/>
          </ac:spMkLst>
        </pc:spChg>
        <pc:spChg chg="mod">
          <ac:chgData name="James Rigby" userId="7ade5d71-70eb-452f-8090-262cd4d9bd62" providerId="ADAL" clId="{E95B3523-35D6-4A35-AB1F-A538A6231CCA}" dt="2020-09-25T10:00:34.786" v="23" actId="1037"/>
          <ac:spMkLst>
            <pc:docMk/>
            <pc:sldMk cId="1350442621" sldId="314"/>
            <ac:spMk id="11" creationId="{CAFD42F7-03F8-4C03-ABD9-F89A092A4CD3}"/>
          </ac:spMkLst>
        </pc:spChg>
        <pc:picChg chg="add mod">
          <ac:chgData name="James Rigby" userId="7ade5d71-70eb-452f-8090-262cd4d9bd62" providerId="ADAL" clId="{E95B3523-35D6-4A35-AB1F-A538A6231CCA}" dt="2020-09-25T10:00:34.786" v="23" actId="1037"/>
          <ac:picMkLst>
            <pc:docMk/>
            <pc:sldMk cId="1350442621" sldId="314"/>
            <ac:picMk id="2" creationId="{F3A97D3A-66DA-4CED-9AFA-4615F87C5492}"/>
          </ac:picMkLst>
        </pc:picChg>
        <pc:picChg chg="add mod">
          <ac:chgData name="James Rigby" userId="7ade5d71-70eb-452f-8090-262cd4d9bd62" providerId="ADAL" clId="{E95B3523-35D6-4A35-AB1F-A538A6231CCA}" dt="2020-09-25T10:00:34.786" v="23" actId="1037"/>
          <ac:picMkLst>
            <pc:docMk/>
            <pc:sldMk cId="1350442621" sldId="314"/>
            <ac:picMk id="3" creationId="{E29A7097-DE2B-446B-82E9-493FDB773A48}"/>
          </ac:picMkLst>
        </pc:picChg>
        <pc:picChg chg="del">
          <ac:chgData name="James Rigby" userId="7ade5d71-70eb-452f-8090-262cd4d9bd62" providerId="ADAL" clId="{E95B3523-35D6-4A35-AB1F-A538A6231CCA}" dt="2020-09-25T09:59:14.697" v="0" actId="478"/>
          <ac:picMkLst>
            <pc:docMk/>
            <pc:sldMk cId="1350442621" sldId="314"/>
            <ac:picMk id="14" creationId="{FC77ECAC-2A65-4B29-84BC-C8AB1DD3DF83}"/>
          </ac:picMkLst>
        </pc:picChg>
        <pc:picChg chg="del">
          <ac:chgData name="James Rigby" userId="7ade5d71-70eb-452f-8090-262cd4d9bd62" providerId="ADAL" clId="{E95B3523-35D6-4A35-AB1F-A538A6231CCA}" dt="2020-09-25T09:59:17.752" v="1" actId="478"/>
          <ac:picMkLst>
            <pc:docMk/>
            <pc:sldMk cId="1350442621" sldId="314"/>
            <ac:picMk id="15" creationId="{47FEA2DF-80C3-4282-A33E-E0046E258C5D}"/>
          </ac:picMkLst>
        </pc:picChg>
      </pc:sldChg>
      <pc:sldChg chg="addSp delSp modSp">
        <pc:chgData name="James Rigby" userId="7ade5d71-70eb-452f-8090-262cd4d9bd62" providerId="ADAL" clId="{E95B3523-35D6-4A35-AB1F-A538A6231CCA}" dt="2020-09-25T10:00:15.911" v="11" actId="1076"/>
        <pc:sldMkLst>
          <pc:docMk/>
          <pc:sldMk cId="363028151" sldId="315"/>
        </pc:sldMkLst>
        <pc:picChg chg="add mod">
          <ac:chgData name="James Rigby" userId="7ade5d71-70eb-452f-8090-262cd4d9bd62" providerId="ADAL" clId="{E95B3523-35D6-4A35-AB1F-A538A6231CCA}" dt="2020-09-25T09:59:59.999" v="9" actId="1076"/>
          <ac:picMkLst>
            <pc:docMk/>
            <pc:sldMk cId="363028151" sldId="315"/>
            <ac:picMk id="2" creationId="{2E034DD8-BC12-490D-887D-73108A452CEF}"/>
          </ac:picMkLst>
        </pc:picChg>
        <pc:picChg chg="add mod">
          <ac:chgData name="James Rigby" userId="7ade5d71-70eb-452f-8090-262cd4d9bd62" providerId="ADAL" clId="{E95B3523-35D6-4A35-AB1F-A538A6231CCA}" dt="2020-09-25T10:00:15.911" v="11" actId="1076"/>
          <ac:picMkLst>
            <pc:docMk/>
            <pc:sldMk cId="363028151" sldId="315"/>
            <ac:picMk id="3" creationId="{2E69C037-8F27-4E7B-A905-CF3C1EB76451}"/>
          </ac:picMkLst>
        </pc:picChg>
        <pc:picChg chg="del">
          <ac:chgData name="James Rigby" userId="7ade5d71-70eb-452f-8090-262cd4d9bd62" providerId="ADAL" clId="{E95B3523-35D6-4A35-AB1F-A538A6231CCA}" dt="2020-09-25T09:59:21.935" v="2" actId="478"/>
          <ac:picMkLst>
            <pc:docMk/>
            <pc:sldMk cId="363028151" sldId="315"/>
            <ac:picMk id="12" creationId="{F43EC5C9-8A6F-4EAF-AFDC-E42FC7E13A6B}"/>
          </ac:picMkLst>
        </pc:picChg>
        <pc:picChg chg="del">
          <ac:chgData name="James Rigby" userId="7ade5d71-70eb-452f-8090-262cd4d9bd62" providerId="ADAL" clId="{E95B3523-35D6-4A35-AB1F-A538A6231CCA}" dt="2020-09-25T09:59:23.447" v="3" actId="478"/>
          <ac:picMkLst>
            <pc:docMk/>
            <pc:sldMk cId="363028151" sldId="315"/>
            <ac:picMk id="13" creationId="{23C54759-7935-44B7-BB1F-8B029ABAB289}"/>
          </ac:picMkLst>
        </pc:picChg>
      </pc:sldChg>
    </pc:docChg>
  </pc:docChgLst>
  <pc:docChgLst>
    <pc:chgData name="James Rigby" userId="7ade5d71-70eb-452f-8090-262cd4d9bd62" providerId="ADAL" clId="{DC01D380-1B96-4437-964A-4D5BE92E7F64}"/>
    <pc:docChg chg="undo custSel addSld modSld">
      <pc:chgData name="James Rigby" userId="7ade5d71-70eb-452f-8090-262cd4d9bd62" providerId="ADAL" clId="{DC01D380-1B96-4437-964A-4D5BE92E7F64}" dt="2020-09-24T16:35:44.083" v="1245" actId="1037"/>
      <pc:docMkLst>
        <pc:docMk/>
      </pc:docMkLst>
      <pc:sldChg chg="modSp">
        <pc:chgData name="James Rigby" userId="7ade5d71-70eb-452f-8090-262cd4d9bd62" providerId="ADAL" clId="{DC01D380-1B96-4437-964A-4D5BE92E7F64}" dt="2020-09-23T12:26:17.042" v="58" actId="20577"/>
        <pc:sldMkLst>
          <pc:docMk/>
          <pc:sldMk cId="3653749228" sldId="288"/>
        </pc:sldMkLst>
        <pc:spChg chg="mod">
          <ac:chgData name="James Rigby" userId="7ade5d71-70eb-452f-8090-262cd4d9bd62" providerId="ADAL" clId="{DC01D380-1B96-4437-964A-4D5BE92E7F64}" dt="2020-09-23T12:26:17.042" v="58" actId="20577"/>
          <ac:spMkLst>
            <pc:docMk/>
            <pc:sldMk cId="3653749228" sldId="288"/>
            <ac:spMk id="2" creationId="{00000000-0000-0000-0000-000000000000}"/>
          </ac:spMkLst>
        </pc:spChg>
      </pc:sldChg>
      <pc:sldChg chg="addSp delSp modSp">
        <pc:chgData name="James Rigby" userId="7ade5d71-70eb-452f-8090-262cd4d9bd62" providerId="ADAL" clId="{DC01D380-1B96-4437-964A-4D5BE92E7F64}" dt="2020-09-24T16:35:44.083" v="1245" actId="1037"/>
        <pc:sldMkLst>
          <pc:docMk/>
          <pc:sldMk cId="1350442621" sldId="314"/>
        </pc:sldMkLst>
        <pc:spChg chg="del">
          <ac:chgData name="James Rigby" userId="7ade5d71-70eb-452f-8090-262cd4d9bd62" providerId="ADAL" clId="{DC01D380-1B96-4437-964A-4D5BE92E7F64}" dt="2020-09-23T12:33:23.738" v="168" actId="478"/>
          <ac:spMkLst>
            <pc:docMk/>
            <pc:sldMk cId="1350442621" sldId="314"/>
            <ac:spMk id="3" creationId="{00000000-0000-0000-0000-000000000000}"/>
          </ac:spMkLst>
        </pc:spChg>
        <pc:spChg chg="add mod">
          <ac:chgData name="James Rigby" userId="7ade5d71-70eb-452f-8090-262cd4d9bd62" providerId="ADAL" clId="{DC01D380-1B96-4437-964A-4D5BE92E7F64}" dt="2020-09-23T12:42:57.330" v="1126" actId="12"/>
          <ac:spMkLst>
            <pc:docMk/>
            <pc:sldMk cId="1350442621" sldId="314"/>
            <ac:spMk id="8" creationId="{E5C35C26-3D2C-4367-8D5F-DD90EA7630DD}"/>
          </ac:spMkLst>
        </pc:spChg>
        <pc:spChg chg="del">
          <ac:chgData name="James Rigby" userId="7ade5d71-70eb-452f-8090-262cd4d9bd62" providerId="ADAL" clId="{DC01D380-1B96-4437-964A-4D5BE92E7F64}" dt="2020-09-23T12:25:24.982" v="0" actId="478"/>
          <ac:spMkLst>
            <pc:docMk/>
            <pc:sldMk cId="1350442621" sldId="314"/>
            <ac:spMk id="10" creationId="{F521D195-1A07-44BA-BBA5-5C740AACADF3}"/>
          </ac:spMkLst>
        </pc:spChg>
        <pc:spChg chg="add mod">
          <ac:chgData name="James Rigby" userId="7ade5d71-70eb-452f-8090-262cd4d9bd62" providerId="ADAL" clId="{DC01D380-1B96-4437-964A-4D5BE92E7F64}" dt="2020-09-24T16:35:44.083" v="1245" actId="1037"/>
          <ac:spMkLst>
            <pc:docMk/>
            <pc:sldMk cId="1350442621" sldId="314"/>
            <ac:spMk id="11" creationId="{CAFD42F7-03F8-4C03-ABD9-F89A092A4CD3}"/>
          </ac:spMkLst>
        </pc:spChg>
        <pc:spChg chg="add mod">
          <ac:chgData name="James Rigby" userId="7ade5d71-70eb-452f-8090-262cd4d9bd62" providerId="ADAL" clId="{DC01D380-1B96-4437-964A-4D5BE92E7F64}" dt="2020-09-23T12:36:36.770" v="423" actId="1076"/>
          <ac:spMkLst>
            <pc:docMk/>
            <pc:sldMk cId="1350442621" sldId="314"/>
            <ac:spMk id="12" creationId="{324FACEB-9414-42BB-B211-57415ACE371D}"/>
          </ac:spMkLst>
        </pc:spChg>
        <pc:spChg chg="del mod">
          <ac:chgData name="James Rigby" userId="7ade5d71-70eb-452f-8090-262cd4d9bd62" providerId="ADAL" clId="{DC01D380-1B96-4437-964A-4D5BE92E7F64}" dt="2020-09-23T12:25:45.081" v="7" actId="478"/>
          <ac:spMkLst>
            <pc:docMk/>
            <pc:sldMk cId="1350442621" sldId="314"/>
            <ac:spMk id="13" creationId="{C07B7205-68C1-49DC-BCE7-8D05AEB6896C}"/>
          </ac:spMkLst>
        </pc:spChg>
        <pc:picChg chg="add del">
          <ac:chgData name="James Rigby" userId="7ade5d71-70eb-452f-8090-262cd4d9bd62" providerId="ADAL" clId="{DC01D380-1B96-4437-964A-4D5BE92E7F64}" dt="2020-09-23T12:27:09.038" v="60" actId="478"/>
          <ac:picMkLst>
            <pc:docMk/>
            <pc:sldMk cId="1350442621" sldId="314"/>
            <ac:picMk id="2" creationId="{49B5CA19-5F7E-4D11-949A-FF11FC1EAF8A}"/>
          </ac:picMkLst>
        </pc:picChg>
        <pc:picChg chg="add del">
          <ac:chgData name="James Rigby" userId="7ade5d71-70eb-452f-8090-262cd4d9bd62" providerId="ADAL" clId="{DC01D380-1B96-4437-964A-4D5BE92E7F64}" dt="2020-09-23T12:29:29.922" v="62" actId="478"/>
          <ac:picMkLst>
            <pc:docMk/>
            <pc:sldMk cId="1350442621" sldId="314"/>
            <ac:picMk id="4" creationId="{9C339BD9-474A-418E-B190-CF65861D346A}"/>
          </ac:picMkLst>
        </pc:picChg>
        <pc:picChg chg="add del mod">
          <ac:chgData name="James Rigby" userId="7ade5d71-70eb-452f-8090-262cd4d9bd62" providerId="ADAL" clId="{DC01D380-1B96-4437-964A-4D5BE92E7F64}" dt="2020-09-24T16:33:06.987" v="1178" actId="478"/>
          <ac:picMkLst>
            <pc:docMk/>
            <pc:sldMk cId="1350442621" sldId="314"/>
            <ac:picMk id="5" creationId="{B0A0C6CB-0616-4B03-B72B-BAA48103B955}"/>
          </ac:picMkLst>
        </pc:picChg>
        <pc:picChg chg="add del mod">
          <ac:chgData name="James Rigby" userId="7ade5d71-70eb-452f-8090-262cd4d9bd62" providerId="ADAL" clId="{DC01D380-1B96-4437-964A-4D5BE92E7F64}" dt="2020-09-24T16:33:06.987" v="1178" actId="478"/>
          <ac:picMkLst>
            <pc:docMk/>
            <pc:sldMk cId="1350442621" sldId="314"/>
            <ac:picMk id="6" creationId="{A8A0756B-EE2F-4148-93A7-F4BABC208AB2}"/>
          </ac:picMkLst>
        </pc:picChg>
        <pc:picChg chg="add del mod">
          <ac:chgData name="James Rigby" userId="7ade5d71-70eb-452f-8090-262cd4d9bd62" providerId="ADAL" clId="{DC01D380-1B96-4437-964A-4D5BE92E7F64}" dt="2020-09-23T12:32:17.022" v="109" actId="478"/>
          <ac:picMkLst>
            <pc:docMk/>
            <pc:sldMk cId="1350442621" sldId="314"/>
            <ac:picMk id="7" creationId="{23394F0F-46AB-43E4-8B11-98C4C4E00D17}"/>
          </ac:picMkLst>
        </pc:picChg>
        <pc:picChg chg="del mod">
          <ac:chgData name="James Rigby" userId="7ade5d71-70eb-452f-8090-262cd4d9bd62" providerId="ADAL" clId="{DC01D380-1B96-4437-964A-4D5BE92E7F64}" dt="2020-09-23T12:25:27.922" v="2" actId="478"/>
          <ac:picMkLst>
            <pc:docMk/>
            <pc:sldMk cId="1350442621" sldId="314"/>
            <ac:picMk id="9" creationId="{4F89822C-F499-4DDB-A739-3972146C7E4E}"/>
          </ac:picMkLst>
        </pc:picChg>
        <pc:picChg chg="add mod">
          <ac:chgData name="James Rigby" userId="7ade5d71-70eb-452f-8090-262cd4d9bd62" providerId="ADAL" clId="{DC01D380-1B96-4437-964A-4D5BE92E7F64}" dt="2020-09-24T16:34:18.384" v="1192" actId="1035"/>
          <ac:picMkLst>
            <pc:docMk/>
            <pc:sldMk cId="1350442621" sldId="314"/>
            <ac:picMk id="14" creationId="{FC77ECAC-2A65-4B29-84BC-C8AB1DD3DF83}"/>
          </ac:picMkLst>
        </pc:picChg>
        <pc:picChg chg="add mod">
          <ac:chgData name="James Rigby" userId="7ade5d71-70eb-452f-8090-262cd4d9bd62" providerId="ADAL" clId="{DC01D380-1B96-4437-964A-4D5BE92E7F64}" dt="2020-09-24T16:34:18.384" v="1192" actId="1035"/>
          <ac:picMkLst>
            <pc:docMk/>
            <pc:sldMk cId="1350442621" sldId="314"/>
            <ac:picMk id="15" creationId="{47FEA2DF-80C3-4282-A33E-E0046E258C5D}"/>
          </ac:picMkLst>
        </pc:picChg>
      </pc:sldChg>
      <pc:sldChg chg="addSp delSp modSp add">
        <pc:chgData name="James Rigby" userId="7ade5d71-70eb-452f-8090-262cd4d9bd62" providerId="ADAL" clId="{DC01D380-1B96-4437-964A-4D5BE92E7F64}" dt="2020-09-24T16:35:33.183" v="1227" actId="1038"/>
        <pc:sldMkLst>
          <pc:docMk/>
          <pc:sldMk cId="363028151" sldId="315"/>
        </pc:sldMkLst>
        <pc:spChg chg="del mod">
          <ac:chgData name="James Rigby" userId="7ade5d71-70eb-452f-8090-262cd4d9bd62" providerId="ADAL" clId="{DC01D380-1B96-4437-964A-4D5BE92E7F64}" dt="2020-09-24T16:33:40.393" v="1183" actId="478"/>
          <ac:spMkLst>
            <pc:docMk/>
            <pc:sldMk cId="363028151" sldId="315"/>
            <ac:spMk id="3" creationId="{00000000-0000-0000-0000-000000000000}"/>
          </ac:spMkLst>
        </pc:spChg>
        <pc:spChg chg="add mod">
          <ac:chgData name="James Rigby" userId="7ade5d71-70eb-452f-8090-262cd4d9bd62" providerId="ADAL" clId="{DC01D380-1B96-4437-964A-4D5BE92E7F64}" dt="2020-09-24T16:35:33.183" v="1227" actId="1038"/>
          <ac:spMkLst>
            <pc:docMk/>
            <pc:sldMk cId="363028151" sldId="315"/>
            <ac:spMk id="10" creationId="{525CEEE0-7B9F-4D27-A3B7-87D1B862D55F}"/>
          </ac:spMkLst>
        </pc:spChg>
        <pc:picChg chg="add del mod">
          <ac:chgData name="James Rigby" userId="7ade5d71-70eb-452f-8090-262cd4d9bd62" providerId="ADAL" clId="{DC01D380-1B96-4437-964A-4D5BE92E7F64}" dt="2020-09-24T16:33:40.393" v="1183" actId="478"/>
          <ac:picMkLst>
            <pc:docMk/>
            <pc:sldMk cId="363028151" sldId="315"/>
            <ac:picMk id="2" creationId="{048BA84B-99DA-4970-A2EA-1EE67DD90DC2}"/>
          </ac:picMkLst>
        </pc:picChg>
        <pc:picChg chg="add del mod">
          <ac:chgData name="James Rigby" userId="7ade5d71-70eb-452f-8090-262cd4d9bd62" providerId="ADAL" clId="{DC01D380-1B96-4437-964A-4D5BE92E7F64}" dt="2020-09-24T16:33:40.393" v="1183" actId="478"/>
          <ac:picMkLst>
            <pc:docMk/>
            <pc:sldMk cId="363028151" sldId="315"/>
            <ac:picMk id="4" creationId="{6A72109D-292D-4E6D-AA90-BC8E4A900D26}"/>
          </ac:picMkLst>
        </pc:picChg>
        <pc:picChg chg="del">
          <ac:chgData name="James Rigby" userId="7ade5d71-70eb-452f-8090-262cd4d9bd62" providerId="ADAL" clId="{DC01D380-1B96-4437-964A-4D5BE92E7F64}" dt="2020-09-23T12:30:45.180" v="74" actId="478"/>
          <ac:picMkLst>
            <pc:docMk/>
            <pc:sldMk cId="363028151" sldId="315"/>
            <ac:picMk id="5" creationId="{B0A0C6CB-0616-4B03-B72B-BAA48103B955}"/>
          </ac:picMkLst>
        </pc:picChg>
        <pc:picChg chg="del">
          <ac:chgData name="James Rigby" userId="7ade5d71-70eb-452f-8090-262cd4d9bd62" providerId="ADAL" clId="{DC01D380-1B96-4437-964A-4D5BE92E7F64}" dt="2020-09-23T12:30:45.180" v="74" actId="478"/>
          <ac:picMkLst>
            <pc:docMk/>
            <pc:sldMk cId="363028151" sldId="315"/>
            <ac:picMk id="6" creationId="{A8A0756B-EE2F-4148-93A7-F4BABC208AB2}"/>
          </ac:picMkLst>
        </pc:picChg>
        <pc:picChg chg="del">
          <ac:chgData name="James Rigby" userId="7ade5d71-70eb-452f-8090-262cd4d9bd62" providerId="ADAL" clId="{DC01D380-1B96-4437-964A-4D5BE92E7F64}" dt="2020-09-23T12:30:45.180" v="74" actId="478"/>
          <ac:picMkLst>
            <pc:docMk/>
            <pc:sldMk cId="363028151" sldId="315"/>
            <ac:picMk id="7" creationId="{23394F0F-46AB-43E4-8B11-98C4C4E00D17}"/>
          </ac:picMkLst>
        </pc:picChg>
        <pc:picChg chg="add del mod">
          <ac:chgData name="James Rigby" userId="7ade5d71-70eb-452f-8090-262cd4d9bd62" providerId="ADAL" clId="{DC01D380-1B96-4437-964A-4D5BE92E7F64}" dt="2020-09-24T16:33:40.393" v="1183" actId="478"/>
          <ac:picMkLst>
            <pc:docMk/>
            <pc:sldMk cId="363028151" sldId="315"/>
            <ac:picMk id="8" creationId="{C76DE65A-1121-43D3-87E1-E75BFEE8F653}"/>
          </ac:picMkLst>
        </pc:picChg>
        <pc:picChg chg="add del mod">
          <ac:chgData name="James Rigby" userId="7ade5d71-70eb-452f-8090-262cd4d9bd62" providerId="ADAL" clId="{DC01D380-1B96-4437-964A-4D5BE92E7F64}" dt="2020-09-24T15:46:50.622" v="1151" actId="478"/>
          <ac:picMkLst>
            <pc:docMk/>
            <pc:sldMk cId="363028151" sldId="315"/>
            <ac:picMk id="9" creationId="{2CE1E0FF-AD8A-49E8-9200-09F51186E09E}"/>
          </ac:picMkLst>
        </pc:picChg>
        <pc:picChg chg="add del mod">
          <ac:chgData name="James Rigby" userId="7ade5d71-70eb-452f-8090-262cd4d9bd62" providerId="ADAL" clId="{DC01D380-1B96-4437-964A-4D5BE92E7F64}" dt="2020-09-24T16:33:40.393" v="1183" actId="478"/>
          <ac:picMkLst>
            <pc:docMk/>
            <pc:sldMk cId="363028151" sldId="315"/>
            <ac:picMk id="11" creationId="{2F8D044B-F305-4CE7-A355-717D9792CCA9}"/>
          </ac:picMkLst>
        </pc:picChg>
        <pc:picChg chg="add mod">
          <ac:chgData name="James Rigby" userId="7ade5d71-70eb-452f-8090-262cd4d9bd62" providerId="ADAL" clId="{DC01D380-1B96-4437-964A-4D5BE92E7F64}" dt="2020-09-24T16:33:54.340" v="1186" actId="1076"/>
          <ac:picMkLst>
            <pc:docMk/>
            <pc:sldMk cId="363028151" sldId="315"/>
            <ac:picMk id="12" creationId="{F43EC5C9-8A6F-4EAF-AFDC-E42FC7E13A6B}"/>
          </ac:picMkLst>
        </pc:picChg>
        <pc:picChg chg="add mod">
          <ac:chgData name="James Rigby" userId="7ade5d71-70eb-452f-8090-262cd4d9bd62" providerId="ADAL" clId="{DC01D380-1B96-4437-964A-4D5BE92E7F64}" dt="2020-09-24T16:34:06.703" v="1188" actId="1076"/>
          <ac:picMkLst>
            <pc:docMk/>
            <pc:sldMk cId="363028151" sldId="315"/>
            <ac:picMk id="13" creationId="{23C54759-7935-44B7-BB1F-8B029ABAB289}"/>
          </ac:picMkLst>
        </pc:picChg>
      </pc:sldChg>
      <pc:sldChg chg="addSp delSp modSp add">
        <pc:chgData name="James Rigby" userId="7ade5d71-70eb-452f-8090-262cd4d9bd62" providerId="ADAL" clId="{DC01D380-1B96-4437-964A-4D5BE92E7F64}" dt="2020-09-24T16:35:38.654" v="1235" actId="1037"/>
        <pc:sldMkLst>
          <pc:docMk/>
          <pc:sldMk cId="2944686301" sldId="316"/>
        </pc:sldMkLst>
        <pc:spChg chg="mod">
          <ac:chgData name="James Rigby" userId="7ade5d71-70eb-452f-8090-262cd4d9bd62" providerId="ADAL" clId="{DC01D380-1B96-4437-964A-4D5BE92E7F64}" dt="2020-09-24T16:35:38.654" v="1235" actId="1037"/>
          <ac:spMkLst>
            <pc:docMk/>
            <pc:sldMk cId="2944686301" sldId="316"/>
            <ac:spMk id="10" creationId="{525CEEE0-7B9F-4D27-A3B7-87D1B862D55F}"/>
          </ac:spMkLst>
        </pc:spChg>
        <pc:picChg chg="add mod">
          <ac:chgData name="James Rigby" userId="7ade5d71-70eb-452f-8090-262cd4d9bd62" providerId="ADAL" clId="{DC01D380-1B96-4437-964A-4D5BE92E7F64}" dt="2020-09-24T16:35:24.812" v="1217" actId="1037"/>
          <ac:picMkLst>
            <pc:docMk/>
            <pc:sldMk cId="2944686301" sldId="316"/>
            <ac:picMk id="2" creationId="{81F53713-D91A-420F-A69B-7E76B80B2978}"/>
          </ac:picMkLst>
        </pc:picChg>
        <pc:picChg chg="add mod">
          <ac:chgData name="James Rigby" userId="7ade5d71-70eb-452f-8090-262cd4d9bd62" providerId="ADAL" clId="{DC01D380-1B96-4437-964A-4D5BE92E7F64}" dt="2020-09-24T16:35:24.812" v="1217" actId="1037"/>
          <ac:picMkLst>
            <pc:docMk/>
            <pc:sldMk cId="2944686301" sldId="316"/>
            <ac:picMk id="3" creationId="{0739A3C8-5392-4443-B194-2232693C6B9F}"/>
          </ac:picMkLst>
        </pc:picChg>
        <pc:picChg chg="del">
          <ac:chgData name="James Rigby" userId="7ade5d71-70eb-452f-8090-262cd4d9bd62" providerId="ADAL" clId="{DC01D380-1B96-4437-964A-4D5BE92E7F64}" dt="2020-09-24T16:34:27.845" v="1194" actId="478"/>
          <ac:picMkLst>
            <pc:docMk/>
            <pc:sldMk cId="2944686301" sldId="316"/>
            <ac:picMk id="12" creationId="{F43EC5C9-8A6F-4EAF-AFDC-E42FC7E13A6B}"/>
          </ac:picMkLst>
        </pc:picChg>
        <pc:picChg chg="del">
          <ac:chgData name="James Rigby" userId="7ade5d71-70eb-452f-8090-262cd4d9bd62" providerId="ADAL" clId="{DC01D380-1B96-4437-964A-4D5BE92E7F64}" dt="2020-09-24T16:34:27.845" v="1194" actId="478"/>
          <ac:picMkLst>
            <pc:docMk/>
            <pc:sldMk cId="2944686301" sldId="316"/>
            <ac:picMk id="13" creationId="{23C54759-7935-44B7-BB1F-8B029ABAB28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Capture: Prioritisation &amp; Target Out Of Capture Dates (TOOCD)  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AFD42F7-03F8-4C03-ABD9-F89A092A4CD3}"/>
              </a:ext>
            </a:extLst>
          </p:cNvPr>
          <p:cNvSpPr txBox="1">
            <a:spLocks/>
          </p:cNvSpPr>
          <p:nvPr/>
        </p:nvSpPr>
        <p:spPr>
          <a:xfrm>
            <a:off x="2671665" y="1059582"/>
            <a:ext cx="3240360" cy="426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>
                <a:latin typeface="Arial"/>
                <a:cs typeface="Arial"/>
              </a:rPr>
              <a:t>High – High / Medium Priority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4FACEB-9414-42BB-B211-57415ACE371D}"/>
              </a:ext>
            </a:extLst>
          </p:cNvPr>
          <p:cNvSpPr txBox="1">
            <a:spLocks/>
          </p:cNvSpPr>
          <p:nvPr/>
        </p:nvSpPr>
        <p:spPr>
          <a:xfrm>
            <a:off x="179512" y="75429"/>
            <a:ext cx="8465998" cy="687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Arial"/>
                <a:cs typeface="Arial"/>
              </a:rPr>
              <a:t>Target Out of Capture Date (TOOCD) per Change / Priority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C35C26-3D2C-4367-8D5F-DD90EA7630DD}"/>
              </a:ext>
            </a:extLst>
          </p:cNvPr>
          <p:cNvSpPr txBox="1"/>
          <p:nvPr/>
        </p:nvSpPr>
        <p:spPr>
          <a:xfrm>
            <a:off x="323528" y="69954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To introduce greater transparency over changes currently in the ‘capture’ phase, the following slides show each XRNs target out of capture date, and present a regular opportunity to discuss (by exception) progress v the dates in ChMC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A97D3A-66DA-4CED-9AFA-4615F87C5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60967"/>
            <a:ext cx="7072538" cy="1897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9A7097-DE2B-446B-82E9-493FDB773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491866"/>
            <a:ext cx="7072538" cy="87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6520D2-975E-45D3-9930-04F509A70DD8}"/>
              </a:ext>
            </a:extLst>
          </p:cNvPr>
          <p:cNvSpPr txBox="1"/>
          <p:nvPr/>
        </p:nvSpPr>
        <p:spPr>
          <a:xfrm>
            <a:off x="395536" y="4499765"/>
            <a:ext cx="8249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Re-plan required for XRN 5038 as UNC Panel returned related mod 691 to workgroup.  Re-plan required for XRN 514 as the change was de-scoped from June-21 major release</a:t>
            </a:r>
          </a:p>
        </p:txBody>
      </p:sp>
    </p:spTree>
    <p:extLst>
      <p:ext uri="{BB962C8B-B14F-4D97-AF65-F5344CB8AC3E}">
        <p14:creationId xmlns:p14="http://schemas.microsoft.com/office/powerpoint/2010/main" val="135044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25CEEE0-7B9F-4D27-A3B7-87D1B862D55F}"/>
              </a:ext>
            </a:extLst>
          </p:cNvPr>
          <p:cNvSpPr txBox="1">
            <a:spLocks/>
          </p:cNvSpPr>
          <p:nvPr/>
        </p:nvSpPr>
        <p:spPr>
          <a:xfrm>
            <a:off x="1115616" y="427547"/>
            <a:ext cx="6624736" cy="41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>
                <a:latin typeface="Arial"/>
                <a:cs typeface="Arial"/>
              </a:rPr>
              <a:t>Medium to Medium / Low Priority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034DD8-BC12-490D-887D-73108A452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87574"/>
            <a:ext cx="7072538" cy="1897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69C037-8F27-4E7B-A905-CF3C1EB76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029090"/>
            <a:ext cx="7072538" cy="87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25CEEE0-7B9F-4D27-A3B7-87D1B862D55F}"/>
              </a:ext>
            </a:extLst>
          </p:cNvPr>
          <p:cNvSpPr txBox="1">
            <a:spLocks/>
          </p:cNvSpPr>
          <p:nvPr/>
        </p:nvSpPr>
        <p:spPr>
          <a:xfrm>
            <a:off x="1043608" y="339502"/>
            <a:ext cx="6624736" cy="41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>
                <a:latin typeface="Arial"/>
                <a:cs typeface="Arial"/>
              </a:rPr>
              <a:t>Withdrawn or Post Capture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F53713-D91A-420F-A69B-7E76B80B2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843558"/>
            <a:ext cx="7072538" cy="874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39A3C8-5392-4443-B194-2232693C6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851670"/>
            <a:ext cx="7072538" cy="87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6301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2" ma:contentTypeDescription="Create a new document." ma:contentTypeScope="" ma:versionID="a229eac2f26aceef43ef7ee8b1b62936">
  <xsd:schema xmlns:xsd="http://www.w3.org/2001/XMLSchema" xmlns:xs="http://www.w3.org/2001/XMLSchema" xmlns:p="http://schemas.microsoft.com/office/2006/metadata/properties" xmlns:ns2="11f1cc19-a6a2-4477-822b-8358f9edc374" targetNamespace="http://schemas.microsoft.com/office/2006/metadata/properties" ma:root="true" ma:fieldsID="8c1948700286a73dddfb7866fa6a33ed" ns2:_="">
    <xsd:import namespace="11f1cc19-a6a2-4477-822b-8358f9edc3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b554553c-748b-4189-a5a3-c522c630a41e"/>
    <ds:schemaRef ds:uri="http://schemas.openxmlformats.org/package/2006/metadata/core-properties"/>
    <ds:schemaRef ds:uri="b50a422f-301f-4fa5-bbd4-d22046ec3c5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4108F8-8BB9-446A-8DC7-9898A338DECB}"/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17469</TotalTime>
  <Words>112</Words>
  <Application>Microsoft Office PowerPoint</Application>
  <PresentationFormat>On-screen Show (16:9)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FR3 Comms Approach v1.0 221018</vt:lpstr>
      <vt:lpstr>Capture: Prioritisation &amp; Target Out Of Capture Dates (TOOCD)  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James Rigby</cp:lastModifiedBy>
  <cp:revision>105</cp:revision>
  <cp:lastPrinted>2018-11-02T14:35:37Z</cp:lastPrinted>
  <dcterms:created xsi:type="dcterms:W3CDTF">2018-10-22T13:17:46Z</dcterms:created>
  <dcterms:modified xsi:type="dcterms:W3CDTF">2020-09-25T10:02:25Z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