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0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389BBD-906C-49E6-B226-95AF5E4E1471}" v="624" dt="2020-10-05T15:42:11.397"/>
    <p1510:client id="{531057DD-AD80-4AFE-9DA8-C70487E2C072}" v="111" dt="2020-10-06T11:14:27.279"/>
    <p1510:client id="{48282F26-5DC8-4A5B-8957-B3C665C5087D}" v="5" dt="2020-10-06T15:24:24.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 Nick" userId="S::nick.stace@xoserve.com::af1a2b55-23c2-4263-9bfa-c8b166c2e623" providerId="AD" clId="Web-{5FB18F92-5F0A-BD64-B80D-23F836747B3C}"/>
    <pc:docChg chg="modSld">
      <pc:chgData name="Stace, Nick" userId="S::nick.stace@xoserve.com::af1a2b55-23c2-4263-9bfa-c8b166c2e623" providerId="AD" clId="Web-{5FB18F92-5F0A-BD64-B80D-23F836747B3C}" dt="2020-08-27T08:24:44.965" v="199"/>
      <pc:docMkLst>
        <pc:docMk/>
      </pc:docMkLst>
      <pc:sldChg chg="modSp">
        <pc:chgData name="Stace, Nick" userId="S::nick.stace@xoserve.com::af1a2b55-23c2-4263-9bfa-c8b166c2e623" providerId="AD" clId="Web-{5FB18F92-5F0A-BD64-B80D-23F836747B3C}" dt="2020-08-27T08:24:44.965" v="199"/>
        <pc:sldMkLst>
          <pc:docMk/>
          <pc:sldMk cId="2851853505" sldId="406"/>
        </pc:sldMkLst>
        <pc:graphicFrameChg chg="mod modGraphic">
          <ac:chgData name="Stace, Nick" userId="S::nick.stace@xoserve.com::af1a2b55-23c2-4263-9bfa-c8b166c2e623" providerId="AD" clId="Web-{5FB18F92-5F0A-BD64-B80D-23F836747B3C}" dt="2020-08-27T08:24:44.965" v="199"/>
          <ac:graphicFrameMkLst>
            <pc:docMk/>
            <pc:sldMk cId="2851853505" sldId="406"/>
            <ac:graphicFrameMk id="11" creationId="{00000000-0000-0000-0000-000000000000}"/>
          </ac:graphicFrameMkLst>
        </pc:graphicFrameChg>
      </pc:sldChg>
    </pc:docChg>
  </pc:docChgLst>
  <pc:docChgLst>
    <pc:chgData name="Steve M Deery" userId="72aff62d-ca24-4df0-a556-8847d864d4f5" providerId="ADAL" clId="{0913BF1E-4C1D-4BB3-817E-3ADFC5B99214}"/>
    <pc:docChg chg="custSel modSld">
      <pc:chgData name="Steve M Deery" userId="72aff62d-ca24-4df0-a556-8847d864d4f5" providerId="ADAL" clId="{0913BF1E-4C1D-4BB3-817E-3ADFC5B99214}" dt="2020-09-30T12:24:15.555" v="5" actId="207"/>
      <pc:docMkLst>
        <pc:docMk/>
      </pc:docMkLst>
      <pc:sldChg chg="modSp mod">
        <pc:chgData name="Steve M Deery" userId="72aff62d-ca24-4df0-a556-8847d864d4f5" providerId="ADAL" clId="{0913BF1E-4C1D-4BB3-817E-3ADFC5B99214}" dt="2020-09-30T12:24:15.555" v="5" actId="207"/>
        <pc:sldMkLst>
          <pc:docMk/>
          <pc:sldMk cId="2851853505" sldId="406"/>
        </pc:sldMkLst>
        <pc:graphicFrameChg chg="modGraphic">
          <ac:chgData name="Steve M Deery" userId="72aff62d-ca24-4df0-a556-8847d864d4f5" providerId="ADAL" clId="{0913BF1E-4C1D-4BB3-817E-3ADFC5B99214}" dt="2020-09-30T12:24:15.555" v="5" actId="207"/>
          <ac:graphicFrameMkLst>
            <pc:docMk/>
            <pc:sldMk cId="2851853505" sldId="406"/>
            <ac:graphicFrameMk id="11" creationId="{00000000-0000-0000-0000-000000000000}"/>
          </ac:graphicFrameMkLst>
        </pc:graphicFrameChg>
      </pc:sldChg>
    </pc:docChg>
  </pc:docChgLst>
  <pc:docChgLst>
    <pc:chgData name="Laura Purcell2" userId="S::laura.purcell2@xoserve.com::0e6b5170-334a-4191-a4c7-72db6dd7432d" providerId="AD" clId="Web-{DD4E4FE3-2370-9D38-D3D1-B9DA04B6B4F7}"/>
    <pc:docChg chg="modSld">
      <pc:chgData name="Laura Purcell2" userId="S::laura.purcell2@xoserve.com::0e6b5170-334a-4191-a4c7-72db6dd7432d" providerId="AD" clId="Web-{DD4E4FE3-2370-9D38-D3D1-B9DA04B6B4F7}" dt="2020-10-01T12:06:52.166" v="39"/>
      <pc:docMkLst>
        <pc:docMk/>
      </pc:docMkLst>
      <pc:sldChg chg="modSp">
        <pc:chgData name="Laura Purcell2" userId="S::laura.purcell2@xoserve.com::0e6b5170-334a-4191-a4c7-72db6dd7432d" providerId="AD" clId="Web-{DD4E4FE3-2370-9D38-D3D1-B9DA04B6B4F7}" dt="2020-10-01T12:06:52.166" v="39"/>
        <pc:sldMkLst>
          <pc:docMk/>
          <pc:sldMk cId="2851853505" sldId="406"/>
        </pc:sldMkLst>
        <pc:graphicFrameChg chg="mod modGraphic">
          <ac:chgData name="Laura Purcell2" userId="S::laura.purcell2@xoserve.com::0e6b5170-334a-4191-a4c7-72db6dd7432d" providerId="AD" clId="Web-{DD4E4FE3-2370-9D38-D3D1-B9DA04B6B4F7}" dt="2020-10-01T12:06:52.166" v="39"/>
          <ac:graphicFrameMkLst>
            <pc:docMk/>
            <pc:sldMk cId="2851853505" sldId="406"/>
            <ac:graphicFrameMk id="11" creationId="{00000000-0000-0000-0000-000000000000}"/>
          </ac:graphicFrameMkLst>
        </pc:graphicFrameChg>
      </pc:sldChg>
    </pc:docChg>
  </pc:docChgLst>
  <pc:docChgLst>
    <pc:chgData name="Downes, Michele" userId="96f3e666-db5f-477e-a019-b3cc65187c8a" providerId="ADAL" clId="{DD1C111E-E718-43AF-A172-6CAB7B82E2DF}"/>
    <pc:docChg chg="custSel modSld">
      <pc:chgData name="Downes, Michele" userId="96f3e666-db5f-477e-a019-b3cc65187c8a" providerId="ADAL" clId="{DD1C111E-E718-43AF-A172-6CAB7B82E2DF}" dt="2020-08-04T11:28:01.101" v="598" actId="20577"/>
      <pc:docMkLst>
        <pc:docMk/>
      </pc:docMkLst>
      <pc:sldChg chg="modSp">
        <pc:chgData name="Downes, Michele" userId="96f3e666-db5f-477e-a019-b3cc65187c8a" providerId="ADAL" clId="{DD1C111E-E718-43AF-A172-6CAB7B82E2DF}" dt="2020-08-04T11:28:01.101" v="598" actId="20577"/>
        <pc:sldMkLst>
          <pc:docMk/>
          <pc:sldMk cId="2851853505" sldId="406"/>
        </pc:sldMkLst>
        <pc:graphicFrameChg chg="modGraphic">
          <ac:chgData name="Downes, Michele" userId="96f3e666-db5f-477e-a019-b3cc65187c8a" providerId="ADAL" clId="{DD1C111E-E718-43AF-A172-6CAB7B82E2DF}" dt="2020-08-04T11:28:01.101" v="598" actId="20577"/>
          <ac:graphicFrameMkLst>
            <pc:docMk/>
            <pc:sldMk cId="2851853505" sldId="406"/>
            <ac:graphicFrameMk id="11" creationId="{00000000-0000-0000-0000-000000000000}"/>
          </ac:graphicFrameMkLst>
        </pc:graphicFrameChg>
      </pc:sldChg>
    </pc:docChg>
  </pc:docChgLst>
  <pc:docChgLst>
    <pc:chgData name="Simon Scott" userId="S::simon.scott@xoserve.com::96e7d5d7-fdc6-4ec8-a0b0-ad4950731371" providerId="AD" clId="Web-{7B7F0961-CB30-E46F-5737-AB5B95840918}"/>
    <pc:docChg chg="modSld">
      <pc:chgData name="Simon Scott" userId="S::simon.scott@xoserve.com::96e7d5d7-fdc6-4ec8-a0b0-ad4950731371" providerId="AD" clId="Web-{7B7F0961-CB30-E46F-5737-AB5B95840918}" dt="2020-09-03T14:10:09.572" v="65"/>
      <pc:docMkLst>
        <pc:docMk/>
      </pc:docMkLst>
      <pc:sldChg chg="modSp mod setBg">
        <pc:chgData name="Simon Scott" userId="S::simon.scott@xoserve.com::96e7d5d7-fdc6-4ec8-a0b0-ad4950731371" providerId="AD" clId="Web-{7B7F0961-CB30-E46F-5737-AB5B95840918}" dt="2020-09-03T14:10:09.572" v="65"/>
        <pc:sldMkLst>
          <pc:docMk/>
          <pc:sldMk cId="2851853505" sldId="406"/>
        </pc:sldMkLst>
        <pc:graphicFrameChg chg="mod modGraphic">
          <ac:chgData name="Simon Scott" userId="S::simon.scott@xoserve.com::96e7d5d7-fdc6-4ec8-a0b0-ad4950731371" providerId="AD" clId="Web-{7B7F0961-CB30-E46F-5737-AB5B95840918}" dt="2020-09-03T14:10:09.572" v="65"/>
          <ac:graphicFrameMkLst>
            <pc:docMk/>
            <pc:sldMk cId="2851853505" sldId="406"/>
            <ac:graphicFrameMk id="11" creationId="{00000000-0000-0000-0000-000000000000}"/>
          </ac:graphicFrameMkLst>
        </pc:graphicFrameChg>
      </pc:sldChg>
    </pc:docChg>
  </pc:docChgLst>
  <pc:docChgLst>
    <pc:chgData name="Downes, Michele" userId="S::michele.downes@xoserve.com::96f3e666-db5f-477e-a019-b3cc65187c8a" providerId="AD" clId="Web-{67379920-D89B-261A-C0D7-4543B95E465C}"/>
    <pc:docChg chg="modSld">
      <pc:chgData name="Downes, Michele" userId="S::michele.downes@xoserve.com::96f3e666-db5f-477e-a019-b3cc65187c8a" providerId="AD" clId="Web-{67379920-D89B-261A-C0D7-4543B95E465C}" dt="2020-08-04T11:23:39.865" v="1"/>
      <pc:docMkLst>
        <pc:docMk/>
      </pc:docMkLst>
      <pc:sldChg chg="modSp">
        <pc:chgData name="Downes, Michele" userId="S::michele.downes@xoserve.com::96f3e666-db5f-477e-a019-b3cc65187c8a" providerId="AD" clId="Web-{67379920-D89B-261A-C0D7-4543B95E465C}" dt="2020-08-04T11:23:39.865" v="1"/>
        <pc:sldMkLst>
          <pc:docMk/>
          <pc:sldMk cId="2851853505" sldId="406"/>
        </pc:sldMkLst>
        <pc:graphicFrameChg chg="mod modGraphic">
          <ac:chgData name="Downes, Michele" userId="S::michele.downes@xoserve.com::96f3e666-db5f-477e-a019-b3cc65187c8a" providerId="AD" clId="Web-{67379920-D89B-261A-C0D7-4543B95E465C}" dt="2020-08-04T11:23:39.865" v="1"/>
          <ac:graphicFrameMkLst>
            <pc:docMk/>
            <pc:sldMk cId="2851853505" sldId="406"/>
            <ac:graphicFrameMk id="11" creationId="{00000000-0000-0000-0000-000000000000}"/>
          </ac:graphicFrameMkLst>
        </pc:graphicFrameChg>
      </pc:sldChg>
    </pc:docChg>
  </pc:docChgLst>
  <pc:docChgLst>
    <pc:chgData name="Laura Purcell2" userId="S::laura.purcell2@xoserve.com::0e6b5170-334a-4191-a4c7-72db6dd7432d" providerId="AD" clId="Web-{C7D74337-20E5-E988-E283-856CDE1C4A0F}"/>
    <pc:docChg chg="modSld">
      <pc:chgData name="Laura Purcell2" userId="S::laura.purcell2@xoserve.com::0e6b5170-334a-4191-a4c7-72db6dd7432d" providerId="AD" clId="Web-{C7D74337-20E5-E988-E283-856CDE1C4A0F}" dt="2020-10-01T12:13:29.644" v="39"/>
      <pc:docMkLst>
        <pc:docMk/>
      </pc:docMkLst>
      <pc:sldChg chg="modSp">
        <pc:chgData name="Laura Purcell2" userId="S::laura.purcell2@xoserve.com::0e6b5170-334a-4191-a4c7-72db6dd7432d" providerId="AD" clId="Web-{C7D74337-20E5-E988-E283-856CDE1C4A0F}" dt="2020-10-01T12:13:29.644" v="39"/>
        <pc:sldMkLst>
          <pc:docMk/>
          <pc:sldMk cId="2851853505" sldId="406"/>
        </pc:sldMkLst>
        <pc:graphicFrameChg chg="mod modGraphic">
          <ac:chgData name="Laura Purcell2" userId="S::laura.purcell2@xoserve.com::0e6b5170-334a-4191-a4c7-72db6dd7432d" providerId="AD" clId="Web-{C7D74337-20E5-E988-E283-856CDE1C4A0F}" dt="2020-10-01T12:13:29.644" v="39"/>
          <ac:graphicFrameMkLst>
            <pc:docMk/>
            <pc:sldMk cId="2851853505" sldId="406"/>
            <ac:graphicFrameMk id="11" creationId="{00000000-0000-0000-0000-000000000000}"/>
          </ac:graphicFrameMkLst>
        </pc:graphicFrameChg>
      </pc:sldChg>
    </pc:docChg>
  </pc:docChgLst>
  <pc:docChgLst>
    <pc:chgData name="Simon Scott" userId="S::simon.scott@xoserve.com::96e7d5d7-fdc6-4ec8-a0b0-ad4950731371" providerId="AD" clId="Web-{20E59F9B-A309-1458-3925-66167E03DA54}"/>
    <pc:docChg chg="modSld">
      <pc:chgData name="Simon Scott" userId="S::simon.scott@xoserve.com::96e7d5d7-fdc6-4ec8-a0b0-ad4950731371" providerId="AD" clId="Web-{20E59F9B-A309-1458-3925-66167E03DA54}" dt="2020-08-05T10:30:29.581" v="1593"/>
      <pc:docMkLst>
        <pc:docMk/>
      </pc:docMkLst>
      <pc:sldChg chg="modSp">
        <pc:chgData name="Simon Scott" userId="S::simon.scott@xoserve.com::96e7d5d7-fdc6-4ec8-a0b0-ad4950731371" providerId="AD" clId="Web-{20E59F9B-A309-1458-3925-66167E03DA54}" dt="2020-08-05T10:30:29.581" v="1593"/>
        <pc:sldMkLst>
          <pc:docMk/>
          <pc:sldMk cId="2851853505" sldId="406"/>
        </pc:sldMkLst>
        <pc:graphicFrameChg chg="mod modGraphic">
          <ac:chgData name="Simon Scott" userId="S::simon.scott@xoserve.com::96e7d5d7-fdc6-4ec8-a0b0-ad4950731371" providerId="AD" clId="Web-{20E59F9B-A309-1458-3925-66167E03DA54}" dt="2020-08-05T10:30:29.581" v="1593"/>
          <ac:graphicFrameMkLst>
            <pc:docMk/>
            <pc:sldMk cId="2851853505" sldId="406"/>
            <ac:graphicFrameMk id="11" creationId="{00000000-0000-0000-0000-000000000000}"/>
          </ac:graphicFrameMkLst>
        </pc:graphicFrameChg>
      </pc:sldChg>
    </pc:docChg>
  </pc:docChgLst>
  <pc:docChgLst>
    <pc:chgData name="Michele Downes" userId="96f3e666-db5f-477e-a019-b3cc65187c8a" providerId="ADAL" clId="{95389BBD-906C-49E6-B226-95AF5E4E1471}"/>
    <pc:docChg chg="custSel modSld">
      <pc:chgData name="Michele Downes" userId="96f3e666-db5f-477e-a019-b3cc65187c8a" providerId="ADAL" clId="{95389BBD-906C-49E6-B226-95AF5E4E1471}" dt="2020-10-05T15:42:11.397" v="623"/>
      <pc:docMkLst>
        <pc:docMk/>
      </pc:docMkLst>
      <pc:sldChg chg="modSp modNotesTx">
        <pc:chgData name="Michele Downes" userId="96f3e666-db5f-477e-a019-b3cc65187c8a" providerId="ADAL" clId="{95389BBD-906C-49E6-B226-95AF5E4E1471}" dt="2020-10-05T15:42:11.397" v="623"/>
        <pc:sldMkLst>
          <pc:docMk/>
          <pc:sldMk cId="2851853505" sldId="406"/>
        </pc:sldMkLst>
        <pc:graphicFrameChg chg="modGraphic">
          <ac:chgData name="Michele Downes" userId="96f3e666-db5f-477e-a019-b3cc65187c8a" providerId="ADAL" clId="{95389BBD-906C-49E6-B226-95AF5E4E1471}" dt="2020-10-05T15:42:11.397" v="623"/>
          <ac:graphicFrameMkLst>
            <pc:docMk/>
            <pc:sldMk cId="2851853505" sldId="406"/>
            <ac:graphicFrameMk id="11" creationId="{00000000-0000-0000-0000-000000000000}"/>
          </ac:graphicFrameMkLst>
        </pc:graphicFrameChg>
      </pc:sldChg>
    </pc:docChg>
  </pc:docChgLst>
  <pc:docChgLst>
    <pc:chgData name="Downes, Michele" userId="96f3e666-db5f-477e-a019-b3cc65187c8a" providerId="ADAL" clId="{8EC18462-E9EA-4234-A876-D5A83B63C52C}"/>
    <pc:docChg chg="custSel modSld">
      <pc:chgData name="Downes, Michele" userId="96f3e666-db5f-477e-a019-b3cc65187c8a" providerId="ADAL" clId="{8EC18462-E9EA-4234-A876-D5A83B63C52C}" dt="2020-09-04T11:06:44.001" v="318" actId="20577"/>
      <pc:docMkLst>
        <pc:docMk/>
      </pc:docMkLst>
      <pc:sldChg chg="modSp">
        <pc:chgData name="Downes, Michele" userId="96f3e666-db5f-477e-a019-b3cc65187c8a" providerId="ADAL" clId="{8EC18462-E9EA-4234-A876-D5A83B63C52C}" dt="2020-09-04T11:06:44.001" v="318" actId="20577"/>
        <pc:sldMkLst>
          <pc:docMk/>
          <pc:sldMk cId="2851853505" sldId="406"/>
        </pc:sldMkLst>
        <pc:graphicFrameChg chg="modGraphic">
          <ac:chgData name="Downes, Michele" userId="96f3e666-db5f-477e-a019-b3cc65187c8a" providerId="ADAL" clId="{8EC18462-E9EA-4234-A876-D5A83B63C52C}" dt="2020-09-04T11:06:44.001" v="318" actId="20577"/>
          <ac:graphicFrameMkLst>
            <pc:docMk/>
            <pc:sldMk cId="2851853505" sldId="406"/>
            <ac:graphicFrameMk id="11" creationId="{00000000-0000-0000-0000-000000000000}"/>
          </ac:graphicFrameMkLst>
        </pc:graphicFrameChg>
      </pc:sldChg>
    </pc:docChg>
  </pc:docChgLst>
  <pc:docChgLst>
    <pc:chgData name="Goodes, Jane" userId="S::jane.goodes@xoserve.com::392d2df7-feba-47a3-bf20-7be4923a11ea" providerId="AD" clId="Web-{176C3AB6-6C22-A1EF-7E8D-5654F29D3B22}"/>
    <pc:docChg chg="modSld">
      <pc:chgData name="Goodes, Jane" userId="S::jane.goodes@xoserve.com::392d2df7-feba-47a3-bf20-7be4923a11ea" providerId="AD" clId="Web-{176C3AB6-6C22-A1EF-7E8D-5654F29D3B22}" dt="2020-08-07T10:57:17.753" v="685"/>
      <pc:docMkLst>
        <pc:docMk/>
      </pc:docMkLst>
      <pc:sldChg chg="modSp">
        <pc:chgData name="Goodes, Jane" userId="S::jane.goodes@xoserve.com::392d2df7-feba-47a3-bf20-7be4923a11ea" providerId="AD" clId="Web-{176C3AB6-6C22-A1EF-7E8D-5654F29D3B22}" dt="2020-08-07T10:57:17.753" v="685"/>
        <pc:sldMkLst>
          <pc:docMk/>
          <pc:sldMk cId="2851853505" sldId="406"/>
        </pc:sldMkLst>
        <pc:graphicFrameChg chg="mod modGraphic">
          <ac:chgData name="Goodes, Jane" userId="S::jane.goodes@xoserve.com::392d2df7-feba-47a3-bf20-7be4923a11ea" providerId="AD" clId="Web-{176C3AB6-6C22-A1EF-7E8D-5654F29D3B22}" dt="2020-08-07T10:57:17.753" v="685"/>
          <ac:graphicFrameMkLst>
            <pc:docMk/>
            <pc:sldMk cId="2851853505" sldId="406"/>
            <ac:graphicFrameMk id="11" creationId="{00000000-0000-0000-0000-000000000000}"/>
          </ac:graphicFrameMkLst>
        </pc:graphicFrameChg>
      </pc:sldChg>
    </pc:docChg>
  </pc:docChgLst>
  <pc:docChgLst>
    <pc:chgData clId="Web-{DD4E4FE3-2370-9D38-D3D1-B9DA04B6B4F7}"/>
    <pc:docChg chg="modSld">
      <pc:chgData name="" userId="" providerId="" clId="Web-{DD4E4FE3-2370-9D38-D3D1-B9DA04B6B4F7}" dt="2020-10-01T12:06:13.195" v="7"/>
      <pc:docMkLst>
        <pc:docMk/>
      </pc:docMkLst>
      <pc:sldChg chg="modSp">
        <pc:chgData name="" userId="" providerId="" clId="Web-{DD4E4FE3-2370-9D38-D3D1-B9DA04B6B4F7}" dt="2020-10-01T12:06:13.195" v="7"/>
        <pc:sldMkLst>
          <pc:docMk/>
          <pc:sldMk cId="2851853505" sldId="406"/>
        </pc:sldMkLst>
        <pc:graphicFrameChg chg="mod modGraphic">
          <ac:chgData name="" userId="" providerId="" clId="Web-{DD4E4FE3-2370-9D38-D3D1-B9DA04B6B4F7}" dt="2020-10-01T12:06:13.195" v="7"/>
          <ac:graphicFrameMkLst>
            <pc:docMk/>
            <pc:sldMk cId="2851853505" sldId="406"/>
            <ac:graphicFrameMk id="11" creationId="{00000000-0000-0000-0000-000000000000}"/>
          </ac:graphicFrameMkLst>
        </pc:graphicFrameChg>
      </pc:sldChg>
    </pc:docChg>
  </pc:docChgLst>
  <pc:docChgLst>
    <pc:chgData name="Steve M Deery" userId="72aff62d-ca24-4df0-a556-8847d864d4f5" providerId="ADAL" clId="{531057DD-AD80-4AFE-9DA8-C70487E2C072}"/>
    <pc:docChg chg="custSel modSld">
      <pc:chgData name="Steve M Deery" userId="72aff62d-ca24-4df0-a556-8847d864d4f5" providerId="ADAL" clId="{531057DD-AD80-4AFE-9DA8-C70487E2C072}" dt="2020-10-06T11:14:27.279" v="110" actId="20577"/>
      <pc:docMkLst>
        <pc:docMk/>
      </pc:docMkLst>
      <pc:sldChg chg="modSp">
        <pc:chgData name="Steve M Deery" userId="72aff62d-ca24-4df0-a556-8847d864d4f5" providerId="ADAL" clId="{531057DD-AD80-4AFE-9DA8-C70487E2C072}" dt="2020-10-06T11:14:27.279" v="110" actId="20577"/>
        <pc:sldMkLst>
          <pc:docMk/>
          <pc:sldMk cId="2851853505" sldId="406"/>
        </pc:sldMkLst>
        <pc:spChg chg="mod">
          <ac:chgData name="Steve M Deery" userId="72aff62d-ca24-4df0-a556-8847d864d4f5" providerId="ADAL" clId="{531057DD-AD80-4AFE-9DA8-C70487E2C072}" dt="2020-10-06T11:14:27.279" v="110" actId="20577"/>
          <ac:spMkLst>
            <pc:docMk/>
            <pc:sldMk cId="2851853505" sldId="406"/>
            <ac:spMk id="17" creationId="{22890D34-08F4-4BB8-B954-03DE67AD273B}"/>
          </ac:spMkLst>
        </pc:spChg>
        <pc:graphicFrameChg chg="mod modGraphic">
          <ac:chgData name="Steve M Deery" userId="72aff62d-ca24-4df0-a556-8847d864d4f5" providerId="ADAL" clId="{531057DD-AD80-4AFE-9DA8-C70487E2C072}" dt="2020-10-06T10:54:18.212" v="97" actId="20577"/>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B7243294-6642-4233-B735-F692D61D27A1}"/>
    <pc:docChg chg="custSel modSld">
      <pc:chgData name="Deery, Steve M" userId="72aff62d-ca24-4df0-a556-8847d864d4f5" providerId="ADAL" clId="{B7243294-6642-4233-B735-F692D61D27A1}" dt="2020-07-07T07:58:08.785" v="4" actId="207"/>
      <pc:docMkLst>
        <pc:docMk/>
      </pc:docMkLst>
      <pc:sldChg chg="modSp">
        <pc:chgData name="Deery, Steve M" userId="72aff62d-ca24-4df0-a556-8847d864d4f5" providerId="ADAL" clId="{B7243294-6642-4233-B735-F692D61D27A1}" dt="2020-07-07T07:58:08.785" v="4" actId="207"/>
        <pc:sldMkLst>
          <pc:docMk/>
          <pc:sldMk cId="2851853505" sldId="406"/>
        </pc:sldMkLst>
        <pc:spChg chg="mod">
          <ac:chgData name="Deery, Steve M" userId="72aff62d-ca24-4df0-a556-8847d864d4f5" providerId="ADAL" clId="{B7243294-6642-4233-B735-F692D61D27A1}" dt="2020-07-07T07:58:00.722" v="3" actId="20577"/>
          <ac:spMkLst>
            <pc:docMk/>
            <pc:sldMk cId="2851853505" sldId="406"/>
            <ac:spMk id="17" creationId="{22890D34-08F4-4BB8-B954-03DE67AD273B}"/>
          </ac:spMkLst>
        </pc:spChg>
        <pc:graphicFrameChg chg="modGraphic">
          <ac:chgData name="Deery, Steve M" userId="72aff62d-ca24-4df0-a556-8847d864d4f5" providerId="ADAL" clId="{B7243294-6642-4233-B735-F692D61D27A1}" dt="2020-07-07T07:58:08.785" v="4" actId="207"/>
          <ac:graphicFrameMkLst>
            <pc:docMk/>
            <pc:sldMk cId="2851853505" sldId="406"/>
            <ac:graphicFrameMk id="11" creationId="{00000000-0000-0000-0000-000000000000}"/>
          </ac:graphicFrameMkLst>
        </pc:graphicFrameChg>
      </pc:sldChg>
    </pc:docChg>
  </pc:docChgLst>
  <pc:docChgLst>
    <pc:chgData name="Purcell2, Laura" userId="S::laura.purcell2@xoserve.com::0e6b5170-334a-4191-a4c7-72db6dd7432d" providerId="AD" clId="Web-{6A2F4F10-5634-AA5E-A939-2680E3DCBFD7}"/>
    <pc:docChg chg="addSld delSld">
      <pc:chgData name="Purcell2, Laura" userId="S::laura.purcell2@xoserve.com::0e6b5170-334a-4191-a4c7-72db6dd7432d" providerId="AD" clId="Web-{6A2F4F10-5634-AA5E-A939-2680E3DCBFD7}" dt="2020-08-20T11:59:25.498" v="1"/>
      <pc:docMkLst>
        <pc:docMk/>
      </pc:docMkLst>
      <pc:sldChg chg="add del">
        <pc:chgData name="Purcell2, Laura" userId="S::laura.purcell2@xoserve.com::0e6b5170-334a-4191-a4c7-72db6dd7432d" providerId="AD" clId="Web-{6A2F4F10-5634-AA5E-A939-2680E3DCBFD7}" dt="2020-08-20T11:59:25.498" v="1"/>
        <pc:sldMkLst>
          <pc:docMk/>
          <pc:sldMk cId="2851853505" sldId="406"/>
        </pc:sldMkLst>
      </pc:sldChg>
    </pc:docChg>
  </pc:docChgLst>
  <pc:docChgLst>
    <pc:chgData name="Deery, Steve M" userId="72aff62d-ca24-4df0-a556-8847d864d4f5" providerId="ADAL" clId="{27CB5F1D-655B-45B7-BE09-9E78F70C32E9}"/>
    <pc:docChg chg="custSel modSld">
      <pc:chgData name="Deery, Steve M" userId="72aff62d-ca24-4df0-a556-8847d864d4f5" providerId="ADAL" clId="{27CB5F1D-655B-45B7-BE09-9E78F70C32E9}" dt="2020-08-07T11:27:08.049" v="236" actId="255"/>
      <pc:docMkLst>
        <pc:docMk/>
      </pc:docMkLst>
      <pc:sldChg chg="modSp mod">
        <pc:chgData name="Deery, Steve M" userId="72aff62d-ca24-4df0-a556-8847d864d4f5" providerId="ADAL" clId="{27CB5F1D-655B-45B7-BE09-9E78F70C32E9}" dt="2020-08-07T11:27:08.049" v="236" actId="255"/>
        <pc:sldMkLst>
          <pc:docMk/>
          <pc:sldMk cId="2851853505" sldId="406"/>
        </pc:sldMkLst>
        <pc:spChg chg="mod">
          <ac:chgData name="Deery, Steve M" userId="72aff62d-ca24-4df0-a556-8847d864d4f5" providerId="ADAL" clId="{27CB5F1D-655B-45B7-BE09-9E78F70C32E9}" dt="2020-08-06T09:31:52.666" v="233" actId="1035"/>
          <ac:spMkLst>
            <pc:docMk/>
            <pc:sldMk cId="2851853505" sldId="406"/>
            <ac:spMk id="12"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13"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14"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15"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16"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21" creationId="{00000000-0000-0000-0000-000000000000}"/>
          </ac:spMkLst>
        </pc:spChg>
        <pc:graphicFrameChg chg="mod modGraphic">
          <ac:chgData name="Deery, Steve M" userId="72aff62d-ca24-4df0-a556-8847d864d4f5" providerId="ADAL" clId="{27CB5F1D-655B-45B7-BE09-9E78F70C32E9}" dt="2020-08-07T11:27:08.049" v="236" actId="255"/>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A36A6271-A122-464E-894F-42449F820564}"/>
    <pc:docChg chg="custSel modSld">
      <pc:chgData name="Deery, Steve M" userId="72aff62d-ca24-4df0-a556-8847d864d4f5" providerId="ADAL" clId="{A36A6271-A122-464E-894F-42449F820564}" dt="2020-09-04T11:08:03.374" v="4" actId="255"/>
      <pc:docMkLst>
        <pc:docMk/>
      </pc:docMkLst>
      <pc:sldChg chg="delSp modSp mod">
        <pc:chgData name="Deery, Steve M" userId="72aff62d-ca24-4df0-a556-8847d864d4f5" providerId="ADAL" clId="{A36A6271-A122-464E-894F-42449F820564}" dt="2020-09-04T11:08:03.374" v="4" actId="255"/>
        <pc:sldMkLst>
          <pc:docMk/>
          <pc:sldMk cId="2851853505" sldId="406"/>
        </pc:sldMkLst>
        <pc:spChg chg="del mod">
          <ac:chgData name="Deery, Steve M" userId="72aff62d-ca24-4df0-a556-8847d864d4f5" providerId="ADAL" clId="{A36A6271-A122-464E-894F-42449F820564}" dt="2020-09-04T11:07:54.935" v="2" actId="478"/>
          <ac:spMkLst>
            <pc:docMk/>
            <pc:sldMk cId="2851853505" sldId="406"/>
            <ac:spMk id="3" creationId="{4D30C2F8-4A58-4033-8E9F-615B22FE8ED8}"/>
          </ac:spMkLst>
        </pc:spChg>
        <pc:graphicFrameChg chg="modGraphic">
          <ac:chgData name="Deery, Steve M" userId="72aff62d-ca24-4df0-a556-8847d864d4f5" providerId="ADAL" clId="{A36A6271-A122-464E-894F-42449F820564}" dt="2020-09-04T11:08:03.374" v="4" actId="255"/>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6B75A9C1-6EA6-4009-BC18-7B4374FCE41B}"/>
    <pc:docChg chg="custSel modSld">
      <pc:chgData name="Deery, Steve M" userId="72aff62d-ca24-4df0-a556-8847d864d4f5" providerId="ADAL" clId="{6B75A9C1-6EA6-4009-BC18-7B4374FCE41B}" dt="2020-08-18T14:08:51.168" v="3" actId="207"/>
      <pc:docMkLst>
        <pc:docMk/>
      </pc:docMkLst>
      <pc:sldChg chg="modSp mod">
        <pc:chgData name="Deery, Steve M" userId="72aff62d-ca24-4df0-a556-8847d864d4f5" providerId="ADAL" clId="{6B75A9C1-6EA6-4009-BC18-7B4374FCE41B}" dt="2020-08-18T14:08:51.168" v="3" actId="207"/>
        <pc:sldMkLst>
          <pc:docMk/>
          <pc:sldMk cId="2851853505" sldId="406"/>
        </pc:sldMkLst>
        <pc:graphicFrameChg chg="modGraphic">
          <ac:chgData name="Deery, Steve M" userId="72aff62d-ca24-4df0-a556-8847d864d4f5" providerId="ADAL" clId="{6B75A9C1-6EA6-4009-BC18-7B4374FCE41B}" dt="2020-08-18T14:08:51.168" v="3" actId="207"/>
          <ac:graphicFrameMkLst>
            <pc:docMk/>
            <pc:sldMk cId="2851853505" sldId="406"/>
            <ac:graphicFrameMk id="11" creationId="{00000000-0000-0000-0000-000000000000}"/>
          </ac:graphicFrameMkLst>
        </pc:graphicFrameChg>
      </pc:sldChg>
    </pc:docChg>
  </pc:docChgLst>
  <pc:docChgLst>
    <pc:chgData name="Simon Scott" userId="S::simon.scott@xoserve.com::96e7d5d7-fdc6-4ec8-a0b0-ad4950731371" providerId="AD" clId="Web-{71C05F01-223A-AF00-FEFA-E49FBB2EDD41}"/>
    <pc:docChg chg="modSld">
      <pc:chgData name="Simon Scott" userId="S::simon.scott@xoserve.com::96e7d5d7-fdc6-4ec8-a0b0-ad4950731371" providerId="AD" clId="Web-{71C05F01-223A-AF00-FEFA-E49FBB2EDD41}" dt="2020-09-03T14:07:36.856" v="502"/>
      <pc:docMkLst>
        <pc:docMk/>
      </pc:docMkLst>
      <pc:sldChg chg="modSp">
        <pc:chgData name="Simon Scott" userId="S::simon.scott@xoserve.com::96e7d5d7-fdc6-4ec8-a0b0-ad4950731371" providerId="AD" clId="Web-{71C05F01-223A-AF00-FEFA-E49FBB2EDD41}" dt="2020-09-03T14:07:36.856" v="502"/>
        <pc:sldMkLst>
          <pc:docMk/>
          <pc:sldMk cId="2851853505" sldId="406"/>
        </pc:sldMkLst>
        <pc:graphicFrameChg chg="mod modGraphic">
          <ac:chgData name="Simon Scott" userId="S::simon.scott@xoserve.com::96e7d5d7-fdc6-4ec8-a0b0-ad4950731371" providerId="AD" clId="Web-{71C05F01-223A-AF00-FEFA-E49FBB2EDD41}" dt="2020-09-03T14:07:36.856" v="502"/>
          <ac:graphicFrameMkLst>
            <pc:docMk/>
            <pc:sldMk cId="2851853505" sldId="406"/>
            <ac:graphicFrameMk id="11" creationId="{00000000-0000-0000-0000-000000000000}"/>
          </ac:graphicFrameMkLst>
        </pc:graphicFrameChg>
      </pc:sldChg>
    </pc:docChg>
  </pc:docChgLst>
  <pc:docChgLst>
    <pc:chgData name="Purcell2, Laura" userId="S::laura.purcell2@xoserve.com::0e6b5170-334a-4191-a4c7-72db6dd7432d" providerId="AD" clId="Web-{50B71153-23C0-6238-B3D7-7CF754F5133B}"/>
    <pc:docChg chg="modSld">
      <pc:chgData name="Purcell2, Laura" userId="S::laura.purcell2@xoserve.com::0e6b5170-334a-4191-a4c7-72db6dd7432d" providerId="AD" clId="Web-{50B71153-23C0-6238-B3D7-7CF754F5133B}" dt="2020-09-03T08:36:36.234" v="1"/>
      <pc:docMkLst>
        <pc:docMk/>
      </pc:docMkLst>
      <pc:sldChg chg="modSp">
        <pc:chgData name="Purcell2, Laura" userId="S::laura.purcell2@xoserve.com::0e6b5170-334a-4191-a4c7-72db6dd7432d" providerId="AD" clId="Web-{50B71153-23C0-6238-B3D7-7CF754F5133B}" dt="2020-09-03T08:36:36.234" v="1"/>
        <pc:sldMkLst>
          <pc:docMk/>
          <pc:sldMk cId="2851853505" sldId="406"/>
        </pc:sldMkLst>
        <pc:graphicFrameChg chg="mod modGraphic">
          <ac:chgData name="Purcell2, Laura" userId="S::laura.purcell2@xoserve.com::0e6b5170-334a-4191-a4c7-72db6dd7432d" providerId="AD" clId="Web-{50B71153-23C0-6238-B3D7-7CF754F5133B}" dt="2020-09-03T08:36:36.234" v="1"/>
          <ac:graphicFrameMkLst>
            <pc:docMk/>
            <pc:sldMk cId="2851853505" sldId="406"/>
            <ac:graphicFrameMk id="11" creationId="{00000000-0000-0000-0000-000000000000}"/>
          </ac:graphicFrameMkLst>
        </pc:graphicFrameChg>
      </pc:sldChg>
    </pc:docChg>
  </pc:docChgLst>
  <pc:docChgLst>
    <pc:chgData name="Laura Purcell2" userId="S::laura.purcell2@xoserve.com::0e6b5170-334a-4191-a4c7-72db6dd7432d" providerId="AD" clId="Web-{DAC1B5E4-B8B6-CCAE-9E7D-48CBA7351077}"/>
    <pc:docChg chg="modSld">
      <pc:chgData name="Laura Purcell2" userId="S::laura.purcell2@xoserve.com::0e6b5170-334a-4191-a4c7-72db6dd7432d" providerId="AD" clId="Web-{DAC1B5E4-B8B6-CCAE-9E7D-48CBA7351077}" dt="2020-10-01T12:05:43.098" v="1"/>
      <pc:docMkLst>
        <pc:docMk/>
      </pc:docMkLst>
      <pc:sldChg chg="modSp">
        <pc:chgData name="Laura Purcell2" userId="S::laura.purcell2@xoserve.com::0e6b5170-334a-4191-a4c7-72db6dd7432d" providerId="AD" clId="Web-{DAC1B5E4-B8B6-CCAE-9E7D-48CBA7351077}" dt="2020-10-01T12:05:43.098" v="1"/>
        <pc:sldMkLst>
          <pc:docMk/>
          <pc:sldMk cId="2851853505" sldId="406"/>
        </pc:sldMkLst>
        <pc:graphicFrameChg chg="mod modGraphic">
          <ac:chgData name="Laura Purcell2" userId="S::laura.purcell2@xoserve.com::0e6b5170-334a-4191-a4c7-72db6dd7432d" providerId="AD" clId="Web-{DAC1B5E4-B8B6-CCAE-9E7D-48CBA7351077}" dt="2020-10-01T12:05:43.098" v="1"/>
          <ac:graphicFrameMkLst>
            <pc:docMk/>
            <pc:sldMk cId="2851853505" sldId="406"/>
            <ac:graphicFrameMk id="11" creationId="{00000000-0000-0000-0000-000000000000}"/>
          </ac:graphicFrameMkLst>
        </pc:graphicFrameChg>
      </pc:sldChg>
    </pc:docChg>
  </pc:docChgLst>
  <pc:docChgLst>
    <pc:chgData name="Simon Scott" userId="S::simon.scott@xoserve.com::96e7d5d7-fdc6-4ec8-a0b0-ad4950731371" providerId="AD" clId="Web-{6944271F-9D36-7748-8E3E-A0340CF0CCFB}"/>
    <pc:docChg chg="modSld">
      <pc:chgData name="Simon Scott" userId="S::simon.scott@xoserve.com::96e7d5d7-fdc6-4ec8-a0b0-ad4950731371" providerId="AD" clId="Web-{6944271F-9D36-7748-8E3E-A0340CF0CCFB}" dt="2020-08-05T11:07:51.039" v="267"/>
      <pc:docMkLst>
        <pc:docMk/>
      </pc:docMkLst>
      <pc:sldChg chg="modSp">
        <pc:chgData name="Simon Scott" userId="S::simon.scott@xoserve.com::96e7d5d7-fdc6-4ec8-a0b0-ad4950731371" providerId="AD" clId="Web-{6944271F-9D36-7748-8E3E-A0340CF0CCFB}" dt="2020-08-05T11:07:51.039" v="267"/>
        <pc:sldMkLst>
          <pc:docMk/>
          <pc:sldMk cId="2851853505" sldId="406"/>
        </pc:sldMkLst>
        <pc:graphicFrameChg chg="mod modGraphic">
          <ac:chgData name="Simon Scott" userId="S::simon.scott@xoserve.com::96e7d5d7-fdc6-4ec8-a0b0-ad4950731371" providerId="AD" clId="Web-{6944271F-9D36-7748-8E3E-A0340CF0CCFB}" dt="2020-08-05T11:07:51.039" v="267"/>
          <ac:graphicFrameMkLst>
            <pc:docMk/>
            <pc:sldMk cId="2851853505" sldId="406"/>
            <ac:graphicFrameMk id="11" creationId="{00000000-0000-0000-0000-000000000000}"/>
          </ac:graphicFrameMkLst>
        </pc:graphicFrameChg>
      </pc:sldChg>
    </pc:docChg>
  </pc:docChgLst>
  <pc:docChgLst>
    <pc:chgData name="Steve M Deery" userId="72aff62d-ca24-4df0-a556-8847d864d4f5" providerId="ADAL" clId="{48282F26-5DC8-4A5B-8957-B3C665C5087D}"/>
    <pc:docChg chg="custSel modSld">
      <pc:chgData name="Steve M Deery" userId="72aff62d-ca24-4df0-a556-8847d864d4f5" providerId="ADAL" clId="{48282F26-5DC8-4A5B-8957-B3C665C5087D}" dt="2020-10-06T15:24:24.624" v="4" actId="207"/>
      <pc:docMkLst>
        <pc:docMk/>
      </pc:docMkLst>
      <pc:sldChg chg="modSp modNotesTx">
        <pc:chgData name="Steve M Deery" userId="72aff62d-ca24-4df0-a556-8847d864d4f5" providerId="ADAL" clId="{48282F26-5DC8-4A5B-8957-B3C665C5087D}" dt="2020-10-06T15:24:24.624" v="4" actId="207"/>
        <pc:sldMkLst>
          <pc:docMk/>
          <pc:sldMk cId="2851853505" sldId="406"/>
        </pc:sldMkLst>
        <pc:graphicFrameChg chg="mod modGraphic">
          <ac:chgData name="Steve M Deery" userId="72aff62d-ca24-4df0-a556-8847d864d4f5" providerId="ADAL" clId="{48282F26-5DC8-4A5B-8957-B3C665C5087D}" dt="2020-10-06T15:24:24.624" v="4" actId="207"/>
          <ac:graphicFrameMkLst>
            <pc:docMk/>
            <pc:sldMk cId="2851853505" sldId="406"/>
            <ac:graphicFrameMk id="11" creationId="{00000000-0000-0000-0000-000000000000}"/>
          </ac:graphicFrameMkLst>
        </pc:graphicFrameChg>
      </pc:sldChg>
    </pc:docChg>
  </pc:docChgLst>
  <pc:docChgLst>
    <pc:chgData name="Stace, Nick" userId="S::nick.stace@xoserve.com::af1a2b55-23c2-4263-9bfa-c8b166c2e623" providerId="AD" clId="Web-{99C2E5FE-79A6-E83D-963B-3D9D8BDCF2DA}"/>
    <pc:docChg chg="modSld">
      <pc:chgData name="Stace, Nick" userId="S::nick.stace@xoserve.com::af1a2b55-23c2-4263-9bfa-c8b166c2e623" providerId="AD" clId="Web-{99C2E5FE-79A6-E83D-963B-3D9D8BDCF2DA}" dt="2020-07-30T12:54:44.960" v="223"/>
      <pc:docMkLst>
        <pc:docMk/>
      </pc:docMkLst>
      <pc:sldChg chg="modSp">
        <pc:chgData name="Stace, Nick" userId="S::nick.stace@xoserve.com::af1a2b55-23c2-4263-9bfa-c8b166c2e623" providerId="AD" clId="Web-{99C2E5FE-79A6-E83D-963B-3D9D8BDCF2DA}" dt="2020-07-30T12:54:44.960" v="223"/>
        <pc:sldMkLst>
          <pc:docMk/>
          <pc:sldMk cId="2851853505" sldId="406"/>
        </pc:sldMkLst>
        <pc:graphicFrameChg chg="mod modGraphic">
          <ac:chgData name="Stace, Nick" userId="S::nick.stace@xoserve.com::af1a2b55-23c2-4263-9bfa-c8b166c2e623" providerId="AD" clId="Web-{99C2E5FE-79A6-E83D-963B-3D9D8BDCF2DA}" dt="2020-07-30T12:54:44.960" v="223"/>
          <ac:graphicFrameMkLst>
            <pc:docMk/>
            <pc:sldMk cId="2851853505" sldId="406"/>
            <ac:graphicFrameMk id="11" creationId="{00000000-0000-0000-0000-000000000000}"/>
          </ac:graphicFrameMkLst>
        </pc:graphicFrameChg>
      </pc:sldChg>
    </pc:docChg>
  </pc:docChgLst>
  <pc:docChgLst>
    <pc:chgData name="Purcell2, Laura" userId="S::laura.purcell2@xoserve.com::0e6b5170-334a-4191-a4c7-72db6dd7432d" providerId="AD" clId="Web-{FBC7CE9D-447D-6731-2C5A-47754131E204}"/>
    <pc:docChg chg="modSld">
      <pc:chgData name="Purcell2, Laura" userId="S::laura.purcell2@xoserve.com::0e6b5170-334a-4191-a4c7-72db6dd7432d" providerId="AD" clId="Web-{FBC7CE9D-447D-6731-2C5A-47754131E204}" dt="2020-09-02T15:44:42.503" v="43"/>
      <pc:docMkLst>
        <pc:docMk/>
      </pc:docMkLst>
      <pc:sldChg chg="modSp">
        <pc:chgData name="Purcell2, Laura" userId="S::laura.purcell2@xoserve.com::0e6b5170-334a-4191-a4c7-72db6dd7432d" providerId="AD" clId="Web-{FBC7CE9D-447D-6731-2C5A-47754131E204}" dt="2020-09-02T15:44:42.503" v="43"/>
        <pc:sldMkLst>
          <pc:docMk/>
          <pc:sldMk cId="2851853505" sldId="406"/>
        </pc:sldMkLst>
        <pc:graphicFrameChg chg="mod modGraphic">
          <ac:chgData name="Purcell2, Laura" userId="S::laura.purcell2@xoserve.com::0e6b5170-334a-4191-a4c7-72db6dd7432d" providerId="AD" clId="Web-{FBC7CE9D-447D-6731-2C5A-47754131E204}" dt="2020-09-02T15:44:42.503" v="43"/>
          <ac:graphicFrameMkLst>
            <pc:docMk/>
            <pc:sldMk cId="2851853505" sldId="406"/>
            <ac:graphicFrameMk id="11" creationId="{00000000-0000-0000-0000-000000000000}"/>
          </ac:graphicFrameMkLst>
        </pc:graphicFrameChg>
      </pc:sldChg>
    </pc:docChg>
  </pc:docChgLst>
  <pc:docChgLst>
    <pc:chgData name="Dionne Thompson" userId="5e11aea6-7591-41ca-8c08-f3dbcf67ebdd" providerId="ADAL" clId="{691ADB37-E777-4CAD-9036-19EE96DAAA3C}"/>
    <pc:docChg chg="undo modSld">
      <pc:chgData name="Dionne Thompson" userId="5e11aea6-7591-41ca-8c08-f3dbcf67ebdd" providerId="ADAL" clId="{691ADB37-E777-4CAD-9036-19EE96DAAA3C}" dt="2020-09-29T15:45:33.336" v="9" actId="113"/>
      <pc:docMkLst>
        <pc:docMk/>
      </pc:docMkLst>
      <pc:sldChg chg="modSp">
        <pc:chgData name="Dionne Thompson" userId="5e11aea6-7591-41ca-8c08-f3dbcf67ebdd" providerId="ADAL" clId="{691ADB37-E777-4CAD-9036-19EE96DAAA3C}" dt="2020-09-29T15:45:33.336" v="9" actId="113"/>
        <pc:sldMkLst>
          <pc:docMk/>
          <pc:sldMk cId="2851853505" sldId="406"/>
        </pc:sldMkLst>
        <pc:graphicFrameChg chg="mod modGraphic">
          <ac:chgData name="Dionne Thompson" userId="5e11aea6-7591-41ca-8c08-f3dbcf67ebdd" providerId="ADAL" clId="{691ADB37-E777-4CAD-9036-19EE96DAAA3C}" dt="2020-09-29T15:45:33.336" v="9" actId="113"/>
          <ac:graphicFrameMkLst>
            <pc:docMk/>
            <pc:sldMk cId="2851853505" sldId="406"/>
            <ac:graphicFrameMk id="11" creationId="{00000000-0000-0000-0000-000000000000}"/>
          </ac:graphicFrameMkLst>
        </pc:graphicFrameChg>
      </pc:sldChg>
    </pc:docChg>
  </pc:docChgLst>
  <pc:docChgLst>
    <pc:chgData name="Halford, Claire" userId="S::claire.halford@xoserve.com::1d8059ca-4c6e-466c-9b0c-8ae3419058bc" providerId="AD" clId="Web-{A59E794B-3597-9F16-3471-8CE013AF29ED}"/>
    <pc:docChg chg="modSld">
      <pc:chgData name="Halford, Claire" userId="S::claire.halford@xoserve.com::1d8059ca-4c6e-466c-9b0c-8ae3419058bc" providerId="AD" clId="Web-{A59E794B-3597-9F16-3471-8CE013AF29ED}" dt="2020-08-05T20:41:15.047" v="21"/>
      <pc:docMkLst>
        <pc:docMk/>
      </pc:docMkLst>
      <pc:sldChg chg="modSp">
        <pc:chgData name="Halford, Claire" userId="S::claire.halford@xoserve.com::1d8059ca-4c6e-466c-9b0c-8ae3419058bc" providerId="AD" clId="Web-{A59E794B-3597-9F16-3471-8CE013AF29ED}" dt="2020-08-05T20:41:15.047" v="21"/>
        <pc:sldMkLst>
          <pc:docMk/>
          <pc:sldMk cId="2851853505" sldId="406"/>
        </pc:sldMkLst>
        <pc:graphicFrameChg chg="mod modGraphic">
          <ac:chgData name="Halford, Claire" userId="S::claire.halford@xoserve.com::1d8059ca-4c6e-466c-9b0c-8ae3419058bc" providerId="AD" clId="Web-{A59E794B-3597-9F16-3471-8CE013AF29ED}" dt="2020-08-05T20:41:15.047" v="21"/>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CF3650D8-4B99-4F2B-A54F-C289FBDB68F7}"/>
    <pc:docChg chg="custSel modSld">
      <pc:chgData name="Deery, Steve M" userId="72aff62d-ca24-4df0-a556-8847d864d4f5" providerId="ADAL" clId="{CF3650D8-4B99-4F2B-A54F-C289FBDB68F7}" dt="2020-09-03T08:46:39.998" v="138" actId="113"/>
      <pc:docMkLst>
        <pc:docMk/>
      </pc:docMkLst>
      <pc:sldChg chg="addSp delSp modSp">
        <pc:chgData name="Deery, Steve M" userId="72aff62d-ca24-4df0-a556-8847d864d4f5" providerId="ADAL" clId="{CF3650D8-4B99-4F2B-A54F-C289FBDB68F7}" dt="2020-09-03T08:46:39.998" v="138" actId="113"/>
        <pc:sldMkLst>
          <pc:docMk/>
          <pc:sldMk cId="2851853505" sldId="406"/>
        </pc:sldMkLst>
        <pc:spChg chg="add mod">
          <ac:chgData name="Deery, Steve M" userId="72aff62d-ca24-4df0-a556-8847d864d4f5" providerId="ADAL" clId="{CF3650D8-4B99-4F2B-A54F-C289FBDB68F7}" dt="2020-08-13T14:54:33.116" v="29" actId="255"/>
          <ac:spMkLst>
            <pc:docMk/>
            <pc:sldMk cId="2851853505" sldId="406"/>
            <ac:spMk id="3" creationId="{4D30C2F8-4A58-4033-8E9F-615B22FE8ED8}"/>
          </ac:spMkLst>
        </pc:spChg>
        <pc:spChg chg="mod">
          <ac:chgData name="Deery, Steve M" userId="72aff62d-ca24-4df0-a556-8847d864d4f5" providerId="ADAL" clId="{CF3650D8-4B99-4F2B-A54F-C289FBDB68F7}" dt="2020-08-13T14:54:42.567" v="35" actId="20577"/>
          <ac:spMkLst>
            <pc:docMk/>
            <pc:sldMk cId="2851853505" sldId="406"/>
            <ac:spMk id="17" creationId="{22890D34-08F4-4BB8-B954-03DE67AD273B}"/>
          </ac:spMkLst>
        </pc:spChg>
        <pc:graphicFrameChg chg="add del mod">
          <ac:chgData name="Deery, Steve M" userId="72aff62d-ca24-4df0-a556-8847d864d4f5" providerId="ADAL" clId="{CF3650D8-4B99-4F2B-A54F-C289FBDB68F7}" dt="2020-08-13T14:54:03.967" v="2" actId="478"/>
          <ac:graphicFrameMkLst>
            <pc:docMk/>
            <pc:sldMk cId="2851853505" sldId="406"/>
            <ac:graphicFrameMk id="2" creationId="{EF2209B2-FC8C-4343-9367-C1BA61596AC5}"/>
          </ac:graphicFrameMkLst>
        </pc:graphicFrameChg>
        <pc:graphicFrameChg chg="modGraphic">
          <ac:chgData name="Deery, Steve M" userId="72aff62d-ca24-4df0-a556-8847d864d4f5" providerId="ADAL" clId="{CF3650D8-4B99-4F2B-A54F-C289FBDB68F7}" dt="2020-09-03T08:46:39.998" v="138" actId="113"/>
          <ac:graphicFrameMkLst>
            <pc:docMk/>
            <pc:sldMk cId="2851853505" sldId="406"/>
            <ac:graphicFrameMk id="11"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08C6B-DC87-4574-872A-A7B76DEFA421}" type="datetimeFigureOut">
              <a:rPr lang="en-GB" smtClean="0"/>
              <a:t>06/10/2020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B919F-3109-4844-8676-AEC697D1348C}" type="slidenum">
              <a:rPr lang="en-GB" smtClean="0"/>
              <a:t>‹#›</a:t>
            </a:fld>
            <a:endParaRPr lang="en-GB"/>
          </a:p>
        </p:txBody>
      </p:sp>
    </p:spTree>
    <p:extLst>
      <p:ext uri="{BB962C8B-B14F-4D97-AF65-F5344CB8AC3E}">
        <p14:creationId xmlns:p14="http://schemas.microsoft.com/office/powerpoint/2010/main" val="224410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FD43F8-F0E9-4DB3-A2E7-A567192538C7}" type="slidenum">
              <a:rPr lang="en-GB" smtClean="0"/>
              <a:t>1</a:t>
            </a:fld>
            <a:endParaRPr lang="en-GB"/>
          </a:p>
        </p:txBody>
      </p:sp>
    </p:spTree>
    <p:extLst>
      <p:ext uri="{BB962C8B-B14F-4D97-AF65-F5344CB8AC3E}">
        <p14:creationId xmlns:p14="http://schemas.microsoft.com/office/powerpoint/2010/main" val="259700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F249-0429-4E12-BEEC-8F274DE73D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BABDAB-6CE1-41A2-81D1-5A5FF92AC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205058-5581-4353-A733-B24D80DE3BE9}"/>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5" name="Footer Placeholder 4">
            <a:extLst>
              <a:ext uri="{FF2B5EF4-FFF2-40B4-BE49-F238E27FC236}">
                <a16:creationId xmlns:a16="http://schemas.microsoft.com/office/drawing/2014/main" id="{A91465EE-BE43-4D6E-BA57-76E14D3601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F20971-4F35-4004-8AC9-AB2999614D05}"/>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73993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D230A-EFE3-4B9A-9D2A-675FC02165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D93078-3BAE-4822-93B3-3EED2F14BC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7D73EC-2AAC-4491-BC15-2747F80E384C}"/>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5" name="Footer Placeholder 4">
            <a:extLst>
              <a:ext uri="{FF2B5EF4-FFF2-40B4-BE49-F238E27FC236}">
                <a16:creationId xmlns:a16="http://schemas.microsoft.com/office/drawing/2014/main" id="{C70D5237-478A-4B99-9721-9B9A40D619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250B6-1C88-401F-B24F-3F6274F27D95}"/>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134128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1EFDFD-638C-430E-8ED4-5D0458235F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07CAD9-A244-499C-B153-DA9B30423C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03D749-18E3-4FA6-9FE6-B5F3D555EEA2}"/>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5" name="Footer Placeholder 4">
            <a:extLst>
              <a:ext uri="{FF2B5EF4-FFF2-40B4-BE49-F238E27FC236}">
                <a16:creationId xmlns:a16="http://schemas.microsoft.com/office/drawing/2014/main" id="{9E4EF443-AD99-4C45-B905-206FAA3CD8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920473-EDF0-4AE9-B97B-044F9E34AB50}"/>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425904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CA1B8-2E0F-49ED-A8CB-FE10A9A9A8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BF7F5-C93E-4E3C-926C-4093CB62A6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0D5B03-8E23-4F30-AC9D-36C87E6FB694}"/>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5" name="Footer Placeholder 4">
            <a:extLst>
              <a:ext uri="{FF2B5EF4-FFF2-40B4-BE49-F238E27FC236}">
                <a16:creationId xmlns:a16="http://schemas.microsoft.com/office/drawing/2014/main" id="{D1779232-E5BE-49C3-A125-4948BF476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BC124E-00E7-48D9-BF99-46D380FB2D74}"/>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698312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45649-B680-47D4-8537-67544EC48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EEB350-FD96-47E3-AA89-24A9F32E7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707D7E-A8EE-4DF5-A3D6-29B7E70F988C}"/>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5" name="Footer Placeholder 4">
            <a:extLst>
              <a:ext uri="{FF2B5EF4-FFF2-40B4-BE49-F238E27FC236}">
                <a16:creationId xmlns:a16="http://schemas.microsoft.com/office/drawing/2014/main" id="{453E9EDB-792F-418D-82C8-9E7C482207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C41BA1-72A4-4E26-BFC9-DEC1EEC1B55E}"/>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19128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676D-44A4-46BD-9BE2-15436A4E4E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B0E2E0-3E9B-4B48-AEFF-436AA59FF3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61918C-410C-4064-852D-213A893C7F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28DCFD-E104-49BD-A8E1-8BE8487098F7}"/>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6" name="Footer Placeholder 5">
            <a:extLst>
              <a:ext uri="{FF2B5EF4-FFF2-40B4-BE49-F238E27FC236}">
                <a16:creationId xmlns:a16="http://schemas.microsoft.com/office/drawing/2014/main" id="{9C9EF50E-C840-4B68-B53C-6A8588FF8F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B6973-5BB4-4B1A-8A6E-216602EE637A}"/>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95874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A01F5-3A3C-4732-9889-216D085270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1445E5-BC77-41E6-A66A-D5A56F475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64EBB1-6C87-41CA-AAA0-7D6D2811B2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AD4732-3C5E-485D-BBC7-F0EC1CEABD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9C3DB6-22F5-4B58-8024-AAB245AA2B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A470C8-19D5-4D04-A920-694E472C3F8C}"/>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8" name="Footer Placeholder 7">
            <a:extLst>
              <a:ext uri="{FF2B5EF4-FFF2-40B4-BE49-F238E27FC236}">
                <a16:creationId xmlns:a16="http://schemas.microsoft.com/office/drawing/2014/main" id="{E635BDF6-7C93-46AD-95FB-7477C1B0C4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D111E0-D600-42FA-9B03-07F0FF54B1A8}"/>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42376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80B0-7FFD-4955-A493-8F7BF792BE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CC6591-743D-46AC-B9E9-4E50F11099CB}"/>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4" name="Footer Placeholder 3">
            <a:extLst>
              <a:ext uri="{FF2B5EF4-FFF2-40B4-BE49-F238E27FC236}">
                <a16:creationId xmlns:a16="http://schemas.microsoft.com/office/drawing/2014/main" id="{EA124D79-E645-4FBF-80A3-1A4FAF8C84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B4B17E-722A-4CE2-86E9-16183C2FF67F}"/>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41646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4B2D45-645F-49CD-95DB-0852ACEF34B2}"/>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3" name="Footer Placeholder 2">
            <a:extLst>
              <a:ext uri="{FF2B5EF4-FFF2-40B4-BE49-F238E27FC236}">
                <a16:creationId xmlns:a16="http://schemas.microsoft.com/office/drawing/2014/main" id="{3BF9D222-9309-484B-849B-CD81734D1F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9E5096-2323-4595-8EE2-4EF81536087B}"/>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20553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AD86-4FBE-41AC-94DD-82AC2F75F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2570F9-CF68-446A-8225-8D5932FCD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570BEB-2116-467B-8314-E1AA8194F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548897-5981-40E7-9E4B-9B6598DF0994}"/>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6" name="Footer Placeholder 5">
            <a:extLst>
              <a:ext uri="{FF2B5EF4-FFF2-40B4-BE49-F238E27FC236}">
                <a16:creationId xmlns:a16="http://schemas.microsoft.com/office/drawing/2014/main" id="{1096ACB0-A624-44A3-9169-B7A22D162F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EB6465-D168-4920-B626-F266072486E9}"/>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26656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B6833-52ED-45E6-95D1-758134A4F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B73527-F0EF-49A8-96D9-72FB4B8D2A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3ECD3E-C0C8-4EDB-8DCF-AEA0A887C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A7F3D1-922D-47F4-9F6C-C38CE1043BBE}"/>
              </a:ext>
            </a:extLst>
          </p:cNvPr>
          <p:cNvSpPr>
            <a:spLocks noGrp="1"/>
          </p:cNvSpPr>
          <p:nvPr>
            <p:ph type="dt" sz="half" idx="10"/>
          </p:nvPr>
        </p:nvSpPr>
        <p:spPr/>
        <p:txBody>
          <a:bodyPr/>
          <a:lstStyle/>
          <a:p>
            <a:fld id="{C27F3C03-E6F4-4B9D-91F0-53470AFF0E95}" type="datetimeFigureOut">
              <a:rPr lang="en-GB" smtClean="0"/>
              <a:t>06/10/2020</a:t>
            </a:fld>
            <a:endParaRPr lang="en-GB"/>
          </a:p>
        </p:txBody>
      </p:sp>
      <p:sp>
        <p:nvSpPr>
          <p:cNvPr id="6" name="Footer Placeholder 5">
            <a:extLst>
              <a:ext uri="{FF2B5EF4-FFF2-40B4-BE49-F238E27FC236}">
                <a16:creationId xmlns:a16="http://schemas.microsoft.com/office/drawing/2014/main" id="{1A5F2BB0-BBBE-40A8-BA96-8340F4E817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20C12A-F2D0-4A7E-BF1D-A4B4C07115C0}"/>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31138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leancrew.com/all-this/2013/02/one-step-watermarking-servic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extLst>
              <a:ext uri="{837473B0-CC2E-450A-ABE3-18F120FF3D39}">
                <a1611:picAttrSrcUrl xmlns:a1611="http://schemas.microsoft.com/office/drawing/2016/11/main" r:id="rId14"/>
              </a:ext>
            </a:extLst>
          </a:blip>
          <a:srcRect/>
          <a:stretch>
            <a:fillRect t="-65000" b="-6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E6C79-EEFD-4F8E-960E-C6181A540D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AF3AF9-1C58-4692-9880-8CCB989D18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C81EEB-200E-4D29-ABFB-58058FE1BC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F3C03-E6F4-4B9D-91F0-53470AFF0E95}" type="datetimeFigureOut">
              <a:rPr lang="en-GB" smtClean="0"/>
              <a:t>06/10/2020</a:t>
            </a:fld>
            <a:endParaRPr lang="en-GB"/>
          </a:p>
        </p:txBody>
      </p:sp>
      <p:sp>
        <p:nvSpPr>
          <p:cNvPr id="5" name="Footer Placeholder 4">
            <a:extLst>
              <a:ext uri="{FF2B5EF4-FFF2-40B4-BE49-F238E27FC236}">
                <a16:creationId xmlns:a16="http://schemas.microsoft.com/office/drawing/2014/main" id="{51EE7AD8-F796-4BE1-9657-3E7264CA7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821B43-3747-49E5-A45F-16546F8AC1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FCEAB-4040-4835-A387-581FC9E4969E}" type="slidenum">
              <a:rPr lang="en-GB" smtClean="0"/>
              <a:t>‹#›</a:t>
            </a:fld>
            <a:endParaRPr lang="en-GB"/>
          </a:p>
        </p:txBody>
      </p:sp>
    </p:spTree>
    <p:extLst>
      <p:ext uri="{BB962C8B-B14F-4D97-AF65-F5344CB8AC3E}">
        <p14:creationId xmlns:p14="http://schemas.microsoft.com/office/powerpoint/2010/main" val="372245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3"/>
          <p:cNvGraphicFramePr>
            <a:graphicFrameLocks noGrp="1"/>
          </p:cNvGraphicFramePr>
          <p:nvPr>
            <p:ph idx="1"/>
            <p:extLst>
              <p:ext uri="{D42A27DB-BD31-4B8C-83A1-F6EECF244321}">
                <p14:modId xmlns:p14="http://schemas.microsoft.com/office/powerpoint/2010/main" val="405858576"/>
              </p:ext>
            </p:extLst>
          </p:nvPr>
        </p:nvGraphicFramePr>
        <p:xfrm>
          <a:off x="321870" y="505871"/>
          <a:ext cx="11519171" cy="6157746"/>
        </p:xfrm>
        <a:graphic>
          <a:graphicData uri="http://schemas.openxmlformats.org/drawingml/2006/table">
            <a:tbl>
              <a:tblPr firstRow="1" bandRow="1">
                <a:tableStyleId>{5C22544A-7EE6-4342-B048-85BDC9FD1C3A}</a:tableStyleId>
              </a:tblPr>
              <a:tblGrid>
                <a:gridCol w="1670538">
                  <a:extLst>
                    <a:ext uri="{9D8B030D-6E8A-4147-A177-3AD203B41FA5}">
                      <a16:colId xmlns:a16="http://schemas.microsoft.com/office/drawing/2014/main" val="20000"/>
                    </a:ext>
                  </a:extLst>
                </a:gridCol>
                <a:gridCol w="3272751">
                  <a:extLst>
                    <a:ext uri="{9D8B030D-6E8A-4147-A177-3AD203B41FA5}">
                      <a16:colId xmlns:a16="http://schemas.microsoft.com/office/drawing/2014/main" val="20001"/>
                    </a:ext>
                  </a:extLst>
                </a:gridCol>
                <a:gridCol w="6575882">
                  <a:extLst>
                    <a:ext uri="{9D8B030D-6E8A-4147-A177-3AD203B41FA5}">
                      <a16:colId xmlns:a16="http://schemas.microsoft.com/office/drawing/2014/main" val="20005"/>
                    </a:ext>
                  </a:extLst>
                </a:gridCol>
              </a:tblGrid>
              <a:tr h="408971">
                <a:tc>
                  <a:txBody>
                    <a:bodyPr/>
                    <a:lstStyle/>
                    <a:p>
                      <a:pPr algn="ctr"/>
                      <a:r>
                        <a:rPr lang="en-GB" sz="1100">
                          <a:solidFill>
                            <a:schemeClr val="bg1"/>
                          </a:solidFill>
                        </a:rPr>
                        <a:t>KVI</a:t>
                      </a:r>
                    </a:p>
                  </a:txBody>
                  <a:tcPr marL="121920" marR="121920" marT="60960" marB="60960" anchor="ctr">
                    <a:solidFill>
                      <a:srgbClr val="002060"/>
                    </a:solidFill>
                  </a:tcPr>
                </a:tc>
                <a:tc>
                  <a:txBody>
                    <a:bodyPr/>
                    <a:lstStyle/>
                    <a:p>
                      <a:pPr algn="ctr"/>
                      <a:r>
                        <a:rPr lang="en-GB" sz="1100">
                          <a:solidFill>
                            <a:schemeClr val="bg1"/>
                          </a:solidFill>
                        </a:rPr>
                        <a:t>Commitment</a:t>
                      </a:r>
                    </a:p>
                  </a:txBody>
                  <a:tcPr marL="121920" marR="121920" marT="60960" marB="60960" anchor="ctr">
                    <a:solidFill>
                      <a:srgbClr val="002060"/>
                    </a:solidFill>
                  </a:tcPr>
                </a:tc>
                <a:tc>
                  <a:txBody>
                    <a:bodyPr/>
                    <a:lstStyle/>
                    <a:p>
                      <a:pPr algn="ctr"/>
                      <a:r>
                        <a:rPr lang="en-GB" sz="1100">
                          <a:solidFill>
                            <a:schemeClr val="bg1"/>
                          </a:solidFill>
                        </a:rPr>
                        <a:t>Monthly RAG</a:t>
                      </a:r>
                    </a:p>
                  </a:txBody>
                  <a:tcPr marL="121920" marR="121920" marT="60960" marB="60960" anchor="ctr">
                    <a:solidFill>
                      <a:srgbClr val="002060"/>
                    </a:solidFill>
                  </a:tcPr>
                </a:tc>
                <a:extLst>
                  <a:ext uri="{0D108BD9-81ED-4DB2-BD59-A6C34878D82A}">
                    <a16:rowId xmlns:a16="http://schemas.microsoft.com/office/drawing/2014/main" val="10000"/>
                  </a:ext>
                </a:extLst>
              </a:tr>
              <a:tr h="789014">
                <a:tc>
                  <a:txBody>
                    <a:bodyPr/>
                    <a:lstStyle/>
                    <a:p>
                      <a:pPr algn="l"/>
                      <a:endParaRPr lang="en-GB" sz="1100" b="1">
                        <a:solidFill>
                          <a:schemeClr val="tx2"/>
                        </a:solidFill>
                      </a:endParaRPr>
                    </a:p>
                  </a:txBody>
                  <a:tcPr marL="121920" marR="121920" marT="60960" marB="60960" anchor="ctr"/>
                </a:tc>
                <a:tc>
                  <a:txBody>
                    <a:bodyPr/>
                    <a:lstStyle/>
                    <a:p>
                      <a:pPr marL="171450" lvl="0" indent="-171450" defTabSz="457200">
                        <a:lnSpc>
                          <a:spcPct val="90000"/>
                        </a:lnSpc>
                        <a:buFontTx/>
                        <a:buChar char="-"/>
                      </a:pPr>
                      <a:r>
                        <a:rPr lang="en-GB" altLang="en-US" sz="700">
                          <a:solidFill>
                            <a:schemeClr val="accent1"/>
                          </a:solidFill>
                          <a:latin typeface="Arial"/>
                          <a:cs typeface="Arial"/>
                        </a:rPr>
                        <a:t>Improve the quality and efficiency of Xoserve’s engagement with customers</a:t>
                      </a:r>
                    </a:p>
                    <a:p>
                      <a:pPr marL="171450" lvl="0" indent="-171450">
                        <a:lnSpc>
                          <a:spcPct val="90000"/>
                        </a:lnSpc>
                        <a:buFontTx/>
                        <a:buChar char="-"/>
                      </a:pPr>
                      <a:r>
                        <a:rPr lang="en-GB" altLang="en-US" sz="700">
                          <a:solidFill>
                            <a:schemeClr val="accent1"/>
                          </a:solidFill>
                          <a:latin typeface="Arial"/>
                          <a:cs typeface="Arial"/>
                        </a:rPr>
                        <a:t>Improve Xoserve’s relationship with its customers </a:t>
                      </a:r>
                    </a:p>
                    <a:p>
                      <a:pPr marL="171450" lvl="0" indent="-171450" defTabSz="457200">
                        <a:lnSpc>
                          <a:spcPct val="90000"/>
                        </a:lnSpc>
                        <a:buFontTx/>
                        <a:buChar char="-"/>
                      </a:pPr>
                      <a:r>
                        <a:rPr lang="en-GB" altLang="en-US" sz="700">
                          <a:solidFill>
                            <a:schemeClr val="accent1"/>
                          </a:solidFill>
                          <a:latin typeface="Arial"/>
                          <a:cs typeface="Arial"/>
                        </a:rPr>
                        <a:t>Add value to customers</a:t>
                      </a:r>
                    </a:p>
                    <a:p>
                      <a:pPr marL="171450" lvl="0" indent="-171450" defTabSz="457200">
                        <a:lnSpc>
                          <a:spcPct val="90000"/>
                        </a:lnSpc>
                        <a:buFontTx/>
                        <a:buChar char="-"/>
                      </a:pPr>
                      <a:r>
                        <a:rPr lang="en-GB" sz="700">
                          <a:solidFill>
                            <a:schemeClr val="accent1"/>
                          </a:solidFill>
                          <a:latin typeface="Arial"/>
                          <a:cs typeface="Arial"/>
                        </a:rPr>
                        <a:t>Feedback provided is evaluated and action plans developed to improve pain points for customers</a:t>
                      </a:r>
                      <a:endParaRPr lang="en-GB" altLang="en-US" sz="700">
                        <a:solidFill>
                          <a:schemeClr val="accent1"/>
                        </a:solidFill>
                        <a:latin typeface="Arial"/>
                        <a:cs typeface="Arial"/>
                      </a:endParaRPr>
                    </a:p>
                  </a:txBody>
                  <a:tcPr marL="121920" marR="121920" marT="60960" marB="60960" anchor="ctr"/>
                </a:tc>
                <a:tc>
                  <a:txBody>
                    <a:bodyPr/>
                    <a:lstStyle/>
                    <a:p>
                      <a:pPr marL="0" marR="0" lvl="1" indent="0" algn="l" defTabSz="914400" rtl="0" eaLnBrk="1" fontAlgn="auto" latinLnBrk="0" hangingPunct="1">
                        <a:lnSpc>
                          <a:spcPct val="100000"/>
                        </a:lnSpc>
                        <a:spcBef>
                          <a:spcPts val="0"/>
                        </a:spcBef>
                        <a:spcAft>
                          <a:spcPts val="0"/>
                        </a:spcAft>
                        <a:buFont typeface="Arial" panose="020B0604020202020204" pitchFamily="34" charset="0"/>
                        <a:buNone/>
                      </a:pPr>
                      <a:r>
                        <a:rPr lang="en-US" sz="600" b="1" i="0" u="none" strike="noStrike" kern="1200" baseline="0">
                          <a:solidFill>
                            <a:schemeClr val="tx1"/>
                          </a:solidFill>
                          <a:latin typeface="Arial"/>
                          <a:ea typeface="+mn-ea"/>
                          <a:cs typeface="Arial"/>
                        </a:rPr>
                        <a:t>Last update:- </a:t>
                      </a:r>
                      <a:r>
                        <a:rPr lang="en-US" sz="600" b="0" i="0" u="none" strike="noStrike" kern="1200" baseline="0">
                          <a:solidFill>
                            <a:schemeClr val="tx1"/>
                          </a:solidFill>
                          <a:latin typeface="Arial"/>
                          <a:ea typeface="+mn-ea"/>
                          <a:cs typeface="Arial"/>
                        </a:rPr>
                        <a:t>Target Score: 95% Latest survey scores: Overall Trust Score 90.91% (up from 85.2%), Strategic Decisions 93.94% (up from 86.6%), Operational Services 87.88% (up from 77%) and Customer First 90.91% ( down from 95.1%)</a:t>
                      </a:r>
                    </a:p>
                    <a:p>
                      <a:pPr marL="0" marR="0" lvl="1" indent="0" algn="l" defTabSz="914400" rtl="0" eaLnBrk="1" fontAlgn="auto" latinLnBrk="0" hangingPunct="1">
                        <a:lnSpc>
                          <a:spcPct val="100000"/>
                        </a:lnSpc>
                        <a:spcBef>
                          <a:spcPts val="0"/>
                        </a:spcBef>
                        <a:spcAft>
                          <a:spcPts val="0"/>
                        </a:spcAft>
                        <a:buFont typeface="Arial" panose="020B0604020202020204" pitchFamily="34" charset="0"/>
                        <a:buNone/>
                      </a:pPr>
                      <a:r>
                        <a:rPr lang="en-US" sz="600" b="1" i="0" u="none" strike="noStrike" kern="1200" baseline="0">
                          <a:solidFill>
                            <a:schemeClr val="tx1"/>
                          </a:solidFill>
                          <a:latin typeface="Arial"/>
                          <a:ea typeface="+mn-ea"/>
                          <a:cs typeface="Arial"/>
                        </a:rPr>
                        <a:t>Drivers of improved scores: </a:t>
                      </a:r>
                      <a:r>
                        <a:rPr lang="en-US" sz="600" b="0" i="0" u="none" strike="noStrike" kern="1200" baseline="0">
                          <a:solidFill>
                            <a:schemeClr val="tx1"/>
                          </a:solidFill>
                          <a:latin typeface="Arial"/>
                          <a:ea typeface="+mn-ea"/>
                          <a:cs typeface="Arial"/>
                        </a:rPr>
                        <a:t>Improvements to customer engagement (proactive engagement approach to identifying customer pain points, understanding customer needs and visibility of AQ taskforce progress) and improvements to customer contact response timescales. Sustained improvements to operational service levels and customer engagements during COVID19 has seen the customer Trust score strengthen.</a:t>
                      </a:r>
                      <a:br>
                        <a:rPr lang="en-US" sz="600" b="0" i="0" u="none" strike="noStrike" kern="1200" baseline="0">
                          <a:solidFill>
                            <a:srgbClr val="000000"/>
                          </a:solidFill>
                          <a:latin typeface="Arial"/>
                          <a:ea typeface="+mn-ea"/>
                          <a:cs typeface="Arial"/>
                        </a:rPr>
                      </a:br>
                      <a:r>
                        <a:rPr lang="en-US" sz="600" b="1" i="0" u="none" strike="noStrike" kern="1200" baseline="0">
                          <a:solidFill>
                            <a:schemeClr val="tx1"/>
                          </a:solidFill>
                          <a:latin typeface="Arial"/>
                          <a:ea typeface="+mn-ea"/>
                          <a:cs typeface="Arial"/>
                        </a:rPr>
                        <a:t>Next update:- </a:t>
                      </a:r>
                      <a:r>
                        <a:rPr lang="en-US" sz="600" b="0" i="0" u="none" strike="noStrike" kern="1200" baseline="0">
                          <a:solidFill>
                            <a:schemeClr val="tx1"/>
                          </a:solidFill>
                          <a:latin typeface="Arial"/>
                          <a:ea typeface="+mn-ea"/>
                          <a:cs typeface="Arial"/>
                        </a:rPr>
                        <a:t>Jan-21 (following Dec-20 survey)</a:t>
                      </a:r>
                    </a:p>
                  </a:txBody>
                  <a:tcPr marL="121920" marR="121920" marT="60960" marB="60960" anchor="ctr">
                    <a:gradFill>
                      <a:gsLst>
                        <a:gs pos="0">
                          <a:srgbClr val="FFC000"/>
                        </a:gs>
                        <a:gs pos="0">
                          <a:schemeClr val="accent1">
                            <a:lumMod val="45000"/>
                            <a:lumOff val="55000"/>
                          </a:schemeClr>
                        </a:gs>
                        <a:gs pos="0">
                          <a:schemeClr val="accent1">
                            <a:lumMod val="45000"/>
                            <a:lumOff val="55000"/>
                          </a:schemeClr>
                        </a:gs>
                        <a:gs pos="0">
                          <a:srgbClr val="FFC000"/>
                        </a:gs>
                      </a:gsLst>
                      <a:lin ang="5400000" scaled="1"/>
                    </a:gradFill>
                  </a:tcPr>
                </a:tc>
                <a:extLst>
                  <a:ext uri="{0D108BD9-81ED-4DB2-BD59-A6C34878D82A}">
                    <a16:rowId xmlns:a16="http://schemas.microsoft.com/office/drawing/2014/main" val="10001"/>
                  </a:ext>
                </a:extLst>
              </a:tr>
              <a:tr h="838923">
                <a:tc>
                  <a:txBody>
                    <a:bodyPr/>
                    <a:lstStyle/>
                    <a:p>
                      <a:pPr algn="l"/>
                      <a:endParaRPr lang="en-GB" sz="1100" b="1">
                        <a:solidFill>
                          <a:schemeClr val="tx2"/>
                        </a:solidFill>
                      </a:endParaRPr>
                    </a:p>
                  </a:txBody>
                  <a:tcPr marL="121920" marR="121920" marT="60960" marB="60960" anchor="ctr"/>
                </a:tc>
                <a:tc>
                  <a:txBody>
                    <a:bodyPr/>
                    <a:lstStyle/>
                    <a:p>
                      <a:pPr marL="171450" lvl="0" indent="-171450">
                        <a:lnSpc>
                          <a:spcPct val="90000"/>
                        </a:lnSpc>
                        <a:buFontTx/>
                        <a:buChar char="-"/>
                      </a:pPr>
                      <a:r>
                        <a:rPr lang="en-GB" altLang="en-US" sz="700" kern="1200">
                          <a:solidFill>
                            <a:schemeClr val="accent1"/>
                          </a:solidFill>
                          <a:latin typeface="Arial"/>
                          <a:ea typeface="+mn-ea"/>
                          <a:cs typeface="Arial"/>
                        </a:rPr>
                        <a:t>Involve and consult customers regarding solution development </a:t>
                      </a:r>
                    </a:p>
                    <a:p>
                      <a:pPr marL="171450" lvl="0" indent="-171450">
                        <a:lnSpc>
                          <a:spcPct val="90000"/>
                        </a:lnSpc>
                        <a:buFontTx/>
                        <a:buChar char="-"/>
                      </a:pPr>
                      <a:r>
                        <a:rPr lang="en-GB" altLang="en-US" sz="700" kern="1200">
                          <a:solidFill>
                            <a:schemeClr val="accent1"/>
                          </a:solidFill>
                          <a:latin typeface="Arial"/>
                          <a:ea typeface="+mn-ea"/>
                          <a:cs typeface="Arial"/>
                        </a:rPr>
                        <a:t>Provide customers with information and support to ensure they are prepared and ready for the changes being implemented </a:t>
                      </a:r>
                    </a:p>
                    <a:p>
                      <a:pPr marL="171450" lvl="0" indent="-171450" defTabSz="457200">
                        <a:lnSpc>
                          <a:spcPct val="90000"/>
                        </a:lnSpc>
                        <a:buFontTx/>
                        <a:buChar char="-"/>
                        <a:defRPr/>
                      </a:pPr>
                      <a:r>
                        <a:rPr lang="en-GB" altLang="en-US" sz="700" kern="1200">
                          <a:solidFill>
                            <a:schemeClr val="accent1"/>
                          </a:solidFill>
                          <a:latin typeface="Arial"/>
                          <a:ea typeface="+mn-ea"/>
                          <a:cs typeface="Arial"/>
                        </a:rPr>
                        <a:t>Changes delivered as per the agreed plan (at the relevant governance committee)</a:t>
                      </a:r>
                    </a:p>
                    <a:p>
                      <a:pPr marL="171450" lvl="0" indent="-171450" defTabSz="457200">
                        <a:lnSpc>
                          <a:spcPct val="90000"/>
                        </a:lnSpc>
                        <a:buFontTx/>
                        <a:buChar char="-"/>
                        <a:defRPr/>
                      </a:pPr>
                      <a:r>
                        <a:rPr lang="en-GB" altLang="en-US" sz="700" kern="1200">
                          <a:solidFill>
                            <a:schemeClr val="accent1"/>
                          </a:solidFill>
                          <a:latin typeface="Arial"/>
                          <a:ea typeface="+mn-ea"/>
                          <a:cs typeface="Arial"/>
                        </a:rPr>
                        <a:t>Delivering the customer benefit</a:t>
                      </a:r>
                    </a:p>
                  </a:txBody>
                  <a:tcPr marL="121920" marR="121920" marT="60960" marB="60960" anchor="ctr"/>
                </a:tc>
                <a:tc>
                  <a:txBody>
                    <a:bodyPr/>
                    <a:lstStyle/>
                    <a:p>
                      <a:pPr marL="0" marR="0" lvl="0" indent="0" algn="l">
                        <a:lnSpc>
                          <a:spcPct val="100000"/>
                        </a:lnSpc>
                        <a:spcBef>
                          <a:spcPts val="0"/>
                        </a:spcBef>
                        <a:spcAft>
                          <a:spcPts val="0"/>
                        </a:spcAft>
                        <a:buNone/>
                      </a:pPr>
                      <a:r>
                        <a:rPr lang="en-US" sz="700" b="1" i="0" u="none" strike="noStrike" baseline="0" noProof="0">
                          <a:solidFill>
                            <a:schemeClr val="tx1"/>
                          </a:solidFill>
                          <a:latin typeface="Arial"/>
                          <a:cs typeface="Arial"/>
                        </a:rPr>
                        <a:t>Last update:- </a:t>
                      </a:r>
                      <a:r>
                        <a:rPr lang="en-US" sz="700" b="0" i="0" u="none" strike="noStrike" baseline="0" noProof="0">
                          <a:solidFill>
                            <a:schemeClr val="tx1"/>
                          </a:solidFill>
                          <a:latin typeface="Arial"/>
                          <a:cs typeface="Arial"/>
                        </a:rPr>
                        <a:t>10 Customers responded to the change survey from across all customer constituencies.  The score for the July Survey was 97.1% with current year to date score also of 97.1%</a:t>
                      </a:r>
                    </a:p>
                    <a:p>
                      <a:pPr marL="0" marR="0" lvl="0" indent="0" algn="l">
                        <a:lnSpc>
                          <a:spcPct val="100000"/>
                        </a:lnSpc>
                        <a:spcBef>
                          <a:spcPts val="0"/>
                        </a:spcBef>
                        <a:spcAft>
                          <a:spcPts val="0"/>
                        </a:spcAft>
                        <a:buNone/>
                      </a:pPr>
                      <a:r>
                        <a:rPr lang="en-US" sz="700" b="0" i="0" u="none" strike="noStrike" baseline="0" noProof="0">
                          <a:solidFill>
                            <a:schemeClr val="tx1"/>
                          </a:solidFill>
                          <a:latin typeface="Arial"/>
                          <a:cs typeface="Arial"/>
                        </a:rPr>
                        <a:t>Customers have provided feedback in relation to the impacts that the issues the June 2020 release caused.  We continue to work closely with all customers to understand the context of the feedback and discuss measures to Ensure that their future interactions with </a:t>
                      </a:r>
                      <a:r>
                        <a:rPr lang="en-US" sz="700" b="0" i="0" u="none" strike="noStrike" baseline="0" noProof="0" err="1">
                          <a:solidFill>
                            <a:schemeClr val="tx1"/>
                          </a:solidFill>
                          <a:latin typeface="Arial"/>
                          <a:cs typeface="Arial"/>
                        </a:rPr>
                        <a:t>Xoserve</a:t>
                      </a:r>
                      <a:r>
                        <a:rPr lang="en-US" sz="700" b="0" i="0" u="none" strike="noStrike" baseline="0" noProof="0">
                          <a:solidFill>
                            <a:schemeClr val="tx1"/>
                          </a:solidFill>
                          <a:latin typeface="Arial"/>
                          <a:cs typeface="Arial"/>
                        </a:rPr>
                        <a:t> for change are positive.  </a:t>
                      </a:r>
                    </a:p>
                    <a:p>
                      <a:pPr marL="0" marR="0" lvl="0" indent="0" algn="l">
                        <a:lnSpc>
                          <a:spcPct val="100000"/>
                        </a:lnSpc>
                        <a:spcBef>
                          <a:spcPts val="0"/>
                        </a:spcBef>
                        <a:spcAft>
                          <a:spcPts val="0"/>
                        </a:spcAft>
                        <a:buNone/>
                      </a:pPr>
                      <a:r>
                        <a:rPr lang="en-US" sz="700" b="1" i="0" u="none" strike="noStrike" baseline="0" noProof="0">
                          <a:solidFill>
                            <a:schemeClr val="tx1"/>
                          </a:solidFill>
                          <a:latin typeface="Arial"/>
                          <a:cs typeface="Arial"/>
                        </a:rPr>
                        <a:t>Next update:- </a:t>
                      </a:r>
                      <a:r>
                        <a:rPr lang="en-US" sz="700" b="0" i="0" u="none" strike="noStrike" baseline="0" noProof="0">
                          <a:solidFill>
                            <a:schemeClr val="tx1"/>
                          </a:solidFill>
                          <a:latin typeface="Arial"/>
                          <a:cs typeface="Arial"/>
                        </a:rPr>
                        <a:t>Due in November, following October survey</a:t>
                      </a:r>
                    </a:p>
                  </a:txBody>
                  <a:tcPr marL="121920" marR="121920" marT="60960" marB="60960" anchor="ctr">
                    <a:lnB w="12700" cmpd="sng">
                      <a:noFill/>
                    </a:lnB>
                    <a:solidFill>
                      <a:srgbClr val="00B050"/>
                    </a:solidFill>
                  </a:tcPr>
                </a:tc>
                <a:extLst>
                  <a:ext uri="{0D108BD9-81ED-4DB2-BD59-A6C34878D82A}">
                    <a16:rowId xmlns:a16="http://schemas.microsoft.com/office/drawing/2014/main" val="10002"/>
                  </a:ext>
                </a:extLst>
              </a:tr>
              <a:tr h="904907">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To protect the integrity and security of customers data at all times</a:t>
                      </a:r>
                      <a:endParaRPr lang="en-US" sz="700">
                        <a:solidFill>
                          <a:schemeClr val="accent1"/>
                        </a:solidFill>
                        <a:latin typeface="Arial"/>
                        <a:cs typeface="Arial"/>
                      </a:endParaRPr>
                    </a:p>
                    <a:p>
                      <a:pPr marL="171450" lvl="0" indent="-171450">
                        <a:buFontTx/>
                        <a:buChar char="-"/>
                      </a:pPr>
                      <a:r>
                        <a:rPr lang="en-GB" sz="700">
                          <a:solidFill>
                            <a:schemeClr val="accent1"/>
                          </a:solidFill>
                          <a:latin typeface="Arial"/>
                          <a:cs typeface="Arial"/>
                        </a:rPr>
                        <a:t>Zero data breaches </a:t>
                      </a:r>
                    </a:p>
                    <a:p>
                      <a:pPr marL="171450" lvl="0" indent="-171450">
                        <a:buFontTx/>
                        <a:buChar char="-"/>
                      </a:pPr>
                      <a:r>
                        <a:rPr lang="en-GB" sz="700">
                          <a:solidFill>
                            <a:schemeClr val="accent1"/>
                          </a:solidFill>
                          <a:latin typeface="Arial"/>
                          <a:cs typeface="Arial"/>
                        </a:rPr>
                        <a:t>Notify customers immediately in the event of a data breach that is categorised as [Critical or High]. </a:t>
                      </a:r>
                    </a:p>
                    <a:p>
                      <a:pPr marL="171450" lvl="0" indent="-171450">
                        <a:buFontTx/>
                        <a:buChar char="-"/>
                      </a:pPr>
                      <a:r>
                        <a:rPr lang="en-GB" sz="700">
                          <a:solidFill>
                            <a:schemeClr val="accent1"/>
                          </a:solidFill>
                          <a:latin typeface="Arial"/>
                          <a:cs typeface="Arial"/>
                        </a:rPr>
                        <a:t>Report monthly to customers in the event of a data breach that is categorised as [Medium or Low]. </a:t>
                      </a:r>
                    </a:p>
                  </a:txBody>
                  <a:tcPr marL="121920" marR="121920" marT="60960" marB="60960" anchor="ctr">
                    <a:lnR w="12700" cmpd="sng">
                      <a:noFill/>
                    </a:lnR>
                  </a:tcPr>
                </a:tc>
                <a:tc>
                  <a:txBody>
                    <a:bodyPr/>
                    <a:lstStyle/>
                    <a:p>
                      <a:pPr marL="0" marR="0" lvl="0" indent="0" algn="l">
                        <a:lnSpc>
                          <a:spcPct val="100000"/>
                        </a:lnSpc>
                        <a:spcBef>
                          <a:spcPts val="0"/>
                        </a:spcBef>
                        <a:spcAft>
                          <a:spcPts val="0"/>
                        </a:spcAft>
                        <a:buNone/>
                      </a:pPr>
                      <a:r>
                        <a:rPr lang="en-US" sz="700" b="0" i="0" u="none" strike="noStrike" kern="1200" baseline="0" noProof="0" dirty="0">
                          <a:solidFill>
                            <a:schemeClr val="tx1"/>
                          </a:solidFill>
                          <a:latin typeface="Arial"/>
                          <a:ea typeface="+mn-ea"/>
                          <a:cs typeface="Arial"/>
                        </a:rPr>
                        <a:t>There was 1 High (P2) incident during September and 5 Low (1 P4, 4 P5).</a:t>
                      </a:r>
                    </a:p>
                    <a:p>
                      <a:pPr marL="0" marR="0" lvl="0" indent="0" algn="l">
                        <a:lnSpc>
                          <a:spcPct val="100000"/>
                        </a:lnSpc>
                        <a:spcBef>
                          <a:spcPts val="0"/>
                        </a:spcBef>
                        <a:spcAft>
                          <a:spcPts val="0"/>
                        </a:spcAft>
                        <a:buNone/>
                      </a:pPr>
                      <a:r>
                        <a:rPr lang="en-US" sz="700" b="0" i="0" u="none" strike="noStrike" kern="1200" baseline="0" noProof="0" dirty="0">
                          <a:solidFill>
                            <a:schemeClr val="tx1"/>
                          </a:solidFill>
                          <a:latin typeface="Arial"/>
                          <a:ea typeface="+mn-ea"/>
                          <a:cs typeface="Arial"/>
                        </a:rPr>
                        <a:t>The P2 was logged due to a server in a development environment being compromised by an external attacker. A weak test account password was brute forced and an attacker gained access to an Azure server. They installed Bitcoin mining software and attempted to access other Internet servers. There are no live data in that environment and there is no connectivity from that environment to any other Xoserve network.</a:t>
                      </a:r>
                    </a:p>
                  </a:txBody>
                  <a:tcPr marL="121920" marR="121920"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3"/>
                  </a:ext>
                </a:extLst>
              </a:tr>
              <a:tr h="1005583">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dirty="0">
                          <a:solidFill>
                            <a:schemeClr val="accent1"/>
                          </a:solidFill>
                          <a:latin typeface="Arial"/>
                          <a:cs typeface="Arial"/>
                        </a:rPr>
                        <a:t>Minimum of four updates per financial year including:- </a:t>
                      </a:r>
                      <a:endParaRPr lang="en-GB" sz="700" dirty="0">
                        <a:solidFill>
                          <a:schemeClr val="accent1"/>
                        </a:solidFill>
                        <a:latin typeface="Arial" panose="020B0604020202020204" pitchFamily="34" charset="0"/>
                        <a:cs typeface="Arial" panose="020B0604020202020204" pitchFamily="34" charset="0"/>
                      </a:endParaRPr>
                    </a:p>
                    <a:p>
                      <a:pPr marL="628650" lvl="1" indent="-171450">
                        <a:buFontTx/>
                        <a:buChar char="-"/>
                      </a:pPr>
                      <a:r>
                        <a:rPr lang="en-GB" sz="700" dirty="0">
                          <a:solidFill>
                            <a:schemeClr val="accent1"/>
                          </a:solidFill>
                          <a:latin typeface="Arial"/>
                          <a:cs typeface="Arial"/>
                        </a:rPr>
                        <a:t>preliminary results from the previous financial year</a:t>
                      </a:r>
                    </a:p>
                    <a:p>
                      <a:pPr marL="628650" lvl="1" indent="-171450">
                        <a:buFontTx/>
                        <a:buChar char="-"/>
                      </a:pPr>
                      <a:r>
                        <a:rPr lang="en-GB" sz="700" dirty="0">
                          <a:solidFill>
                            <a:schemeClr val="accent1"/>
                          </a:solidFill>
                          <a:latin typeface="Arial"/>
                          <a:cs typeface="Arial"/>
                        </a:rPr>
                        <a:t>quarterly forecasts which include actual results key themes, investment progress and (where relevant) impacts on charges position</a:t>
                      </a:r>
                    </a:p>
                    <a:p>
                      <a:pPr marL="171450" lvl="0" indent="-171450">
                        <a:buFontTx/>
                        <a:buChar char="-"/>
                      </a:pPr>
                      <a:r>
                        <a:rPr lang="en-GB" sz="700" dirty="0">
                          <a:solidFill>
                            <a:schemeClr val="accent1"/>
                          </a:solidFill>
                          <a:latin typeface="Arial"/>
                          <a:cs typeface="Arial"/>
                        </a:rPr>
                        <a:t>Offer sessions to review finances at an individual customer charging level.</a:t>
                      </a:r>
                    </a:p>
                  </a:txBody>
                  <a:tcPr marL="121920" marR="121920" marT="60960" marB="60960" anchor="ctr"/>
                </a:tc>
                <a:tc>
                  <a:txBody>
                    <a:bodyPr/>
                    <a:lstStyle/>
                    <a:p>
                      <a:pPr marL="0" marR="0" lvl="0" indent="0" algn="l">
                        <a:lnSpc>
                          <a:spcPct val="100000"/>
                        </a:lnSpc>
                        <a:spcBef>
                          <a:spcPts val="0"/>
                        </a:spcBef>
                        <a:spcAft>
                          <a:spcPts val="0"/>
                        </a:spcAft>
                        <a:buNone/>
                      </a:pPr>
                      <a:r>
                        <a:rPr lang="en-US" sz="700" b="0" kern="1200" dirty="0">
                          <a:solidFill>
                            <a:schemeClr val="tx1"/>
                          </a:solidFill>
                          <a:effectLst/>
                          <a:latin typeface="Arial"/>
                          <a:ea typeface="+mn-ea"/>
                          <a:cs typeface="Arial"/>
                        </a:rPr>
                        <a:t>Next update will be based on the Q2 forecast position. Due in November 20.</a:t>
                      </a:r>
                    </a:p>
                  </a:txBody>
                  <a:tcPr marL="121920" marR="121920" marT="60960" marB="60960" anchor="ctr">
                    <a:lnT w="12700" cmpd="sng">
                      <a:noFill/>
                    </a:lnT>
                    <a:solidFill>
                      <a:srgbClr val="00B050"/>
                    </a:solidFill>
                  </a:tcPr>
                </a:tc>
                <a:extLst>
                  <a:ext uri="{0D108BD9-81ED-4DB2-BD59-A6C34878D82A}">
                    <a16:rowId xmlns:a16="http://schemas.microsoft.com/office/drawing/2014/main" val="10004"/>
                  </a:ext>
                </a:extLst>
              </a:tr>
              <a:tr h="1105174">
                <a:tc>
                  <a:txBody>
                    <a:bodyPr/>
                    <a:lstStyle/>
                    <a:p>
                      <a:pPr algn="l"/>
                      <a:endParaRPr lang="en-GB" sz="1100" b="1">
                        <a:solidFill>
                          <a:schemeClr val="tx2"/>
                        </a:solidFill>
                      </a:endParaRPr>
                    </a:p>
                  </a:txBody>
                  <a:tcPr marL="121920" marR="121920" marT="60960" marB="60960" anchor="ctr"/>
                </a:tc>
                <a:tc>
                  <a:txBody>
                    <a:bodyPr/>
                    <a:lstStyle/>
                    <a:p>
                      <a:pPr marL="171450" lvl="0" indent="-171450" algn="l">
                        <a:buFontTx/>
                        <a:buChar char="-"/>
                      </a:pPr>
                      <a:r>
                        <a:rPr lang="en-GB" sz="700" dirty="0">
                          <a:solidFill>
                            <a:schemeClr val="accent1"/>
                          </a:solidFill>
                          <a:latin typeface="Arial"/>
                          <a:cs typeface="Arial"/>
                        </a:rPr>
                        <a:t>Use MI to drive greater insight </a:t>
                      </a:r>
                      <a:endParaRPr lang="en-GB" sz="700" dirty="0">
                        <a:solidFill>
                          <a:schemeClr val="accent1"/>
                        </a:solidFill>
                        <a:latin typeface="Arial" panose="020B0604020202020204" pitchFamily="34" charset="0"/>
                        <a:cs typeface="Arial" panose="020B0604020202020204" pitchFamily="34" charset="0"/>
                      </a:endParaRPr>
                    </a:p>
                    <a:p>
                      <a:pPr marL="171450" lvl="0" indent="-171450" algn="l">
                        <a:buFontTx/>
                        <a:buChar char="-"/>
                      </a:pPr>
                      <a:r>
                        <a:rPr lang="en-GB" sz="700" dirty="0">
                          <a:solidFill>
                            <a:schemeClr val="accent1"/>
                          </a:solidFill>
                          <a:latin typeface="Arial"/>
                          <a:cs typeface="Arial"/>
                        </a:rPr>
                        <a:t>Score each issue based on customer impact (see following 3 slides) and manage each issue accordingly</a:t>
                      </a:r>
                    </a:p>
                    <a:p>
                      <a:pPr marL="171450" lvl="0" indent="-171450" algn="l">
                        <a:buFontTx/>
                        <a:buChar char="-"/>
                      </a:pPr>
                      <a:r>
                        <a:rPr lang="en-GB" sz="700" dirty="0">
                          <a:solidFill>
                            <a:schemeClr val="accent1"/>
                          </a:solidFill>
                          <a:latin typeface="Arial"/>
                          <a:cs typeface="Arial"/>
                        </a:rPr>
                        <a:t>Notify customer as soon as issue is realised [depending on issue score]</a:t>
                      </a:r>
                    </a:p>
                    <a:p>
                      <a:pPr marL="171450" lvl="0" indent="-171450" algn="l">
                        <a:buFontTx/>
                        <a:buChar char="-"/>
                      </a:pPr>
                      <a:r>
                        <a:rPr lang="en-GB" sz="700" dirty="0">
                          <a:solidFill>
                            <a:schemeClr val="accent1"/>
                          </a:solidFill>
                          <a:latin typeface="Arial"/>
                          <a:cs typeface="Arial"/>
                        </a:rPr>
                        <a:t>Follow up with a plan for rectification (to include tasks, timescales, ownership)</a:t>
                      </a:r>
                    </a:p>
                    <a:p>
                      <a:pPr marL="171450" lvl="0" indent="-171450" algn="l">
                        <a:buFontTx/>
                        <a:buChar char="-"/>
                      </a:pPr>
                      <a:r>
                        <a:rPr lang="en-GB" sz="700" dirty="0">
                          <a:solidFill>
                            <a:schemeClr val="accent1"/>
                          </a:solidFill>
                          <a:latin typeface="Arial"/>
                          <a:cs typeface="Arial"/>
                        </a:rPr>
                        <a:t>Provide sufficient information in a timely manner, to enable customers to make an informed decision regarding actions they need to take.</a:t>
                      </a:r>
                    </a:p>
                  </a:txBody>
                  <a:tcPr marL="121920" marR="121920" marT="60960" marB="60960" anchor="ctr"/>
                </a:tc>
                <a:tc>
                  <a:txBody>
                    <a:bodyPr/>
                    <a:lstStyle/>
                    <a:p>
                      <a:pPr marL="0" marR="0" lvl="1" indent="0" algn="l" defTabSz="914400" rtl="0" eaLnBrk="1" latinLnBrk="0" hangingPunct="1">
                        <a:lnSpc>
                          <a:spcPct val="100000"/>
                        </a:lnSpc>
                        <a:spcBef>
                          <a:spcPts val="0"/>
                        </a:spcBef>
                        <a:spcAft>
                          <a:spcPts val="0"/>
                        </a:spcAft>
                        <a:buFontTx/>
                        <a:buNone/>
                      </a:pPr>
                      <a:r>
                        <a:rPr lang="en-US" sz="700" b="0" i="0" u="none" strike="noStrike" kern="1200" baseline="0" dirty="0">
                          <a:solidFill>
                            <a:schemeClr val="tx1"/>
                          </a:solidFill>
                          <a:latin typeface="Arial"/>
                          <a:ea typeface="+mn-ea"/>
                          <a:cs typeface="Arial"/>
                        </a:rPr>
                        <a:t>Although MPRN data is shared for AQ defects earlier than previously the data set does contain all required information for customers. This is being picked up as part of the process improvement work for the AQ Taskforce. </a:t>
                      </a:r>
                    </a:p>
                    <a:p>
                      <a:pPr marL="0" marR="0" lvl="1" indent="0" algn="l" defTabSz="914400" rtl="0" eaLnBrk="1" latinLnBrk="0" hangingPunct="1">
                        <a:lnSpc>
                          <a:spcPct val="100000"/>
                        </a:lnSpc>
                        <a:spcBef>
                          <a:spcPts val="0"/>
                        </a:spcBef>
                        <a:spcAft>
                          <a:spcPts val="0"/>
                        </a:spcAft>
                        <a:buFontTx/>
                        <a:buNone/>
                      </a:pPr>
                      <a:r>
                        <a:rPr lang="en-US" sz="700" b="0" i="0" u="none" strike="noStrike" kern="1200" baseline="0" dirty="0">
                          <a:solidFill>
                            <a:schemeClr val="tx1"/>
                          </a:solidFill>
                          <a:latin typeface="Arial"/>
                          <a:ea typeface="+mn-ea"/>
                          <a:cs typeface="Arial"/>
                        </a:rPr>
                        <a:t>Assurance reporting and MI produced which is used to identify AQ issues earlier.</a:t>
                      </a:r>
                    </a:p>
                    <a:p>
                      <a:pPr marL="0" marR="0" lvl="1" indent="0" algn="l" defTabSz="914400" rtl="0" eaLnBrk="1" latinLnBrk="0" hangingPunct="1">
                        <a:lnSpc>
                          <a:spcPct val="100000"/>
                        </a:lnSpc>
                        <a:spcBef>
                          <a:spcPts val="0"/>
                        </a:spcBef>
                        <a:spcAft>
                          <a:spcPts val="0"/>
                        </a:spcAft>
                        <a:buFontTx/>
                        <a:buNone/>
                      </a:pPr>
                      <a:r>
                        <a:rPr lang="en-US" sz="700" b="0" i="0" u="none" strike="noStrike" kern="1200" baseline="0" dirty="0">
                          <a:solidFill>
                            <a:schemeClr val="tx1"/>
                          </a:solidFill>
                          <a:latin typeface="Arial"/>
                          <a:ea typeface="+mn-ea"/>
                          <a:cs typeface="Arial"/>
                        </a:rPr>
                        <a:t>All new issues identified during September have been scored using the Issue Management Framework.</a:t>
                      </a:r>
                    </a:p>
                    <a:p>
                      <a:pPr marL="0" marR="0" lvl="1" indent="0" algn="l" defTabSz="914400" rtl="0" eaLnBrk="1" latinLnBrk="0" hangingPunct="1">
                        <a:lnSpc>
                          <a:spcPct val="100000"/>
                        </a:lnSpc>
                        <a:spcBef>
                          <a:spcPts val="0"/>
                        </a:spcBef>
                        <a:spcAft>
                          <a:spcPts val="0"/>
                        </a:spcAft>
                        <a:buFontTx/>
                        <a:buNone/>
                      </a:pPr>
                      <a:r>
                        <a:rPr lang="en-US" sz="700" b="0" i="0" u="none" strike="noStrike" kern="1200" baseline="0" dirty="0">
                          <a:solidFill>
                            <a:schemeClr val="tx1"/>
                          </a:solidFill>
                          <a:latin typeface="Arial"/>
                          <a:ea typeface="+mn-ea"/>
                          <a:cs typeface="Arial"/>
                        </a:rPr>
                        <a:t>Communications issued as per framework . All issues have been recorded on the published Issue Register. Included all issues where a comms has been sent during September.</a:t>
                      </a:r>
                      <a:endParaRPr lang="en-GB" sz="700" b="0" i="0" u="none" strike="noStrike" kern="1200" baseline="0" dirty="0">
                        <a:solidFill>
                          <a:schemeClr val="tx1"/>
                        </a:solidFill>
                        <a:latin typeface="Arial"/>
                        <a:ea typeface="+mn-ea"/>
                        <a:cs typeface="Arial"/>
                      </a:endParaRPr>
                    </a:p>
                  </a:txBody>
                  <a:tcPr marL="121920" marR="121920" marT="60960" marB="60960" anchor="ctr">
                    <a:gradFill flip="none" rotWithShape="1">
                      <a:gsLst>
                        <a:gs pos="0">
                          <a:schemeClr val="accent6">
                            <a:lumMod val="0"/>
                            <a:lumOff val="100000"/>
                          </a:schemeClr>
                        </a:gs>
                        <a:gs pos="1000">
                          <a:srgbClr val="FFC000"/>
                        </a:gs>
                      </a:gsLst>
                      <a:path path="circle">
                        <a:fillToRect l="100000" t="100000"/>
                      </a:path>
                      <a:tileRect r="-100000" b="-100000"/>
                    </a:gradFill>
                  </a:tcPr>
                </a:tc>
                <a:extLst>
                  <a:ext uri="{0D108BD9-81ED-4DB2-BD59-A6C34878D82A}">
                    <a16:rowId xmlns:a16="http://schemas.microsoft.com/office/drawing/2014/main" val="10005"/>
                  </a:ext>
                </a:extLst>
              </a:tr>
              <a:tr h="1105174">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Maintaining distribution lists &amp; notifying customers who the communication has been sent to in the comms</a:t>
                      </a:r>
                    </a:p>
                    <a:p>
                      <a:pPr marL="171450" lvl="0" indent="-171450">
                        <a:buFontTx/>
                        <a:buChar char="-"/>
                      </a:pPr>
                      <a:r>
                        <a:rPr lang="en-GB" sz="700">
                          <a:solidFill>
                            <a:schemeClr val="accent1"/>
                          </a:solidFill>
                          <a:latin typeface="Arial"/>
                          <a:cs typeface="Arial"/>
                        </a:rPr>
                        <a:t>Standard template used (where appropriate) which clearly states what the comms is about, what action is being taken and if the customer is required to do anything and the material/financial impact on customers &amp; who impacted</a:t>
                      </a:r>
                    </a:p>
                    <a:p>
                      <a:pPr marL="171450" lvl="0" indent="-171450">
                        <a:buFontTx/>
                        <a:buChar char="-"/>
                      </a:pPr>
                      <a:r>
                        <a:rPr lang="en-GB" sz="700">
                          <a:solidFill>
                            <a:schemeClr val="accent1"/>
                          </a:solidFill>
                          <a:latin typeface="Arial"/>
                          <a:cs typeface="Arial"/>
                        </a:rPr>
                        <a:t>Comms to specify what we know &amp; what we don’t know and when we will provide further information</a:t>
                      </a:r>
                    </a:p>
                    <a:p>
                      <a:pPr marL="171450" lvl="0" indent="-171450">
                        <a:buFontTx/>
                        <a:buChar char="-"/>
                      </a:pPr>
                      <a:r>
                        <a:rPr lang="en-GB" sz="700">
                          <a:solidFill>
                            <a:schemeClr val="accent1"/>
                          </a:solidFill>
                          <a:latin typeface="Arial"/>
                          <a:cs typeface="Arial"/>
                        </a:rPr>
                        <a:t>Contact name will be provided if further is required from the customer</a:t>
                      </a:r>
                    </a:p>
                  </a:txBody>
                  <a:tcPr marL="121920" marR="121920" marT="60960" marB="60960" anchor="ctr"/>
                </a:tc>
                <a:tc>
                  <a:txBody>
                    <a:bodyPr/>
                    <a:lstStyle/>
                    <a:p>
                      <a:pPr marL="0" marR="0" lvl="1" indent="0" algn="l">
                        <a:lnSpc>
                          <a:spcPct val="100000"/>
                        </a:lnSpc>
                        <a:spcBef>
                          <a:spcPts val="0"/>
                        </a:spcBef>
                        <a:spcAft>
                          <a:spcPts val="0"/>
                        </a:spcAft>
                        <a:buFontTx/>
                        <a:buNone/>
                      </a:pPr>
                      <a:r>
                        <a:rPr lang="en-US" sz="700" b="0" i="0" u="none" strike="noStrike" baseline="0" noProof="0" dirty="0">
                          <a:solidFill>
                            <a:schemeClr val="tx1"/>
                          </a:solidFill>
                          <a:latin typeface="Arial"/>
                          <a:cs typeface="Arial"/>
                        </a:rPr>
                        <a:t>The overall score for the customer communications issued in September was 8.1/10, which we are classifying as ‘Met Some Expectations’. This is a 1.5 decrease in comparison to last month. Our average monthly KVI score to date is 7.9/10 - ‘Met Some Expectations’. </a:t>
                      </a:r>
                    </a:p>
                    <a:p>
                      <a:pPr marL="0" marR="0" lvl="1" indent="0" algn="l">
                        <a:lnSpc>
                          <a:spcPct val="100000"/>
                        </a:lnSpc>
                        <a:spcBef>
                          <a:spcPts val="0"/>
                        </a:spcBef>
                        <a:spcAft>
                          <a:spcPts val="0"/>
                        </a:spcAft>
                        <a:buFontTx/>
                        <a:buNone/>
                      </a:pPr>
                      <a:r>
                        <a:rPr lang="en-US" sz="700" b="0" i="0" u="none" strike="noStrike" baseline="0" noProof="0" dirty="0">
                          <a:solidFill>
                            <a:schemeClr val="tx1"/>
                          </a:solidFill>
                          <a:latin typeface="Arial"/>
                          <a:cs typeface="Arial"/>
                        </a:rPr>
                        <a:t>Next month we shall concentrate on content of the comms now we have consistency in format and basic requirements required in a communication</a:t>
                      </a:r>
                    </a:p>
                  </a:txBody>
                  <a:tcPr marL="121920" marR="121920" marT="60960" marB="60960" anchor="ctr">
                    <a:gradFill>
                      <a:gsLst>
                        <a:gs pos="0">
                          <a:srgbClr val="FFC000"/>
                        </a:gs>
                        <a:gs pos="0">
                          <a:srgbClr val="FFC000"/>
                        </a:gs>
                      </a:gsLst>
                      <a:lin ang="5400000" scaled="1"/>
                    </a:gradFill>
                  </a:tcPr>
                </a:tc>
                <a:extLst>
                  <a:ext uri="{0D108BD9-81ED-4DB2-BD59-A6C34878D82A}">
                    <a16:rowId xmlns:a16="http://schemas.microsoft.com/office/drawing/2014/main" val="3460148215"/>
                  </a:ext>
                </a:extLst>
              </a:tr>
            </a:tbl>
          </a:graphicData>
        </a:graphic>
      </p:graphicFrame>
      <p:sp>
        <p:nvSpPr>
          <p:cNvPr id="21" name="Oval 20"/>
          <p:cNvSpPr/>
          <p:nvPr/>
        </p:nvSpPr>
        <p:spPr bwMode="auto">
          <a:xfrm>
            <a:off x="565672" y="3612315"/>
            <a:ext cx="1139176" cy="632473"/>
          </a:xfrm>
          <a:prstGeom prst="ellipse">
            <a:avLst/>
          </a:prstGeom>
          <a:solidFill>
            <a:srgbClr val="9CCB3B"/>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Financial</a:t>
            </a:r>
          </a:p>
          <a:p>
            <a:pPr algn="ctr" defTabSz="1219170" fontAlgn="base">
              <a:spcBef>
                <a:spcPct val="0"/>
              </a:spcBef>
              <a:spcAft>
                <a:spcPct val="0"/>
              </a:spcAft>
            </a:pPr>
            <a:r>
              <a:rPr lang="en-GB" sz="1200">
                <a:solidFill>
                  <a:schemeClr val="bg1"/>
                </a:solidFill>
              </a:rPr>
              <a:t>Reporting</a:t>
            </a:r>
          </a:p>
        </p:txBody>
      </p:sp>
      <p:sp>
        <p:nvSpPr>
          <p:cNvPr id="12" name="Oval 11"/>
          <p:cNvSpPr/>
          <p:nvPr/>
        </p:nvSpPr>
        <p:spPr bwMode="auto">
          <a:xfrm>
            <a:off x="565672" y="983227"/>
            <a:ext cx="1139176" cy="632473"/>
          </a:xfrm>
          <a:prstGeom prst="ellipse">
            <a:avLst/>
          </a:prstGeom>
          <a:solidFill>
            <a:srgbClr val="BD6AAB"/>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Relationship </a:t>
            </a:r>
          </a:p>
          <a:p>
            <a:pPr algn="ctr" defTabSz="1219170" fontAlgn="base">
              <a:spcBef>
                <a:spcPct val="0"/>
              </a:spcBef>
              <a:spcAft>
                <a:spcPct val="0"/>
              </a:spcAft>
            </a:pPr>
            <a:r>
              <a:rPr lang="en-GB" sz="1200">
                <a:solidFill>
                  <a:schemeClr val="bg1"/>
                </a:solidFill>
              </a:rPr>
              <a:t>Management</a:t>
            </a:r>
          </a:p>
        </p:txBody>
      </p:sp>
      <p:sp>
        <p:nvSpPr>
          <p:cNvPr id="13" name="Oval 12"/>
          <p:cNvSpPr/>
          <p:nvPr/>
        </p:nvSpPr>
        <p:spPr bwMode="auto">
          <a:xfrm>
            <a:off x="565672" y="1799643"/>
            <a:ext cx="1139176" cy="632473"/>
          </a:xfrm>
          <a:prstGeom prst="ellipse">
            <a:avLst/>
          </a:prstGeom>
          <a:solidFill>
            <a:srgbClr val="E7BB2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Change </a:t>
            </a:r>
          </a:p>
          <a:p>
            <a:pPr algn="ctr" defTabSz="1219170" fontAlgn="base">
              <a:spcBef>
                <a:spcPct val="0"/>
              </a:spcBef>
              <a:spcAft>
                <a:spcPct val="0"/>
              </a:spcAft>
            </a:pPr>
            <a:r>
              <a:rPr lang="en-GB" sz="1200">
                <a:solidFill>
                  <a:schemeClr val="bg1"/>
                </a:solidFill>
              </a:rPr>
              <a:t>Management</a:t>
            </a:r>
          </a:p>
        </p:txBody>
      </p:sp>
      <p:sp>
        <p:nvSpPr>
          <p:cNvPr id="14" name="Oval 13"/>
          <p:cNvSpPr/>
          <p:nvPr/>
        </p:nvSpPr>
        <p:spPr bwMode="auto">
          <a:xfrm>
            <a:off x="565672" y="2654958"/>
            <a:ext cx="1139176" cy="632473"/>
          </a:xfrm>
          <a:prstGeom prst="ellipse">
            <a:avLst/>
          </a:prstGeom>
          <a:solidFill>
            <a:srgbClr val="F5835D"/>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Customer</a:t>
            </a:r>
          </a:p>
          <a:p>
            <a:pPr algn="ctr" defTabSz="1219170" fontAlgn="base">
              <a:spcBef>
                <a:spcPct val="0"/>
              </a:spcBef>
              <a:spcAft>
                <a:spcPct val="0"/>
              </a:spcAft>
            </a:pPr>
            <a:r>
              <a:rPr lang="en-GB" sz="1200">
                <a:solidFill>
                  <a:schemeClr val="bg1"/>
                </a:solidFill>
              </a:rPr>
              <a:t>Data Security</a:t>
            </a:r>
          </a:p>
        </p:txBody>
      </p:sp>
      <p:sp>
        <p:nvSpPr>
          <p:cNvPr id="15" name="Oval 14"/>
          <p:cNvSpPr/>
          <p:nvPr/>
        </p:nvSpPr>
        <p:spPr bwMode="auto">
          <a:xfrm>
            <a:off x="565672" y="4742586"/>
            <a:ext cx="1139176" cy="632473"/>
          </a:xfrm>
          <a:prstGeom prst="ellipse">
            <a:avLst/>
          </a:prstGeom>
          <a:solidFill>
            <a:srgbClr val="2B80B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Customer Issue</a:t>
            </a:r>
          </a:p>
          <a:p>
            <a:pPr algn="ctr" defTabSz="1219170" fontAlgn="base">
              <a:spcBef>
                <a:spcPct val="0"/>
              </a:spcBef>
              <a:spcAft>
                <a:spcPct val="0"/>
              </a:spcAft>
            </a:pPr>
            <a:r>
              <a:rPr lang="en-GB" sz="1200">
                <a:solidFill>
                  <a:schemeClr val="bg1"/>
                </a:solidFill>
              </a:rPr>
              <a:t>Resolution</a:t>
            </a:r>
          </a:p>
        </p:txBody>
      </p:sp>
      <p:sp>
        <p:nvSpPr>
          <p:cNvPr id="16" name="Oval 15"/>
          <p:cNvSpPr/>
          <p:nvPr/>
        </p:nvSpPr>
        <p:spPr bwMode="auto">
          <a:xfrm>
            <a:off x="565672" y="5908471"/>
            <a:ext cx="1139176" cy="632473"/>
          </a:xfrm>
          <a:prstGeom prst="ellipse">
            <a:avLst/>
          </a:prstGeom>
          <a:solidFill>
            <a:srgbClr val="9C4878"/>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Communication</a:t>
            </a:r>
          </a:p>
        </p:txBody>
      </p:sp>
      <p:sp>
        <p:nvSpPr>
          <p:cNvPr id="17" name="Title 1">
            <a:extLst>
              <a:ext uri="{FF2B5EF4-FFF2-40B4-BE49-F238E27FC236}">
                <a16:creationId xmlns:a16="http://schemas.microsoft.com/office/drawing/2014/main" id="{22890D34-08F4-4BB8-B954-03DE67AD273B}"/>
              </a:ext>
            </a:extLst>
          </p:cNvPr>
          <p:cNvSpPr txBox="1">
            <a:spLocks/>
          </p:cNvSpPr>
          <p:nvPr/>
        </p:nvSpPr>
        <p:spPr>
          <a:xfrm>
            <a:off x="187227" y="5605"/>
            <a:ext cx="11707082" cy="5947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500" b="1" dirty="0">
                <a:solidFill>
                  <a:srgbClr val="3E5AA8"/>
                </a:solidFill>
                <a:latin typeface="Arial" panose="020B0604020202020204" pitchFamily="34" charset="0"/>
                <a:cs typeface="Arial" panose="020B0604020202020204" pitchFamily="34" charset="0"/>
              </a:rPr>
              <a:t>Interim Key Value Indicator (KVI) Scorecard </a:t>
            </a:r>
            <a:r>
              <a:rPr lang="en-GB" sz="2500" b="1">
                <a:solidFill>
                  <a:srgbClr val="3E5AA8"/>
                </a:solidFill>
                <a:latin typeface="Arial" panose="020B0604020202020204" pitchFamily="34" charset="0"/>
                <a:cs typeface="Arial" panose="020B0604020202020204" pitchFamily="34" charset="0"/>
              </a:rPr>
              <a:t>– September </a:t>
            </a:r>
            <a:r>
              <a:rPr lang="en-GB" sz="2500" b="1" dirty="0">
                <a:solidFill>
                  <a:srgbClr val="3E5AA8"/>
                </a:solidFill>
                <a:latin typeface="Arial" panose="020B0604020202020204" pitchFamily="34" charset="0"/>
                <a:cs typeface="Arial" panose="020B0604020202020204" pitchFamily="34" charset="0"/>
              </a:rPr>
              <a:t>2020 </a:t>
            </a:r>
          </a:p>
        </p:txBody>
      </p:sp>
    </p:spTree>
    <p:extLst>
      <p:ext uri="{BB962C8B-B14F-4D97-AF65-F5344CB8AC3E}">
        <p14:creationId xmlns:p14="http://schemas.microsoft.com/office/powerpoint/2010/main" val="2851853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60</AccountId>
        <AccountType/>
      </UserInfo>
      <UserInfo>
        <DisplayName>Alison J Jennings</DisplayName>
        <AccountId>58</AccountId>
        <AccountType/>
      </UserInfo>
      <UserInfo>
        <DisplayName>Dionne Thompson</DisplayName>
        <AccountId>118</AccountId>
        <AccountType/>
      </UserInfo>
      <UserInfo>
        <DisplayName>Michele Downes</DisplayName>
        <AccountId>63</AccountId>
        <AccountType/>
      </UserInfo>
      <UserInfo>
        <DisplayName>Nick Stace</DisplayName>
        <AccountId>238</AccountId>
        <AccountType/>
      </UserInfo>
      <UserInfo>
        <DisplayName>Claire Halford</DisplayName>
        <AccountId>233</AccountId>
        <AccountType/>
      </UserInfo>
      <UserInfo>
        <DisplayName>Emma Smith</DisplayName>
        <AccountId>57</AccountId>
        <AccountType/>
      </UserInfo>
      <UserInfo>
        <DisplayName>Alex Stuart</DisplayName>
        <AccountId>28</AccountId>
        <AccountType/>
      </UserInfo>
      <UserInfo>
        <DisplayName>Linda Whitcroft</DisplayName>
        <AccountId>104</AccountId>
        <AccountType/>
      </UserInfo>
      <UserInfo>
        <DisplayName>Andrew Szabo</DisplayName>
        <AccountId>139</AccountId>
        <AccountType/>
      </UserInfo>
      <UserInfo>
        <DisplayName>Rachel Taggart</DisplayName>
        <AccountId>352</AccountId>
        <AccountType/>
      </UserInfo>
      <UserInfo>
        <DisplayName>Jane Goodes</DisplayName>
        <AccountId>235</AccountId>
        <AccountType/>
      </UserInfo>
      <UserInfo>
        <DisplayName>Dee Deu</DisplayName>
        <AccountId>236</AccountId>
        <AccountType/>
      </UserInfo>
      <UserInfo>
        <DisplayName>Simon Scott</DisplayName>
        <AccountId>245</AccountId>
        <AccountType/>
      </UserInfo>
      <UserInfo>
        <DisplayName>Laura Purcell2</DisplayName>
        <AccountId>234</AccountId>
        <AccountType/>
      </UserInfo>
      <UserInfo>
        <DisplayName>Paul Orsler</DisplayName>
        <AccountId>355</AccountId>
        <AccountType/>
      </UserInfo>
      <UserInfo>
        <DisplayName>Debi Jones</DisplayName>
        <AccountId>356</AccountId>
        <AccountType/>
      </UserInfo>
      <UserInfo>
        <DisplayName>James Hallam-Jones</DisplayName>
        <AccountId>6</AccountId>
        <AccountType/>
      </UserInfo>
      <UserInfo>
        <DisplayName>Rachel Fisken</DisplayName>
        <AccountId>67</AccountId>
        <AccountType/>
      </UserInfo>
    </SharedWithUsers>
  </documentManagement>
</p:properties>
</file>

<file path=customXml/itemProps1.xml><?xml version="1.0" encoding="utf-8"?>
<ds:datastoreItem xmlns:ds="http://schemas.openxmlformats.org/officeDocument/2006/customXml" ds:itemID="{827D3E48-DB08-4C31-9F46-47AA814DAFF5}"/>
</file>

<file path=customXml/itemProps2.xml><?xml version="1.0" encoding="utf-8"?>
<ds:datastoreItem xmlns:ds="http://schemas.openxmlformats.org/officeDocument/2006/customXml" ds:itemID="{D784B51A-7853-4AB3-B0EA-76E6B976B1DA}">
  <ds:schemaRefs>
    <ds:schemaRef ds:uri="http://schemas.microsoft.com/sharepoint/v3/contenttype/forms"/>
  </ds:schemaRefs>
</ds:datastoreItem>
</file>

<file path=customXml/itemProps3.xml><?xml version="1.0" encoding="utf-8"?>
<ds:datastoreItem xmlns:ds="http://schemas.openxmlformats.org/officeDocument/2006/customXml" ds:itemID="{DED49241-3EFB-419A-903C-88D3378ABE9E}">
  <ds:schemaRefs>
    <ds:schemaRef ds:uri="http://schemas.microsoft.com/office/2006/metadata/properties"/>
    <ds:schemaRef ds:uri="http://schemas.microsoft.com/office/2006/documentManagement/types"/>
    <ds:schemaRef ds:uri="http://purl.org/dc/terms/"/>
    <ds:schemaRef ds:uri="01e216d0-3c47-4df7-9962-9c46cfd86dcf"/>
    <ds:schemaRef ds:uri="http://schemas.microsoft.com/office/infopath/2007/PartnerControls"/>
    <ds:schemaRef ds:uri="http://schemas.openxmlformats.org/package/2006/metadata/core-properties"/>
    <ds:schemaRef ds:uri="http://purl.org/dc/elements/1.1/"/>
    <ds:schemaRef ds:uri="e9719a0f-791d-4c29-bdb6-384b6d00cdc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221</TotalTime>
  <Words>504</Words>
  <Application>Microsoft Office PowerPoint</Application>
  <PresentationFormat>Widescreen</PresentationFormat>
  <Paragraphs>55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Scorecard 2019/20</dc:title>
  <dc:creator>Jones, Stephanie</dc:creator>
  <cp:lastModifiedBy>Steve M Deery</cp:lastModifiedBy>
  <cp:revision>1</cp:revision>
  <dcterms:created xsi:type="dcterms:W3CDTF">2019-09-24T07:46:28Z</dcterms:created>
  <dcterms:modified xsi:type="dcterms:W3CDTF">2020-10-06T15:24:44Z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_NewReviewCycle">
    <vt:lpwstr/>
  </property>
  <property fmtid="{D5CDD505-2E9C-101B-9397-08002B2CF9AE}" pid="4" name="ppcDepartment">
    <vt:lpwstr>52;#Architecture|f859e213-40db-4403-8b46-59307385e2be</vt:lpwstr>
  </property>
  <property fmtid="{D5CDD505-2E9C-101B-9397-08002B2CF9AE}" pid="5" name="DocumentType">
    <vt:lpwstr>9;#Guide|230f79bc-a365-48ef-bc07-9eb377a7c60e</vt:lpwstr>
  </property>
</Properties>
</file>