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88" r:id="rId5"/>
    <p:sldId id="308" r:id="rId6"/>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ood" initials="SW" lastIdx="0" clrIdx="0">
    <p:extLst>
      <p:ext uri="{19B8F6BF-5375-455C-9EA6-DF929625EA0E}">
        <p15:presenceInfo xmlns:p15="http://schemas.microsoft.com/office/powerpoint/2012/main" userId="S-1-5-21-4145888014-839675345-3125187760-5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835D"/>
    <a:srgbClr val="84B8DA"/>
    <a:srgbClr val="9CCB3B"/>
    <a:srgbClr val="2B80B1"/>
    <a:srgbClr val="40D1F5"/>
    <a:srgbClr val="FFFFFF"/>
    <a:srgbClr val="B1D6E8"/>
    <a:srgbClr val="9C4877"/>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D04708-09A5-412F-86CB-D8CFF122F80C}" v="931" dt="2020-12-01T11:17:22.4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5" autoAdjust="0"/>
    <p:restoredTop sz="93883" autoAdjust="0"/>
  </p:normalViewPr>
  <p:slideViewPr>
    <p:cSldViewPr>
      <p:cViewPr varScale="1">
        <p:scale>
          <a:sx n="90" d="100"/>
          <a:sy n="90" d="100"/>
        </p:scale>
        <p:origin x="612"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Rigby" userId="7ade5d71-70eb-452f-8090-262cd4d9bd62" providerId="ADAL" clId="{D71B2865-2046-4FD2-9B84-0860CECB0CCB}"/>
    <pc:docChg chg="custSel modSld">
      <pc:chgData name="James Rigby" userId="7ade5d71-70eb-452f-8090-262cd4d9bd62" providerId="ADAL" clId="{D71B2865-2046-4FD2-9B84-0860CECB0CCB}" dt="2020-12-01T11:17:22.429" v="929" actId="313"/>
      <pc:docMkLst>
        <pc:docMk/>
      </pc:docMkLst>
      <pc:sldChg chg="addSp delSp modSp">
        <pc:chgData name="James Rigby" userId="7ade5d71-70eb-452f-8090-262cd4d9bd62" providerId="ADAL" clId="{D71B2865-2046-4FD2-9B84-0860CECB0CCB}" dt="2020-12-01T11:17:22.429" v="929" actId="313"/>
        <pc:sldMkLst>
          <pc:docMk/>
          <pc:sldMk cId="862162089" sldId="308"/>
        </pc:sldMkLst>
        <pc:spChg chg="mod">
          <ac:chgData name="James Rigby" userId="7ade5d71-70eb-452f-8090-262cd4d9bd62" providerId="ADAL" clId="{D71B2865-2046-4FD2-9B84-0860CECB0CCB}" dt="2020-12-01T11:17:22.429" v="929" actId="313"/>
          <ac:spMkLst>
            <pc:docMk/>
            <pc:sldMk cId="862162089" sldId="308"/>
            <ac:spMk id="5" creationId="{A41E83A2-9D91-4DDD-889E-8991F40921D8}"/>
          </ac:spMkLst>
        </pc:spChg>
        <pc:graphicFrameChg chg="add del">
          <ac:chgData name="James Rigby" userId="7ade5d71-70eb-452f-8090-262cd4d9bd62" providerId="ADAL" clId="{D71B2865-2046-4FD2-9B84-0860CECB0CCB}" dt="2020-12-01T10:59:25.386" v="4"/>
          <ac:graphicFrameMkLst>
            <pc:docMk/>
            <pc:sldMk cId="862162089" sldId="308"/>
            <ac:graphicFrameMk id="6" creationId="{9D30E359-7D9F-46A9-98F0-07BB9FDA4920}"/>
          </ac:graphicFrameMkLst>
        </pc:graphicFrameChg>
        <pc:graphicFrameChg chg="del">
          <ac:chgData name="James Rigby" userId="7ade5d71-70eb-452f-8090-262cd4d9bd62" providerId="ADAL" clId="{D71B2865-2046-4FD2-9B84-0860CECB0CCB}" dt="2020-12-01T11:00:21.043" v="13" actId="478"/>
          <ac:graphicFrameMkLst>
            <pc:docMk/>
            <pc:sldMk cId="862162089" sldId="308"/>
            <ac:graphicFrameMk id="8" creationId="{28D83495-7D21-472D-AD79-F492C32EB9C8}"/>
          </ac:graphicFrameMkLst>
        </pc:graphicFrameChg>
        <pc:graphicFrameChg chg="del">
          <ac:chgData name="James Rigby" userId="7ade5d71-70eb-452f-8090-262cd4d9bd62" providerId="ADAL" clId="{D71B2865-2046-4FD2-9B84-0860CECB0CCB}" dt="2020-12-01T10:58:51.847" v="0" actId="478"/>
          <ac:graphicFrameMkLst>
            <pc:docMk/>
            <pc:sldMk cId="862162089" sldId="308"/>
            <ac:graphicFrameMk id="9" creationId="{D98FB028-79DF-45ED-B33C-94FC73389E76}"/>
          </ac:graphicFrameMkLst>
        </pc:graphicFrameChg>
        <pc:graphicFrameChg chg="add del mod">
          <ac:chgData name="James Rigby" userId="7ade5d71-70eb-452f-8090-262cd4d9bd62" providerId="ADAL" clId="{D71B2865-2046-4FD2-9B84-0860CECB0CCB}" dt="2020-12-01T11:00:05.802" v="9" actId="478"/>
          <ac:graphicFrameMkLst>
            <pc:docMk/>
            <pc:sldMk cId="862162089" sldId="308"/>
            <ac:graphicFrameMk id="10" creationId="{D98FB028-79DF-45ED-B33C-94FC73389E76}"/>
          </ac:graphicFrameMkLst>
        </pc:graphicFrameChg>
        <pc:graphicFrameChg chg="del">
          <ac:chgData name="James Rigby" userId="7ade5d71-70eb-452f-8090-262cd4d9bd62" providerId="ADAL" clId="{D71B2865-2046-4FD2-9B84-0860CECB0CCB}" dt="2020-12-01T11:00:59.249" v="19" actId="478"/>
          <ac:graphicFrameMkLst>
            <pc:docMk/>
            <pc:sldMk cId="862162089" sldId="308"/>
            <ac:graphicFrameMk id="11" creationId="{C1ECA0C0-4FFB-4C80-B599-6632AD24CA9F}"/>
          </ac:graphicFrameMkLst>
        </pc:graphicFrameChg>
        <pc:graphicFrameChg chg="add del mod modGraphic">
          <ac:chgData name="James Rigby" userId="7ade5d71-70eb-452f-8090-262cd4d9bd62" providerId="ADAL" clId="{D71B2865-2046-4FD2-9B84-0860CECB0CCB}" dt="2020-12-01T11:07:48.567" v="269" actId="478"/>
          <ac:graphicFrameMkLst>
            <pc:docMk/>
            <pc:sldMk cId="862162089" sldId="308"/>
            <ac:graphicFrameMk id="14" creationId="{07A988C5-D8E8-4C6E-AA73-03EBB2D67B43}"/>
          </ac:graphicFrameMkLst>
        </pc:graphicFrameChg>
        <pc:graphicFrameChg chg="add mod">
          <ac:chgData name="James Rigby" userId="7ade5d71-70eb-452f-8090-262cd4d9bd62" providerId="ADAL" clId="{D71B2865-2046-4FD2-9B84-0860CECB0CCB}" dt="2020-12-01T11:17:09.384" v="916" actId="1076"/>
          <ac:graphicFrameMkLst>
            <pc:docMk/>
            <pc:sldMk cId="862162089" sldId="308"/>
            <ac:graphicFrameMk id="16" creationId="{9A7CFC96-453E-44B9-9DD4-71C0B53CB532}"/>
          </ac:graphicFrameMkLst>
        </pc:graphicFrameChg>
        <pc:picChg chg="add del">
          <ac:chgData name="James Rigby" userId="7ade5d71-70eb-452f-8090-262cd4d9bd62" providerId="ADAL" clId="{D71B2865-2046-4FD2-9B84-0860CECB0CCB}" dt="2020-12-01T10:59:09.047" v="2" actId="478"/>
          <ac:picMkLst>
            <pc:docMk/>
            <pc:sldMk cId="862162089" sldId="308"/>
            <ac:picMk id="4" creationId="{C468D863-EAAF-4F38-AA13-95C60DCA3278}"/>
          </ac:picMkLst>
        </pc:picChg>
        <pc:picChg chg="add mod">
          <ac:chgData name="James Rigby" userId="7ade5d71-70eb-452f-8090-262cd4d9bd62" providerId="ADAL" clId="{D71B2865-2046-4FD2-9B84-0860CECB0CCB}" dt="2020-12-01T11:16:47.857" v="908" actId="1038"/>
          <ac:picMkLst>
            <pc:docMk/>
            <pc:sldMk cId="862162089" sldId="308"/>
            <ac:picMk id="7" creationId="{26829EBC-A8AA-4C8D-86AE-203F887D3B13}"/>
          </ac:picMkLst>
        </pc:picChg>
        <pc:picChg chg="add mod">
          <ac:chgData name="James Rigby" userId="7ade5d71-70eb-452f-8090-262cd4d9bd62" providerId="ADAL" clId="{D71B2865-2046-4FD2-9B84-0860CECB0CCB}" dt="2020-12-01T11:16:50.016" v="910" actId="1037"/>
          <ac:picMkLst>
            <pc:docMk/>
            <pc:sldMk cId="862162089" sldId="308"/>
            <ac:picMk id="12" creationId="{C433FB6D-C1E3-4F94-9030-DB059090331F}"/>
          </ac:picMkLst>
        </pc:picChg>
        <pc:picChg chg="add mod">
          <ac:chgData name="James Rigby" userId="7ade5d71-70eb-452f-8090-262cd4d9bd62" providerId="ADAL" clId="{D71B2865-2046-4FD2-9B84-0860CECB0CCB}" dt="2020-12-01T11:16:44.624" v="904" actId="14100"/>
          <ac:picMkLst>
            <pc:docMk/>
            <pc:sldMk cId="862162089" sldId="308"/>
            <ac:picMk id="13" creationId="{6788AB11-D82F-4685-83EF-105104A39568}"/>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30CC7C86-2D66-4C55-8F99-E153512351BA}" type="datetimeFigureOut">
              <a:rPr lang="en-GB" smtClean="0"/>
              <a:t>01/12/2020</a:t>
            </a:fld>
            <a:endParaRPr lang="en-GB"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20490"/>
            <a:ext cx="7772400" cy="1102519"/>
          </a:xfrm>
        </p:spPr>
        <p:txBody>
          <a:bodyPr>
            <a:normAutofit fontScale="90000"/>
          </a:bodyPr>
          <a:lstStyle/>
          <a:p>
            <a:r>
              <a:rPr lang="en-GB" sz="3600" dirty="0">
                <a:latin typeface="Arial"/>
                <a:cs typeface="Arial"/>
              </a:rPr>
              <a:t>2.1 - DSC Change Budget BP20 (Financial Year To Date)</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95486"/>
            <a:ext cx="8820472" cy="416011"/>
          </a:xfrm>
        </p:spPr>
        <p:txBody>
          <a:bodyPr>
            <a:noAutofit/>
          </a:bodyPr>
          <a:lstStyle/>
          <a:p>
            <a:r>
              <a:rPr lang="en-GB" sz="2000" dirty="0"/>
              <a:t>Budget v Spend BP20/21 Financial Year To Date (FYTD)  </a:t>
            </a:r>
          </a:p>
        </p:txBody>
      </p:sp>
      <p:sp>
        <p:nvSpPr>
          <p:cNvPr id="3" name="Rectangle 2"/>
          <p:cNvSpPr/>
          <p:nvPr/>
        </p:nvSpPr>
        <p:spPr>
          <a:xfrm>
            <a:off x="557519" y="987574"/>
            <a:ext cx="8424936" cy="416011"/>
          </a:xfrm>
          <a:prstGeom prst="rect">
            <a:avLst/>
          </a:prstGeom>
        </p:spPr>
        <p:txBody>
          <a:bodyPr wrap="square">
            <a:spAutoFit/>
          </a:bodyPr>
          <a:lstStyle/>
          <a:p>
            <a:pPr>
              <a:lnSpc>
                <a:spcPct val="150000"/>
              </a:lnSpc>
            </a:pPr>
            <a:endParaRPr lang="en-GB" sz="1600" dirty="0">
              <a:latin typeface="+mj-lt"/>
            </a:endParaRPr>
          </a:p>
        </p:txBody>
      </p:sp>
      <p:sp>
        <p:nvSpPr>
          <p:cNvPr id="5" name="TextBox 4">
            <a:extLst>
              <a:ext uri="{FF2B5EF4-FFF2-40B4-BE49-F238E27FC236}">
                <a16:creationId xmlns:a16="http://schemas.microsoft.com/office/drawing/2014/main" id="{A41E83A2-9D91-4DDD-889E-8991F40921D8}"/>
              </a:ext>
            </a:extLst>
          </p:cNvPr>
          <p:cNvSpPr txBox="1"/>
          <p:nvPr/>
        </p:nvSpPr>
        <p:spPr>
          <a:xfrm>
            <a:off x="7092280" y="567715"/>
            <a:ext cx="1872208" cy="4385816"/>
          </a:xfrm>
          <a:prstGeom prst="rect">
            <a:avLst/>
          </a:prstGeom>
          <a:noFill/>
        </p:spPr>
        <p:txBody>
          <a:bodyPr wrap="square" rtlCol="0">
            <a:spAutoFit/>
          </a:bodyPr>
          <a:lstStyle/>
          <a:p>
            <a:pPr marL="285750" indent="-285750">
              <a:buFont typeface="Arial" panose="020B0604020202020204" pitchFamily="34" charset="0"/>
              <a:buChar char="•"/>
            </a:pPr>
            <a:endParaRPr lang="en-GB" sz="900" b="1" dirty="0"/>
          </a:p>
          <a:p>
            <a:pPr marL="285750" indent="-285750">
              <a:buFont typeface="Arial" panose="020B0604020202020204" pitchFamily="34" charset="0"/>
              <a:buChar char="•"/>
            </a:pPr>
            <a:r>
              <a:rPr lang="en-GB" sz="900" dirty="0"/>
              <a:t>Available funds have reduced by £51k as a result of multiple changes moving through the lifecycle (i.e. HLSO) and estimated costs being entered for Nov-21 candidates.  Excel doc embedded:</a:t>
            </a:r>
          </a:p>
          <a:p>
            <a:pPr marL="285750" indent="-285750">
              <a:buFont typeface="Arial" panose="020B0604020202020204" pitchFamily="34" charset="0"/>
              <a:buChar char="•"/>
            </a:pPr>
            <a:endParaRPr lang="en-GB" sz="900" dirty="0"/>
          </a:p>
          <a:p>
            <a:pPr marL="285750" indent="-285750">
              <a:buFont typeface="Arial" panose="020B0604020202020204" pitchFamily="34" charset="0"/>
              <a:buChar char="•"/>
            </a:pPr>
            <a:endParaRPr lang="en-GB" sz="900" dirty="0"/>
          </a:p>
          <a:p>
            <a:pPr marL="285750" indent="-285750">
              <a:buFont typeface="Arial" panose="020B0604020202020204" pitchFamily="34" charset="0"/>
              <a:buChar char="•"/>
            </a:pPr>
            <a:endParaRPr lang="en-GB" sz="900" dirty="0"/>
          </a:p>
          <a:p>
            <a:pPr marL="285750" indent="-285750">
              <a:buFont typeface="Arial" panose="020B0604020202020204" pitchFamily="34" charset="0"/>
              <a:buChar char="•"/>
            </a:pPr>
            <a:endParaRPr lang="en-GB" sz="900" dirty="0"/>
          </a:p>
          <a:p>
            <a:pPr marL="285750" indent="-285750">
              <a:buFont typeface="Arial" panose="020B0604020202020204" pitchFamily="34" charset="0"/>
              <a:buChar char="•"/>
            </a:pPr>
            <a:endParaRPr lang="en-GB" sz="900" dirty="0"/>
          </a:p>
          <a:p>
            <a:endParaRPr lang="en-GB" sz="900" dirty="0"/>
          </a:p>
          <a:p>
            <a:endParaRPr lang="en-GB" sz="900" dirty="0"/>
          </a:p>
          <a:p>
            <a:pPr marL="285750" indent="-285750">
              <a:buFont typeface="Arial" panose="020B0604020202020204" pitchFamily="34" charset="0"/>
              <a:buChar char="•"/>
            </a:pPr>
            <a:r>
              <a:rPr lang="en-GB" sz="900" dirty="0"/>
              <a:t>Costs that remain uncommitted at end of financial year will be offset against future change budget (BP21) as consensus could not be reached via addendum to BP21 or in DSC committee as to otherwise use shipper underspend in BP20</a:t>
            </a:r>
          </a:p>
          <a:p>
            <a:pPr marL="285750" indent="-285750">
              <a:buFont typeface="Arial" panose="020B0604020202020204" pitchFamily="34" charset="0"/>
              <a:buChar char="•"/>
            </a:pPr>
            <a:r>
              <a:rPr lang="en-GB" sz="900" dirty="0"/>
              <a:t>Governance to be reviewed ahead of any future discussion around management of underspend </a:t>
            </a:r>
          </a:p>
        </p:txBody>
      </p:sp>
      <p:pic>
        <p:nvPicPr>
          <p:cNvPr id="7" name="Picture 6">
            <a:extLst>
              <a:ext uri="{FF2B5EF4-FFF2-40B4-BE49-F238E27FC236}">
                <a16:creationId xmlns:a16="http://schemas.microsoft.com/office/drawing/2014/main" id="{26829EBC-A8AA-4C8D-86AE-203F887D3B13}"/>
              </a:ext>
            </a:extLst>
          </p:cNvPr>
          <p:cNvPicPr>
            <a:picLocks noChangeAspect="1"/>
          </p:cNvPicPr>
          <p:nvPr/>
        </p:nvPicPr>
        <p:blipFill>
          <a:blip r:embed="rId3"/>
          <a:stretch>
            <a:fillRect/>
          </a:stretch>
        </p:blipFill>
        <p:spPr>
          <a:xfrm>
            <a:off x="95276" y="698856"/>
            <a:ext cx="3468612" cy="1912280"/>
          </a:xfrm>
          <a:prstGeom prst="rect">
            <a:avLst/>
          </a:prstGeom>
        </p:spPr>
      </p:pic>
      <p:pic>
        <p:nvPicPr>
          <p:cNvPr id="12" name="Picture 11">
            <a:extLst>
              <a:ext uri="{FF2B5EF4-FFF2-40B4-BE49-F238E27FC236}">
                <a16:creationId xmlns:a16="http://schemas.microsoft.com/office/drawing/2014/main" id="{C433FB6D-C1E3-4F94-9030-DB059090331F}"/>
              </a:ext>
            </a:extLst>
          </p:cNvPr>
          <p:cNvPicPr>
            <a:picLocks noChangeAspect="1"/>
          </p:cNvPicPr>
          <p:nvPr/>
        </p:nvPicPr>
        <p:blipFill>
          <a:blip r:embed="rId4"/>
          <a:stretch>
            <a:fillRect/>
          </a:stretch>
        </p:blipFill>
        <p:spPr>
          <a:xfrm>
            <a:off x="3635896" y="698856"/>
            <a:ext cx="3396510" cy="1944383"/>
          </a:xfrm>
          <a:prstGeom prst="rect">
            <a:avLst/>
          </a:prstGeom>
        </p:spPr>
      </p:pic>
      <p:pic>
        <p:nvPicPr>
          <p:cNvPr id="13" name="Picture 12">
            <a:extLst>
              <a:ext uri="{FF2B5EF4-FFF2-40B4-BE49-F238E27FC236}">
                <a16:creationId xmlns:a16="http://schemas.microsoft.com/office/drawing/2014/main" id="{6788AB11-D82F-4685-83EF-105104A39568}"/>
              </a:ext>
            </a:extLst>
          </p:cNvPr>
          <p:cNvPicPr>
            <a:picLocks noChangeAspect="1"/>
          </p:cNvPicPr>
          <p:nvPr/>
        </p:nvPicPr>
        <p:blipFill>
          <a:blip r:embed="rId5"/>
          <a:stretch>
            <a:fillRect/>
          </a:stretch>
        </p:blipFill>
        <p:spPr>
          <a:xfrm>
            <a:off x="107504" y="2730598"/>
            <a:ext cx="6912768" cy="2119386"/>
          </a:xfrm>
          <a:prstGeom prst="rect">
            <a:avLst/>
          </a:prstGeom>
        </p:spPr>
      </p:pic>
      <p:graphicFrame>
        <p:nvGraphicFramePr>
          <p:cNvPr id="16" name="Object 15">
            <a:extLst>
              <a:ext uri="{FF2B5EF4-FFF2-40B4-BE49-F238E27FC236}">
                <a16:creationId xmlns:a16="http://schemas.microsoft.com/office/drawing/2014/main" id="{9A7CFC96-453E-44B9-9DD4-71C0B53CB532}"/>
              </a:ext>
            </a:extLst>
          </p:cNvPr>
          <p:cNvGraphicFramePr>
            <a:graphicFrameLocks noChangeAspect="1"/>
          </p:cNvGraphicFramePr>
          <p:nvPr>
            <p:extLst>
              <p:ext uri="{D42A27DB-BD31-4B8C-83A1-F6EECF244321}">
                <p14:modId xmlns:p14="http://schemas.microsoft.com/office/powerpoint/2010/main" val="1817103041"/>
              </p:ext>
            </p:extLst>
          </p:nvPr>
        </p:nvGraphicFramePr>
        <p:xfrm>
          <a:off x="7236296" y="1929126"/>
          <a:ext cx="914400" cy="806450"/>
        </p:xfrm>
        <a:graphic>
          <a:graphicData uri="http://schemas.openxmlformats.org/presentationml/2006/ole">
            <mc:AlternateContent xmlns:mc="http://schemas.openxmlformats.org/markup-compatibility/2006">
              <mc:Choice xmlns:v="urn:schemas-microsoft-com:vml" Requires="v">
                <p:oleObj spid="_x0000_s1026" name="Worksheet" showAsIcon="1" r:id="rId6" imgW="914400" imgH="806400" progId="Excel.OpenDocumentSpreadsheet.12">
                  <p:embed/>
                </p:oleObj>
              </mc:Choice>
              <mc:Fallback>
                <p:oleObj name="Worksheet" showAsIcon="1" r:id="rId6" imgW="914400" imgH="806400" progId="Excel.OpenDocumentSpreadsheet.12">
                  <p:embed/>
                  <p:pic>
                    <p:nvPicPr>
                      <p:cNvPr id="16" name="Object 15">
                        <a:extLst>
                          <a:ext uri="{FF2B5EF4-FFF2-40B4-BE49-F238E27FC236}">
                            <a16:creationId xmlns:a16="http://schemas.microsoft.com/office/drawing/2014/main" id="{9A7CFC96-453E-44B9-9DD4-71C0B53CB532}"/>
                          </a:ext>
                        </a:extLst>
                      </p:cNvPr>
                      <p:cNvPicPr/>
                      <p:nvPr/>
                    </p:nvPicPr>
                    <p:blipFill>
                      <a:blip r:embed="rId7"/>
                      <a:stretch>
                        <a:fillRect/>
                      </a:stretch>
                    </p:blipFill>
                    <p:spPr>
                      <a:xfrm>
                        <a:off x="7236296" y="1929126"/>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862162089"/>
      </p:ext>
    </p:extLst>
  </p:cSld>
  <p:clrMapOvr>
    <a:masterClrMapping/>
  </p:clrMapOvr>
</p:sld>
</file>

<file path=ppt/theme/theme1.xml><?xml version="1.0" encoding="utf-8"?>
<a:theme xmlns:a="http://schemas.openxmlformats.org/drawingml/2006/main" name="FR3 Comms Approach v1.0 221018">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C222594353C846A5CC2DE64DC21269" ma:contentTypeVersion="7" ma:contentTypeDescription="Create a new document." ma:contentTypeScope="" ma:versionID="0e66d993697596058740cdd18ad77c01">
  <xsd:schema xmlns:xsd="http://www.w3.org/2001/XMLSchema" xmlns:xs="http://www.w3.org/2001/XMLSchema" xmlns:p="http://schemas.microsoft.com/office/2006/metadata/properties" xmlns:ns3="b50a422f-301f-4fa5-bbd4-d22046ec3c52" xmlns:ns4="b554553c-748b-4189-a5a3-c522c630a41e" targetNamespace="http://schemas.microsoft.com/office/2006/metadata/properties" ma:root="true" ma:fieldsID="7316468d7cd3b028cf48517509b6d612" ns3:_="" ns4:_="">
    <xsd:import namespace="b50a422f-301f-4fa5-bbd4-d22046ec3c52"/>
    <xsd:import namespace="b554553c-748b-4189-a5a3-c522c630a41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0a422f-301f-4fa5-bbd4-d22046ec3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54553c-748b-4189-a5a3-c522c630a41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terms/"/>
    <ds:schemaRef ds:uri="http://purl.org/dc/dcmitype/"/>
    <ds:schemaRef ds:uri="http://schemas.microsoft.com/office/2006/documentManagement/types"/>
    <ds:schemaRef ds:uri="http://purl.org/dc/elements/1.1/"/>
    <ds:schemaRef ds:uri="http://schemas.microsoft.com/office/2006/metadata/properties"/>
    <ds:schemaRef ds:uri="b50a422f-301f-4fa5-bbd4-d22046ec3c52"/>
    <ds:schemaRef ds:uri="http://www.w3.org/XML/1998/namespace"/>
    <ds:schemaRef ds:uri="http://schemas.microsoft.com/office/infopath/2007/PartnerControls"/>
    <ds:schemaRef ds:uri="http://schemas.openxmlformats.org/package/2006/metadata/core-properties"/>
    <ds:schemaRef ds:uri="b554553c-748b-4189-a5a3-c522c630a41e"/>
  </ds:schemaRefs>
</ds:datastoreItem>
</file>

<file path=customXml/itemProps3.xml><?xml version="1.0" encoding="utf-8"?>
<ds:datastoreItem xmlns:ds="http://schemas.openxmlformats.org/officeDocument/2006/customXml" ds:itemID="{EB973991-8DB2-4CA3-87F7-E577A368A9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0a422f-301f-4fa5-bbd4-d22046ec3c52"/>
    <ds:schemaRef ds:uri="b554553c-748b-4189-a5a3-c522c630a4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FR3 Comms Approach v1.0 221018</Template>
  <TotalTime>17807</TotalTime>
  <Words>114</Words>
  <Application>Microsoft Office PowerPoint</Application>
  <PresentationFormat>On-screen Show (16:9)</PresentationFormat>
  <Paragraphs>13</Paragraphs>
  <Slides>2</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6" baseType="lpstr">
      <vt:lpstr>Arial</vt:lpstr>
      <vt:lpstr>Calibri</vt:lpstr>
      <vt:lpstr>FR3 Comms Approach v1.0 221018</vt:lpstr>
      <vt:lpstr>OpenDocument Spreadsheet</vt:lpstr>
      <vt:lpstr>2.1 - DSC Change Budget BP20 (Financial Year To Date)</vt:lpstr>
      <vt:lpstr>Budget v Spend BP20/21 Financial Year To Date (FYTD)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Link Release 3  Communications Approach v1.0</dc:title>
  <dc:creator>National Grid</dc:creator>
  <cp:lastModifiedBy>James Rigby</cp:lastModifiedBy>
  <cp:revision>105</cp:revision>
  <cp:lastPrinted>2020-09-03T10:38:05Z</cp:lastPrinted>
  <dcterms:created xsi:type="dcterms:W3CDTF">2018-10-22T13:17:46Z</dcterms:created>
  <dcterms:modified xsi:type="dcterms:W3CDTF">2020-12-01T11:17:31Z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0x010100D6C222594353C846A5CC2DE64DC21269</vt:lpwstr>
  </property>
</Properties>
</file>