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883" r:id="rId5"/>
    <p:sldId id="884" r:id="rId6"/>
    <p:sldId id="89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1D6E8"/>
    <a:srgbClr val="CCFF99"/>
    <a:srgbClr val="9CCB3B"/>
    <a:srgbClr val="FFBF00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480398-3F7F-5B3F-70C3-49663DE2E2AE}" v="2" dt="2020-11-26T11:27:36.885"/>
    <p1510:client id="{4A82C229-2618-4C1C-5E5C-308D1140F8D2}" v="45" dt="2020-11-27T08:21:17.3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>
      <p:cViewPr varScale="1">
        <p:scale>
          <a:sx n="112" d="100"/>
          <a:sy n="112" d="100"/>
        </p:scale>
        <p:origin x="37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lvinderjit Singh" userId="eadb32f3-53cc-459d-aca4-3527f1c9f1da" providerId="ADAL" clId="{6ABD4854-4E63-45A4-96CF-5524A9899C98}"/>
    <pc:docChg chg="modSld">
      <pc:chgData name="Kulvinderjit Singh" userId="eadb32f3-53cc-459d-aca4-3527f1c9f1da" providerId="ADAL" clId="{6ABD4854-4E63-45A4-96CF-5524A9899C98}" dt="2020-11-26T11:25:11.500" v="30" actId="404"/>
      <pc:docMkLst>
        <pc:docMk/>
      </pc:docMkLst>
      <pc:sldChg chg="modSp">
        <pc:chgData name="Kulvinderjit Singh" userId="eadb32f3-53cc-459d-aca4-3527f1c9f1da" providerId="ADAL" clId="{6ABD4854-4E63-45A4-96CF-5524A9899C98}" dt="2020-11-26T11:23:37.149" v="0" actId="1076"/>
        <pc:sldMkLst>
          <pc:docMk/>
          <pc:sldMk cId="16080381" sldId="883"/>
        </pc:sldMkLst>
        <pc:graphicFrameChg chg="mod">
          <ac:chgData name="Kulvinderjit Singh" userId="eadb32f3-53cc-459d-aca4-3527f1c9f1da" providerId="ADAL" clId="{6ABD4854-4E63-45A4-96CF-5524A9899C98}" dt="2020-11-26T11:23:37.149" v="0" actId="1076"/>
          <ac:graphicFrameMkLst>
            <pc:docMk/>
            <pc:sldMk cId="16080381" sldId="883"/>
            <ac:graphicFrameMk id="4" creationId="{60E62DC6-3EBE-4901-B700-870330337CDA}"/>
          </ac:graphicFrameMkLst>
        </pc:graphicFrameChg>
      </pc:sldChg>
      <pc:sldChg chg="addSp modSp">
        <pc:chgData name="Kulvinderjit Singh" userId="eadb32f3-53cc-459d-aca4-3527f1c9f1da" providerId="ADAL" clId="{6ABD4854-4E63-45A4-96CF-5524A9899C98}" dt="2020-11-26T11:24:57.915" v="22" actId="1076"/>
        <pc:sldMkLst>
          <pc:docMk/>
          <pc:sldMk cId="589667347" sldId="884"/>
        </pc:sldMkLst>
        <pc:spChg chg="add mod">
          <ac:chgData name="Kulvinderjit Singh" userId="eadb32f3-53cc-459d-aca4-3527f1c9f1da" providerId="ADAL" clId="{6ABD4854-4E63-45A4-96CF-5524A9899C98}" dt="2020-11-26T11:24:57.915" v="22" actId="1076"/>
          <ac:spMkLst>
            <pc:docMk/>
            <pc:sldMk cId="589667347" sldId="884"/>
            <ac:spMk id="7" creationId="{F01CB925-529A-42BB-8AC1-39643176C4A4}"/>
          </ac:spMkLst>
        </pc:spChg>
        <pc:cxnChg chg="add mod">
          <ac:chgData name="Kulvinderjit Singh" userId="eadb32f3-53cc-459d-aca4-3527f1c9f1da" providerId="ADAL" clId="{6ABD4854-4E63-45A4-96CF-5524A9899C98}" dt="2020-11-26T11:24:38.451" v="5" actId="693"/>
          <ac:cxnSpMkLst>
            <pc:docMk/>
            <pc:sldMk cId="589667347" sldId="884"/>
            <ac:cxnSpMk id="5" creationId="{912E3A32-0C77-482D-ABB6-AB498FD02A09}"/>
          </ac:cxnSpMkLst>
        </pc:cxnChg>
      </pc:sldChg>
      <pc:sldChg chg="modSp">
        <pc:chgData name="Kulvinderjit Singh" userId="eadb32f3-53cc-459d-aca4-3527f1c9f1da" providerId="ADAL" clId="{6ABD4854-4E63-45A4-96CF-5524A9899C98}" dt="2020-11-26T11:25:11.500" v="30" actId="404"/>
        <pc:sldMkLst>
          <pc:docMk/>
          <pc:sldMk cId="2570374787" sldId="893"/>
        </pc:sldMkLst>
        <pc:spChg chg="mod">
          <ac:chgData name="Kulvinderjit Singh" userId="eadb32f3-53cc-459d-aca4-3527f1c9f1da" providerId="ADAL" clId="{6ABD4854-4E63-45A4-96CF-5524A9899C98}" dt="2020-11-26T11:25:11.500" v="30" actId="404"/>
          <ac:spMkLst>
            <pc:docMk/>
            <pc:sldMk cId="2570374787" sldId="893"/>
            <ac:spMk id="4" creationId="{46F6E737-A4CD-4A58-9B7B-78A6410FDAEF}"/>
          </ac:spMkLst>
        </pc:spChg>
        <pc:spChg chg="mod">
          <ac:chgData name="Kulvinderjit Singh" userId="eadb32f3-53cc-459d-aca4-3527f1c9f1da" providerId="ADAL" clId="{6ABD4854-4E63-45A4-96CF-5524A9899C98}" dt="2020-11-26T11:25:06.923" v="26" actId="404"/>
          <ac:spMkLst>
            <pc:docMk/>
            <pc:sldMk cId="2570374787" sldId="893"/>
            <ac:spMk id="5" creationId="{DFA77669-B323-43A7-AA90-FFEE9856EC44}"/>
          </ac:spMkLst>
        </pc:spChg>
      </pc:sldChg>
    </pc:docChg>
  </pc:docChgLst>
  <pc:docChgLst>
    <pc:chgData name="Kulvinderjit Singh" userId="S::kulvinderjit.singh@xoserve.com::eadb32f3-53cc-459d-aca4-3527f1c9f1da" providerId="AD" clId="Web-{4A82C229-2618-4C1C-5E5C-308D1140F8D2}"/>
    <pc:docChg chg="modSld">
      <pc:chgData name="Kulvinderjit Singh" userId="S::kulvinderjit.singh@xoserve.com::eadb32f3-53cc-459d-aca4-3527f1c9f1da" providerId="AD" clId="Web-{4A82C229-2618-4C1C-5E5C-308D1140F8D2}" dt="2020-11-27T08:21:17.368" v="37" actId="20577"/>
      <pc:docMkLst>
        <pc:docMk/>
      </pc:docMkLst>
      <pc:sldChg chg="modSp">
        <pc:chgData name="Kulvinderjit Singh" userId="S::kulvinderjit.singh@xoserve.com::eadb32f3-53cc-459d-aca4-3527f1c9f1da" providerId="AD" clId="Web-{4A82C229-2618-4C1C-5E5C-308D1140F8D2}" dt="2020-11-27T08:17:22.112" v="23"/>
        <pc:sldMkLst>
          <pc:docMk/>
          <pc:sldMk cId="16080381" sldId="883"/>
        </pc:sldMkLst>
        <pc:graphicFrameChg chg="mod modGraphic">
          <ac:chgData name="Kulvinderjit Singh" userId="S::kulvinderjit.singh@xoserve.com::eadb32f3-53cc-459d-aca4-3527f1c9f1da" providerId="AD" clId="Web-{4A82C229-2618-4C1C-5E5C-308D1140F8D2}" dt="2020-11-27T08:17:22.112" v="23"/>
          <ac:graphicFrameMkLst>
            <pc:docMk/>
            <pc:sldMk cId="16080381" sldId="883"/>
            <ac:graphicFrameMk id="4" creationId="{60E62DC6-3EBE-4901-B700-870330337CDA}"/>
          </ac:graphicFrameMkLst>
        </pc:graphicFrameChg>
      </pc:sldChg>
      <pc:sldChg chg="modSp">
        <pc:chgData name="Kulvinderjit Singh" userId="S::kulvinderjit.singh@xoserve.com::eadb32f3-53cc-459d-aca4-3527f1c9f1da" providerId="AD" clId="Web-{4A82C229-2618-4C1C-5E5C-308D1140F8D2}" dt="2020-11-27T08:20:57.680" v="32" actId="20577"/>
        <pc:sldMkLst>
          <pc:docMk/>
          <pc:sldMk cId="589667347" sldId="884"/>
        </pc:sldMkLst>
        <pc:spChg chg="mod">
          <ac:chgData name="Kulvinderjit Singh" userId="S::kulvinderjit.singh@xoserve.com::eadb32f3-53cc-459d-aca4-3527f1c9f1da" providerId="AD" clId="Web-{4A82C229-2618-4C1C-5E5C-308D1140F8D2}" dt="2020-11-27T08:20:57.680" v="32" actId="20577"/>
          <ac:spMkLst>
            <pc:docMk/>
            <pc:sldMk cId="589667347" sldId="884"/>
            <ac:spMk id="2" creationId="{19CC7057-CAC6-4F85-906B-BAFD5087544D}"/>
          </ac:spMkLst>
        </pc:spChg>
      </pc:sldChg>
      <pc:sldChg chg="modSp">
        <pc:chgData name="Kulvinderjit Singh" userId="S::kulvinderjit.singh@xoserve.com::eadb32f3-53cc-459d-aca4-3527f1c9f1da" providerId="AD" clId="Web-{4A82C229-2618-4C1C-5E5C-308D1140F8D2}" dt="2020-11-27T08:21:17.368" v="36" actId="20577"/>
        <pc:sldMkLst>
          <pc:docMk/>
          <pc:sldMk cId="2570374787" sldId="893"/>
        </pc:sldMkLst>
        <pc:spChg chg="mod">
          <ac:chgData name="Kulvinderjit Singh" userId="S::kulvinderjit.singh@xoserve.com::eadb32f3-53cc-459d-aca4-3527f1c9f1da" providerId="AD" clId="Web-{4A82C229-2618-4C1C-5E5C-308D1140F8D2}" dt="2020-11-27T08:21:17.368" v="36" actId="20577"/>
          <ac:spMkLst>
            <pc:docMk/>
            <pc:sldMk cId="2570374787" sldId="893"/>
            <ac:spMk id="4" creationId="{46F6E737-A4CD-4A58-9B7B-78A6410FDAEF}"/>
          </ac:spMkLst>
        </pc:spChg>
      </pc:sldChg>
    </pc:docChg>
  </pc:docChgLst>
  <pc:docChgLst>
    <pc:chgData clId="Web-{36480398-3F7F-5B3F-70C3-49663DE2E2AE}"/>
    <pc:docChg chg="modSld">
      <pc:chgData name="" userId="" providerId="" clId="Web-{36480398-3F7F-5B3F-70C3-49663DE2E2AE}" dt="2020-11-26T11:27:36.885" v="1"/>
      <pc:docMkLst>
        <pc:docMk/>
      </pc:docMkLst>
      <pc:sldChg chg="modSp">
        <pc:chgData name="" userId="" providerId="" clId="Web-{36480398-3F7F-5B3F-70C3-49663DE2E2AE}" dt="2020-11-26T11:27:36.885" v="1"/>
        <pc:sldMkLst>
          <pc:docMk/>
          <pc:sldMk cId="16080381" sldId="883"/>
        </pc:sldMkLst>
        <pc:graphicFrameChg chg="mod modGraphic">
          <ac:chgData name="" userId="" providerId="" clId="Web-{36480398-3F7F-5B3F-70C3-49663DE2E2AE}" dt="2020-11-26T11:27:36.885" v="1"/>
          <ac:graphicFrameMkLst>
            <pc:docMk/>
            <pc:sldMk cId="16080381" sldId="883"/>
            <ac:graphicFrameMk id="4" creationId="{60E62DC6-3EBE-4901-B700-870330337C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27/11/2020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6502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637580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rial"/>
                <a:cs typeface="Arial"/>
              </a:rPr>
              <a:t>XRN5253 - June 21 Release -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1944818"/>
              </p:ext>
            </p:extLst>
          </p:nvPr>
        </p:nvGraphicFramePr>
        <p:xfrm>
          <a:off x="152618" y="714488"/>
          <a:ext cx="8838763" cy="3632176"/>
        </p:xfrm>
        <a:graphic>
          <a:graphicData uri="http://schemas.openxmlformats.org/drawingml/2006/table">
            <a:tbl>
              <a:tblPr firstRow="1" bandRow="1"/>
              <a:tblGrid>
                <a:gridCol w="1245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4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3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53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07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080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Project RAG Status</a:t>
                      </a:r>
                      <a:endParaRPr lang="en-GB" sz="1000" b="1" i="0" baseline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87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05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8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216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Justification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57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BER to be presented to Change Management Committee on 9</a:t>
                      </a:r>
                      <a:r>
                        <a:rPr kumimoji="0" lang="en-US" sz="9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th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 December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June 21 Major Release scope now consists of XRN5093 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MOD0711 – Update of AUG Table to reflect new EUC bands. 2 changes have been descoped, XRN4992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MOD0687 – Creation of new charge to recover last resort supply payments and </a:t>
                      </a: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XRN4941 – MOD0692 – Auto updates to meter read frequency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Start Up phase completed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Detailed Design execution completed and Change Pack for XRN5093 published on 16</a:t>
                      </a:r>
                      <a:r>
                        <a:rPr lang="en-US" sz="9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November. 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 &amp; Implementation Approach under internal review  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Build to commence on 14</a:t>
                      </a:r>
                      <a:r>
                        <a:rPr lang="en-US" sz="90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December following approval of BER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Due to Internal nature of change no Market Trials phase included in project release as no external testing is required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itchFamily="34" charset="0"/>
                        <a:buChar char="•"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Issue: 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The project is progressing 2 months behind plan leading to overlap between multiple phases and risk that approvals may not fall in order. It also reduces overall delivery timescales. </a:t>
                      </a: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Mitigation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: Detailed Plan up to end of Design to be completed as part of Start Up to ensure tight project control and critical path management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5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Final EQR approved at CHMC on 7</a:t>
                      </a:r>
                      <a:r>
                        <a:rPr kumimoji="0" lang="en-US" sz="9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th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 October, BER to be presented in December 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US" sz="9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Resource RAG Status will return to </a:t>
                      </a:r>
                      <a:r>
                        <a:rPr lang="en-US" sz="9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green </a:t>
                      </a:r>
                      <a:r>
                        <a:rPr lang="en-US" sz="9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on completion of detailed design &amp; initiation phases (inclusive of Test Approach sign off)</a:t>
                      </a:r>
                      <a:endParaRPr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Verdan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Resource Forecasts and Plans have been defined at a high level for future stages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8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C7057-CAC6-4F85-906B-BAFD50875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dirty="0">
                <a:latin typeface="Arial"/>
                <a:cs typeface="Arial"/>
              </a:rPr>
              <a:t>XRN5253 – Proposed June 21 High-Level Plan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2F84C26-EA75-49FC-9BA8-FC1A5B0B4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203598"/>
            <a:ext cx="8964488" cy="2325451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12E3A32-0C77-482D-ABB6-AB498FD02A09}"/>
              </a:ext>
            </a:extLst>
          </p:cNvPr>
          <p:cNvCxnSpPr>
            <a:cxnSpLocks/>
          </p:cNvCxnSpPr>
          <p:nvPr/>
        </p:nvCxnSpPr>
        <p:spPr>
          <a:xfrm>
            <a:off x="2771800" y="1059582"/>
            <a:ext cx="0" cy="2469467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01CB925-529A-42BB-8AC1-39643176C4A4}"/>
              </a:ext>
            </a:extLst>
          </p:cNvPr>
          <p:cNvSpPr txBox="1"/>
          <p:nvPr/>
        </p:nvSpPr>
        <p:spPr>
          <a:xfrm>
            <a:off x="2502335" y="879487"/>
            <a:ext cx="53893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>
                <a:solidFill>
                  <a:srgbClr val="FF0000"/>
                </a:solidFill>
              </a:rPr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589667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08" y="123478"/>
            <a:ext cx="8229600" cy="398932"/>
          </a:xfrm>
        </p:spPr>
        <p:txBody>
          <a:bodyPr>
            <a:noAutofit/>
          </a:bodyPr>
          <a:lstStyle/>
          <a:p>
            <a:r>
              <a:rPr lang="en-GB" sz="2000" dirty="0">
                <a:latin typeface="Arial"/>
                <a:cs typeface="Arial"/>
              </a:rPr>
              <a:t>XRN5253 - June 21 Release Summary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227168" y="1508669"/>
            <a:ext cx="8770840" cy="21236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900" b="1" u="sng" dirty="0"/>
              <a:t>In Scope</a:t>
            </a:r>
            <a:endParaRPr lang="en-GB" sz="900" b="1" u="sng" dirty="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900" b="1" dirty="0"/>
              <a:t>XRN5093</a:t>
            </a:r>
            <a:r>
              <a:rPr lang="en-US" sz="900" dirty="0"/>
              <a:t> - </a:t>
            </a:r>
            <a:r>
              <a:rPr lang="en-GB" sz="900" dirty="0"/>
              <a:t>MOD0711 – Update of AUG Table to reflect new EUC bands</a:t>
            </a:r>
            <a:endParaRPr lang="en-US" sz="900" b="1" dirty="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900" dirty="0">
              <a:cs typeface="Arial"/>
            </a:endParaRPr>
          </a:p>
          <a:p>
            <a:pPr>
              <a:defRPr/>
            </a:pPr>
            <a:r>
              <a:rPr lang="en-US" sz="900" b="1" u="sng" dirty="0">
                <a:cs typeface="Arial"/>
              </a:rPr>
              <a:t>De-Scoped at Extraordinary Change Management Committee on 26</a:t>
            </a:r>
            <a:r>
              <a:rPr lang="en-US" sz="900" b="1" u="sng" baseline="30000" dirty="0">
                <a:cs typeface="Arial"/>
              </a:rPr>
              <a:t>th</a:t>
            </a:r>
            <a:r>
              <a:rPr lang="en-US" sz="900" b="1" u="sng" dirty="0">
                <a:cs typeface="Arial"/>
              </a:rPr>
              <a:t> October 2020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900" b="1" dirty="0"/>
              <a:t>XRN4992</a:t>
            </a:r>
            <a:r>
              <a:rPr lang="en-US" sz="900" dirty="0"/>
              <a:t> - MOD0687 – Creation of new charge to recover last resort supply payments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900" dirty="0">
              <a:cs typeface="Arial"/>
            </a:endParaRPr>
          </a:p>
          <a:p>
            <a:pPr>
              <a:defRPr/>
            </a:pPr>
            <a:r>
              <a:rPr lang="en-US" sz="900" b="1" u="sng" dirty="0">
                <a:cs typeface="Arial"/>
              </a:rPr>
              <a:t>De-Scoped at Change Management Committee on 11</a:t>
            </a:r>
            <a:r>
              <a:rPr lang="en-US" sz="900" b="1" u="sng" baseline="30000" dirty="0">
                <a:cs typeface="Arial"/>
              </a:rPr>
              <a:t>th</a:t>
            </a:r>
            <a:r>
              <a:rPr lang="en-US" sz="900" b="1" u="sng" dirty="0">
                <a:cs typeface="Arial"/>
              </a:rPr>
              <a:t> November 2020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900" b="1" dirty="0"/>
              <a:t>XRN4941</a:t>
            </a:r>
            <a:r>
              <a:rPr lang="en-US" sz="900" dirty="0"/>
              <a:t> - MOD0692 -  Auto updates to meter read frequency</a:t>
            </a:r>
          </a:p>
          <a:p>
            <a:pPr>
              <a:defRPr/>
            </a:pPr>
            <a:endParaRPr lang="en-US" sz="1200" dirty="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GB" sz="1200" b="1" dirty="0">
              <a:cs typeface="Arial"/>
            </a:endParaRPr>
          </a:p>
          <a:p>
            <a:endParaRPr lang="en-GB" sz="1200" b="1" dirty="0"/>
          </a:p>
          <a:p>
            <a:pPr lvl="0"/>
            <a:endParaRPr lang="en-US" sz="1200" dirty="0">
              <a:solidFill>
                <a:schemeClr val="tx2"/>
              </a:solidFill>
              <a:latin typeface="Arial"/>
              <a:ea typeface="+mn-lt"/>
              <a:cs typeface="+mn-lt"/>
            </a:endParaRPr>
          </a:p>
          <a:p>
            <a:pPr lvl="0"/>
            <a:endParaRPr lang="en-GB" sz="12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F6E737-A4CD-4A58-9B7B-78A6410FDAEF}"/>
              </a:ext>
            </a:extLst>
          </p:cNvPr>
          <p:cNvSpPr txBox="1"/>
          <p:nvPr/>
        </p:nvSpPr>
        <p:spPr>
          <a:xfrm>
            <a:off x="259788" y="1059582"/>
            <a:ext cx="8280920" cy="2308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900" dirty="0"/>
              <a:t>June 21 Release now consists of 1 change</a:t>
            </a:r>
          </a:p>
        </p:txBody>
      </p:sp>
    </p:spTree>
    <p:extLst>
      <p:ext uri="{BB962C8B-B14F-4D97-AF65-F5344CB8AC3E}">
        <p14:creationId xmlns:p14="http://schemas.microsoft.com/office/powerpoint/2010/main" val="2570374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5" ma:contentTypeDescription="Create a new document." ma:contentTypeScope="" ma:versionID="f395a190287002935880076d131e6e39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21adb8fda84ee351d0b414ae2a561507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966AA5-3D01-4B81-BAE0-8020A2E16EFF}">
  <ds:schemaRefs>
    <ds:schemaRef ds:uri="http://schemas.microsoft.com/office/2006/metadata/properties"/>
    <ds:schemaRef ds:uri="http://purl.org/dc/elements/1.1/"/>
    <ds:schemaRef ds:uri="103fba77-31dd-4780-83f9-c54f26c3a260"/>
    <ds:schemaRef ds:uri="http://purl.org/dc/dcmitype/"/>
    <ds:schemaRef ds:uri="http://schemas.microsoft.com/office/2006/documentManagement/types"/>
    <ds:schemaRef ds:uri="11f1cc19-a6a2-4477-822b-8358f9edc374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EF16AE-CD06-4C6C-A75F-E3F9FAC97CEF}"/>
</file>

<file path=docProps/app.xml><?xml version="1.0" encoding="utf-8"?>
<Properties xmlns="http://schemas.openxmlformats.org/officeDocument/2006/extended-properties" xmlns:vt="http://schemas.openxmlformats.org/officeDocument/2006/docPropsVTypes">
  <TotalTime>32569</TotalTime>
  <Words>310</Words>
  <Application>Microsoft Office PowerPoint</Application>
  <PresentationFormat>On-screen Show (16:9)</PresentationFormat>
  <Paragraphs>40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XRN5253 - June 21 Release - Status Update</vt:lpstr>
      <vt:lpstr>XRN5253 – Proposed June 21 High-Level Plan</vt:lpstr>
      <vt:lpstr>XRN5253 - June 21 Release Summary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Kulvinderjit Singh</cp:lastModifiedBy>
  <cp:revision>656</cp:revision>
  <dcterms:created xsi:type="dcterms:W3CDTF">2018-09-02T17:12:15Z</dcterms:created>
  <dcterms:modified xsi:type="dcterms:W3CDTF">2020-11-27T08:21:17Z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