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3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1D6E8"/>
    <a:srgbClr val="CCFF99"/>
    <a:srgbClr val="9CCB3B"/>
    <a:srgbClr val="FFBF00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6E3F31-B314-9A19-FF42-EE4C3CF7AB47}" v="14" dt="2021-01-04T13:44:38.658"/>
    <p1510:client id="{DF1D916D-9A4F-4BA1-BB66-790F2379BA10}" v="137" dt="2020-12-23T08:43:03.6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 varScale="1">
        <p:scale>
          <a:sx n="83" d="100"/>
          <a:sy n="83" d="100"/>
        </p:scale>
        <p:origin x="800" y="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lvinderjit Singh" userId="S::kulvinderjit.singh@xoserve.com::eadb32f3-53cc-459d-aca4-3527f1c9f1da" providerId="AD" clId="Web-{3D6E3F31-B314-9A19-FF42-EE4C3CF7AB47}"/>
    <pc:docChg chg="modSld">
      <pc:chgData name="Kulvinderjit Singh" userId="S::kulvinderjit.singh@xoserve.com::eadb32f3-53cc-459d-aca4-3527f1c9f1da" providerId="AD" clId="Web-{3D6E3F31-B314-9A19-FF42-EE4C3CF7AB47}" dt="2021-01-04T13:44:38.658" v="13" actId="20577"/>
      <pc:docMkLst>
        <pc:docMk/>
      </pc:docMkLst>
      <pc:sldChg chg="modSp">
        <pc:chgData name="Kulvinderjit Singh" userId="S::kulvinderjit.singh@xoserve.com::eadb32f3-53cc-459d-aca4-3527f1c9f1da" providerId="AD" clId="Web-{3D6E3F31-B314-9A19-FF42-EE4C3CF7AB47}" dt="2021-01-04T13:44:38.658" v="12" actId="20577"/>
        <pc:sldMkLst>
          <pc:docMk/>
          <pc:sldMk cId="16080381" sldId="883"/>
        </pc:sldMkLst>
        <pc:spChg chg="mod">
          <ac:chgData name="Kulvinderjit Singh" userId="S::kulvinderjit.singh@xoserve.com::eadb32f3-53cc-459d-aca4-3527f1c9f1da" providerId="AD" clId="Web-{3D6E3F31-B314-9A19-FF42-EE4C3CF7AB47}" dt="2021-01-04T13:44:38.658" v="12" actId="20577"/>
          <ac:spMkLst>
            <pc:docMk/>
            <pc:sldMk cId="16080381" sldId="883"/>
            <ac:spMk id="2" creationId="{3BBF64D1-DD4B-479C-8274-060EA4CFB223}"/>
          </ac:spMkLst>
        </pc:spChg>
      </pc:sldChg>
    </pc:docChg>
  </pc:docChgLst>
  <pc:docChgLst>
    <pc:chgData name="Thomas Lineham" userId="0a61177b-b725-4b90-901b-3d5aaab108a2" providerId="ADAL" clId="{DF1D916D-9A4F-4BA1-BB66-790F2379BA10}"/>
    <pc:docChg chg="modSld">
      <pc:chgData name="Thomas Lineham" userId="0a61177b-b725-4b90-901b-3d5aaab108a2" providerId="ADAL" clId="{DF1D916D-9A4F-4BA1-BB66-790F2379BA10}" dt="2020-12-23T08:43:03.664" v="136" actId="13926"/>
      <pc:docMkLst>
        <pc:docMk/>
      </pc:docMkLst>
      <pc:sldChg chg="modSp">
        <pc:chgData name="Thomas Lineham" userId="0a61177b-b725-4b90-901b-3d5aaab108a2" providerId="ADAL" clId="{DF1D916D-9A4F-4BA1-BB66-790F2379BA10}" dt="2020-12-23T08:43:03.664" v="136" actId="13926"/>
        <pc:sldMkLst>
          <pc:docMk/>
          <pc:sldMk cId="16080381" sldId="883"/>
        </pc:sldMkLst>
        <pc:graphicFrameChg chg="modGraphic">
          <ac:chgData name="Thomas Lineham" userId="0a61177b-b725-4b90-901b-3d5aaab108a2" providerId="ADAL" clId="{DF1D916D-9A4F-4BA1-BB66-790F2379BA10}" dt="2020-12-23T08:43:03.664" v="136" actId="13926"/>
          <ac:graphicFrameMkLst>
            <pc:docMk/>
            <pc:sldMk cId="16080381" sldId="883"/>
            <ac:graphicFrameMk id="4" creationId="{60E62DC6-3EBE-4901-B700-870330337CDA}"/>
          </ac:graphicFrameMkLst>
        </pc:graphicFrameChg>
      </pc:sldChg>
    </pc:docChg>
  </pc:docChgLst>
  <pc:docChgLst>
    <pc:chgData name="Kulvinderjit Singh" userId="eadb32f3-53cc-459d-aca4-3527f1c9f1da" providerId="ADAL" clId="{ED6684E7-179C-487B-BCD4-36A5FEFA1A4E}"/>
    <pc:docChg chg="custSel modSld">
      <pc:chgData name="Kulvinderjit Singh" userId="eadb32f3-53cc-459d-aca4-3527f1c9f1da" providerId="ADAL" clId="{ED6684E7-179C-487B-BCD4-36A5FEFA1A4E}" dt="2020-12-23T14:52:42.501" v="86" actId="1076"/>
      <pc:docMkLst>
        <pc:docMk/>
      </pc:docMkLst>
      <pc:sldChg chg="addSp modSp">
        <pc:chgData name="Kulvinderjit Singh" userId="eadb32f3-53cc-459d-aca4-3527f1c9f1da" providerId="ADAL" clId="{ED6684E7-179C-487B-BCD4-36A5FEFA1A4E}" dt="2020-12-23T14:52:42.501" v="86" actId="1076"/>
        <pc:sldMkLst>
          <pc:docMk/>
          <pc:sldMk cId="16080381" sldId="883"/>
        </pc:sldMkLst>
        <pc:spChg chg="add mod">
          <ac:chgData name="Kulvinderjit Singh" userId="eadb32f3-53cc-459d-aca4-3527f1c9f1da" providerId="ADAL" clId="{ED6684E7-179C-487B-BCD4-36A5FEFA1A4E}" dt="2020-12-23T14:52:42.501" v="86" actId="1076"/>
          <ac:spMkLst>
            <pc:docMk/>
            <pc:sldMk cId="16080381" sldId="883"/>
            <ac:spMk id="3" creationId="{EC40F28D-A0F9-4266-8066-25DA4DAB8714}"/>
          </ac:spMkLst>
        </pc:spChg>
        <pc:graphicFrameChg chg="mod modGraphic">
          <ac:chgData name="Kulvinderjit Singh" userId="eadb32f3-53cc-459d-aca4-3527f1c9f1da" providerId="ADAL" clId="{ED6684E7-179C-487B-BCD4-36A5FEFA1A4E}" dt="2020-12-22T15:50:23.943" v="43" actId="20577"/>
          <ac:graphicFrameMkLst>
            <pc:docMk/>
            <pc:sldMk cId="16080381" sldId="883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51470"/>
            <a:ext cx="8229600" cy="637580"/>
          </a:xfrm>
        </p:spPr>
        <p:txBody>
          <a:bodyPr>
            <a:normAutofit fontScale="90000"/>
          </a:bodyPr>
          <a:lstStyle/>
          <a:p>
            <a:r>
              <a:rPr lang="en-GB" sz="2000" dirty="0">
                <a:solidFill>
                  <a:schemeClr val="accent1"/>
                </a:solidFill>
                <a:latin typeface="Arial"/>
                <a:cs typeface="Arial"/>
              </a:rPr>
              <a:t>XRN4914 MOD 0651- Retrospective Data Update Provision – </a:t>
            </a:r>
            <a:br>
              <a:rPr lang="en-GB" sz="2000" dirty="0"/>
            </a:br>
            <a:r>
              <a:rPr lang="en-GB" sz="2000">
                <a:solidFill>
                  <a:schemeClr val="accent1"/>
                </a:solidFill>
                <a:latin typeface="Arial"/>
                <a:cs typeface="Arial"/>
              </a:rPr>
              <a:t>Proof of Concept Status Update</a:t>
            </a:r>
            <a:endParaRPr lang="en-GB" sz="20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2991771"/>
              </p:ext>
            </p:extLst>
          </p:nvPr>
        </p:nvGraphicFramePr>
        <p:xfrm>
          <a:off x="152618" y="771550"/>
          <a:ext cx="8838763" cy="3529057"/>
        </p:xfrm>
        <a:graphic>
          <a:graphicData uri="http://schemas.openxmlformats.org/drawingml/2006/table">
            <a:tbl>
              <a:tblPr firstRow="1" bandRow="1"/>
              <a:tblGrid>
                <a:gridCol w="1245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4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3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5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0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080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Project RAG Status</a:t>
                      </a:r>
                      <a:endParaRPr lang="en-GB" sz="1000" b="1" i="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87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8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216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57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kumimoji="0" lang="en-GB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Delivery: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Proof of Concept exercise completed following playback of Step 2 Outputs and Initial recommendations at November Change Management Committee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Outputs and recommendations provided to ChMC in November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Closure Report to be issued in January for approval </a:t>
                      </a:r>
                      <a:endParaRPr kumimoji="0" lang="en-GB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kumimoji="0" lang="en-GB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kumimoji="0" lang="en-GB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kumimoji="0" lang="en-GB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Approval received from DN’s for BER of £270k for proof of concept. Costs within approved budget. 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dirty="0"/>
                        <a:t>Project Team to complete closedown activities for POC activity 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C40F28D-A0F9-4266-8066-25DA4DAB8714}"/>
              </a:ext>
            </a:extLst>
          </p:cNvPr>
          <p:cNvSpPr txBox="1"/>
          <p:nvPr/>
        </p:nvSpPr>
        <p:spPr>
          <a:xfrm>
            <a:off x="152618" y="4961225"/>
            <a:ext cx="16482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/>
              <a:t>Updated as of 23/12/20</a:t>
            </a:r>
          </a:p>
        </p:txBody>
      </p:sp>
    </p:spTree>
    <p:extLst>
      <p:ext uri="{BB962C8B-B14F-4D97-AF65-F5344CB8AC3E}">
        <p14:creationId xmlns:p14="http://schemas.microsoft.com/office/powerpoint/2010/main" val="16080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103fba77-31dd-4780-83f9-c54f26c3a260"/>
    <ds:schemaRef ds:uri="http://purl.org/dc/dcmitype/"/>
    <ds:schemaRef ds:uri="http://www.w3.org/XML/1998/namespace"/>
    <ds:schemaRef ds:uri="http://schemas.microsoft.com/office/2006/metadata/properties"/>
    <ds:schemaRef ds:uri="http://purl.org/dc/terms/"/>
    <ds:schemaRef ds:uri="11f1cc19-a6a2-4477-822b-8358f9edc374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23280D-729D-4143-8EC0-A7458CD276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32466</TotalTime>
  <Words>98</Words>
  <Application>Microsoft Office PowerPoint</Application>
  <PresentationFormat>On-screen Show (16:9)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XRN4914 MOD 0651- Retrospective Data Update Provision –  Proof of Concept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Kulvinderjit Singh</cp:lastModifiedBy>
  <cp:revision>584</cp:revision>
  <dcterms:created xsi:type="dcterms:W3CDTF">2018-09-02T17:12:15Z</dcterms:created>
  <dcterms:modified xsi:type="dcterms:W3CDTF">2021-01-04T13:44:46Z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