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ECFA0F-34F9-4553-9C2B-6FC312F9C3BC}" v="792" dt="2021-02-08T14:59:25.5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Pollard" userId="d6ed55df-a156-402a-9aa4-8a8d6ec52d24" providerId="ADAL" clId="{C883725C-A64D-4618-BC6C-E30C1DC1B616}"/>
    <pc:docChg chg="undo custSel addSld delSld modSld">
      <pc:chgData name="Mark Pollard" userId="d6ed55df-a156-402a-9aa4-8a8d6ec52d24" providerId="ADAL" clId="{C883725C-A64D-4618-BC6C-E30C1DC1B616}" dt="2020-12-22T16:53:46.118" v="3733" actId="20577"/>
      <pc:docMkLst>
        <pc:docMk/>
      </pc:docMkLst>
      <pc:sldChg chg="modSp">
        <pc:chgData name="Mark Pollard" userId="d6ed55df-a156-402a-9aa4-8a8d6ec52d24" providerId="ADAL" clId="{C883725C-A64D-4618-BC6C-E30C1DC1B616}" dt="2020-12-22T16:37:41.912" v="3430" actId="20577"/>
        <pc:sldMkLst>
          <pc:docMk/>
          <pc:sldMk cId="2495117945" sldId="526"/>
        </pc:sldMkLst>
        <pc:spChg chg="mod">
          <ac:chgData name="Mark Pollard" userId="d6ed55df-a156-402a-9aa4-8a8d6ec52d24" providerId="ADAL" clId="{C883725C-A64D-4618-BC6C-E30C1DC1B616}" dt="2020-12-22T16:37:41.912" v="3430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C883725C-A64D-4618-BC6C-E30C1DC1B616}" dt="2020-12-22T16:53:46.118" v="3733" actId="20577"/>
        <pc:sldMkLst>
          <pc:docMk/>
          <pc:sldMk cId="1772311877" sldId="532"/>
        </pc:sldMkLst>
        <pc:spChg chg="mod">
          <ac:chgData name="Mark Pollard" userId="d6ed55df-a156-402a-9aa4-8a8d6ec52d24" providerId="ADAL" clId="{C883725C-A64D-4618-BC6C-E30C1DC1B616}" dt="2020-12-22T16:53:46.118" v="3733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 modSp">
        <pc:chgData name="Mark Pollard" userId="d6ed55df-a156-402a-9aa4-8a8d6ec52d24" providerId="ADAL" clId="{C883725C-A64D-4618-BC6C-E30C1DC1B616}" dt="2020-12-22T16:39:39.066" v="3465"/>
        <pc:sldMkLst>
          <pc:docMk/>
          <pc:sldMk cId="1284509169" sldId="533"/>
        </pc:sldMkLst>
        <pc:spChg chg="add del mod">
          <ac:chgData name="Mark Pollard" userId="d6ed55df-a156-402a-9aa4-8a8d6ec52d24" providerId="ADAL" clId="{C883725C-A64D-4618-BC6C-E30C1DC1B616}" dt="2020-11-27T10:53:27.064" v="3159"/>
          <ac:spMkLst>
            <pc:docMk/>
            <pc:sldMk cId="1284509169" sldId="533"/>
            <ac:spMk id="3" creationId="{A756970C-0BA3-47BD-8FBB-B6EDE6DCBD9E}"/>
          </ac:spMkLst>
        </pc:spChg>
        <pc:picChg chg="add">
          <ac:chgData name="Mark Pollard" userId="d6ed55df-a156-402a-9aa4-8a8d6ec52d24" providerId="ADAL" clId="{C883725C-A64D-4618-BC6C-E30C1DC1B616}" dt="2020-12-22T16:39:39.066" v="3465"/>
          <ac:picMkLst>
            <pc:docMk/>
            <pc:sldMk cId="1284509169" sldId="533"/>
            <ac:picMk id="2" creationId="{95451121-EBD6-4646-9051-2E9EE8AE7384}"/>
          </ac:picMkLst>
        </pc:picChg>
        <pc:picChg chg="add del">
          <ac:chgData name="Mark Pollard" userId="d6ed55df-a156-402a-9aa4-8a8d6ec52d24" providerId="ADAL" clId="{C883725C-A64D-4618-BC6C-E30C1DC1B616}" dt="2020-12-03T20:28:58.304" v="3271" actId="478"/>
          <ac:picMkLst>
            <pc:docMk/>
            <pc:sldMk cId="1284509169" sldId="533"/>
            <ac:picMk id="2" creationId="{DE23110D-03AA-4406-BE4E-D4A3D101D34E}"/>
          </ac:picMkLst>
        </pc:picChg>
        <pc:picChg chg="del">
          <ac:chgData name="Mark Pollard" userId="d6ed55df-a156-402a-9aa4-8a8d6ec52d24" providerId="ADAL" clId="{C883725C-A64D-4618-BC6C-E30C1DC1B616}" dt="2020-10-29T16:59:03.848" v="17" actId="478"/>
          <ac:picMkLst>
            <pc:docMk/>
            <pc:sldMk cId="1284509169" sldId="533"/>
            <ac:picMk id="2" creationId="{F1724A32-AA8A-4BE8-A1CA-87198566FE90}"/>
          </ac:picMkLst>
        </pc:picChg>
        <pc:picChg chg="add del mod">
          <ac:chgData name="Mark Pollard" userId="d6ed55df-a156-402a-9aa4-8a8d6ec52d24" providerId="ADAL" clId="{C883725C-A64D-4618-BC6C-E30C1DC1B616}" dt="2020-10-29T16:59:43.327" v="20" actId="478"/>
          <ac:picMkLst>
            <pc:docMk/>
            <pc:sldMk cId="1284509169" sldId="533"/>
            <ac:picMk id="3" creationId="{46153101-D7E9-4353-AF8B-C7B794598BB0}"/>
          </ac:picMkLst>
        </pc:picChg>
        <pc:picChg chg="add del mod">
          <ac:chgData name="Mark Pollard" userId="d6ed55df-a156-402a-9aa4-8a8d6ec52d24" providerId="ADAL" clId="{C883725C-A64D-4618-BC6C-E30C1DC1B616}" dt="2020-12-22T16:39:36.750" v="3464" actId="478"/>
          <ac:picMkLst>
            <pc:docMk/>
            <pc:sldMk cId="1284509169" sldId="533"/>
            <ac:picMk id="3" creationId="{65BD8F2D-EC71-4AE7-B444-1AB65A496FFA}"/>
          </ac:picMkLst>
        </pc:picChg>
        <pc:picChg chg="add del mod">
          <ac:chgData name="Mark Pollard" userId="d6ed55df-a156-402a-9aa4-8a8d6ec52d24" providerId="ADAL" clId="{C883725C-A64D-4618-BC6C-E30C1DC1B616}" dt="2020-10-29T16:59:58.178" v="29" actId="478"/>
          <ac:picMkLst>
            <pc:docMk/>
            <pc:sldMk cId="1284509169" sldId="533"/>
            <ac:picMk id="4" creationId="{17B492F2-8636-4333-AB38-B02292C4415F}"/>
          </ac:picMkLst>
        </pc:picChg>
        <pc:picChg chg="add del mod">
          <ac:chgData name="Mark Pollard" userId="d6ed55df-a156-402a-9aa4-8a8d6ec52d24" providerId="ADAL" clId="{C883725C-A64D-4618-BC6C-E30C1DC1B616}" dt="2020-10-29T17:01:30.470" v="32" actId="478"/>
          <ac:picMkLst>
            <pc:docMk/>
            <pc:sldMk cId="1284509169" sldId="533"/>
            <ac:picMk id="5" creationId="{66C9F4F4-69CB-4CC4-961C-2E0BF95A3A57}"/>
          </ac:picMkLst>
        </pc:picChg>
        <pc:picChg chg="add del">
          <ac:chgData name="Mark Pollard" userId="d6ed55df-a156-402a-9aa4-8a8d6ec52d24" providerId="ADAL" clId="{C883725C-A64D-4618-BC6C-E30C1DC1B616}" dt="2020-11-27T10:52:12.728" v="3133" actId="478"/>
          <ac:picMkLst>
            <pc:docMk/>
            <pc:sldMk cId="1284509169" sldId="533"/>
            <ac:picMk id="6" creationId="{F56370AE-4EA2-48B6-BE2E-3E7C5A23D79E}"/>
          </ac:picMkLst>
        </pc:picChg>
      </pc:sldChg>
    </pc:docChg>
  </pc:docChgLst>
  <pc:docChgLst>
    <pc:chgData name="Mark Pollard" userId="d6ed55df-a156-402a-9aa4-8a8d6ec52d24" providerId="ADAL" clId="{E12A591E-9B13-498E-8D1E-B97572D8B3BC}"/>
  </pc:docChgLst>
  <pc:docChgLst>
    <pc:chgData name="Mark Pollard" userId="d6ed55df-a156-402a-9aa4-8a8d6ec52d24" providerId="ADAL" clId="{7FECFA0F-34F9-4553-9C2B-6FC312F9C3BC}"/>
    <pc:docChg chg="custSel modSld">
      <pc:chgData name="Mark Pollard" userId="d6ed55df-a156-402a-9aa4-8a8d6ec52d24" providerId="ADAL" clId="{7FECFA0F-34F9-4553-9C2B-6FC312F9C3BC}" dt="2021-02-08T14:59:25.525" v="791" actId="20577"/>
      <pc:docMkLst>
        <pc:docMk/>
      </pc:docMkLst>
      <pc:sldChg chg="modSp">
        <pc:chgData name="Mark Pollard" userId="d6ed55df-a156-402a-9aa4-8a8d6ec52d24" providerId="ADAL" clId="{7FECFA0F-34F9-4553-9C2B-6FC312F9C3BC}" dt="2021-01-28T17:35:54.640" v="120" actId="20577"/>
        <pc:sldMkLst>
          <pc:docMk/>
          <pc:sldMk cId="2495117945" sldId="526"/>
        </pc:sldMkLst>
        <pc:spChg chg="mod">
          <ac:chgData name="Mark Pollard" userId="d6ed55df-a156-402a-9aa4-8a8d6ec52d24" providerId="ADAL" clId="{7FECFA0F-34F9-4553-9C2B-6FC312F9C3BC}" dt="2021-01-28T17:35:54.640" v="120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7FECFA0F-34F9-4553-9C2B-6FC312F9C3BC}" dt="2021-02-08T14:59:25.525" v="791" actId="20577"/>
        <pc:sldMkLst>
          <pc:docMk/>
          <pc:sldMk cId="1772311877" sldId="532"/>
        </pc:sldMkLst>
        <pc:spChg chg="mod">
          <ac:chgData name="Mark Pollard" userId="d6ed55df-a156-402a-9aa4-8a8d6ec52d24" providerId="ADAL" clId="{7FECFA0F-34F9-4553-9C2B-6FC312F9C3BC}" dt="2021-02-08T14:59:25.525" v="791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">
        <pc:chgData name="Mark Pollard" userId="d6ed55df-a156-402a-9aa4-8a8d6ec52d24" providerId="ADAL" clId="{7FECFA0F-34F9-4553-9C2B-6FC312F9C3BC}" dt="2021-02-08T14:52:40.751" v="209"/>
        <pc:sldMkLst>
          <pc:docMk/>
          <pc:sldMk cId="1284509169" sldId="533"/>
        </pc:sldMkLst>
        <pc:picChg chg="add del">
          <ac:chgData name="Mark Pollard" userId="d6ed55df-a156-402a-9aa4-8a8d6ec52d24" providerId="ADAL" clId="{7FECFA0F-34F9-4553-9C2B-6FC312F9C3BC}" dt="2021-02-08T14:52:37.324" v="208" actId="478"/>
          <ac:picMkLst>
            <pc:docMk/>
            <pc:sldMk cId="1284509169" sldId="533"/>
            <ac:picMk id="2" creationId="{37B80849-D8BB-4D44-8F10-D104B95000FA}"/>
          </ac:picMkLst>
        </pc:picChg>
        <pc:picChg chg="del">
          <ac:chgData name="Mark Pollard" userId="d6ed55df-a156-402a-9aa4-8a8d6ec52d24" providerId="ADAL" clId="{7FECFA0F-34F9-4553-9C2B-6FC312F9C3BC}" dt="2021-01-28T17:33:46.466" v="33" actId="478"/>
          <ac:picMkLst>
            <pc:docMk/>
            <pc:sldMk cId="1284509169" sldId="533"/>
            <ac:picMk id="2" creationId="{95451121-EBD6-4646-9051-2E9EE8AE7384}"/>
          </ac:picMkLst>
        </pc:picChg>
        <pc:picChg chg="add del">
          <ac:chgData name="Mark Pollard" userId="d6ed55df-a156-402a-9aa4-8a8d6ec52d24" providerId="ADAL" clId="{7FECFA0F-34F9-4553-9C2B-6FC312F9C3BC}" dt="2021-02-04T18:06:41.788" v="125" actId="478"/>
          <ac:picMkLst>
            <pc:docMk/>
            <pc:sldMk cId="1284509169" sldId="533"/>
            <ac:picMk id="3" creationId="{9C499F88-4B87-44AB-9C8D-D05674C886D5}"/>
          </ac:picMkLst>
        </pc:picChg>
        <pc:picChg chg="add">
          <ac:chgData name="Mark Pollard" userId="d6ed55df-a156-402a-9aa4-8a8d6ec52d24" providerId="ADAL" clId="{7FECFA0F-34F9-4553-9C2B-6FC312F9C3BC}" dt="2021-02-08T14:52:40.751" v="209"/>
          <ac:picMkLst>
            <pc:docMk/>
            <pc:sldMk cId="1284509169" sldId="533"/>
            <ac:picMk id="3" creationId="{B54BD571-2D7C-4267-9D3D-8BE571C9D014}"/>
          </ac:picMkLst>
        </pc:picChg>
      </pc:sldChg>
    </pc:docChg>
  </pc:docChgLst>
  <pc:docChgLst>
    <pc:chgData name="Pollard, Mark" userId="d6ed55df-a156-402a-9aa4-8a8d6ec52d24" providerId="ADAL" clId="{D800016E-32E1-441A-9A63-E97FD60B6ABE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February 2021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IX Refresh Project is delighted to confirm that all IX Migrations have now completed.</a:t>
            </a:r>
          </a:p>
          <a:p>
            <a:endParaRPr lang="en-US" sz="14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would like to thank everyone for </a:t>
            </a:r>
            <a:r>
              <a:rPr lang="en-US" sz="1400" kern="0">
                <a:latin typeface="Arial"/>
                <a:cs typeface="Arial"/>
              </a:rPr>
              <a:t>their support.</a:t>
            </a:r>
          </a:p>
          <a:p>
            <a:endParaRPr lang="en-US" sz="14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 final workstream will be to collect and decommission the legacy IX equipment.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This will run from February to April 2021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40% of equipment collection has been completed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Legacy service provider is working directly with the project and our Data Centre contacts</a:t>
            </a:r>
            <a:endParaRPr lang="en-US" sz="1200" kern="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4BD571-2D7C-4267-9D3D-8BE571C9D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593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3ec5a87947171acfd9804d4f30ba0a3d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1f903d043c5dee0e65d32569fd8cb14b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5b14776a-25fa-4f57-ace4-8ef8b5833d48"/>
    <ds:schemaRef ds:uri="24938e36-1604-481e-b36a-cfeb5237cbd3"/>
  </ds:schemaRefs>
</ds:datastoreItem>
</file>

<file path=customXml/itemProps2.xml><?xml version="1.0" encoding="utf-8"?>
<ds:datastoreItem xmlns:ds="http://schemas.openxmlformats.org/officeDocument/2006/customXml" ds:itemID="{F0841098-89EA-488C-B5EC-14A728914CD8}"/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1565</TotalTime>
  <Words>103</Words>
  <Application>Microsoft Office PowerPoint</Application>
  <PresentationFormat>On-screen Show (16:9)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Mark Pollard</cp:lastModifiedBy>
  <cp:revision>17</cp:revision>
  <dcterms:created xsi:type="dcterms:W3CDTF">2018-09-02T17:12:15Z</dcterms:created>
  <dcterms:modified xsi:type="dcterms:W3CDTF">2021-02-08T14:59:32Z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