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83" r:id="rId5"/>
    <p:sldId id="884" r:id="rId6"/>
    <p:sldId id="89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1D6E8"/>
    <a:srgbClr val="CCFF99"/>
    <a:srgbClr val="9CCB3B"/>
    <a:srgbClr val="FFBF00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D32B6-8753-4E3D-BF04-ED7DC54FB029}" v="42" dt="2021-02-25T13:17:45.520"/>
    <p1510:client id="{2EA6D0F0-21A9-4D3F-9257-AF24CB8EADC4}" v="3" dt="2021-02-25T12:27:10.983"/>
    <p1510:client id="{CDEC483A-8F39-F760-3A50-F69477DFA7E5}" v="13" dt="2021-02-25T12:55:01.644"/>
    <p1510:client id="{7C0EC05F-72BB-9727-D260-C14D79878D9B}" v="69" dt="2021-02-25T15:40:05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112" d="100"/>
          <a:sy n="112" d="100"/>
        </p:scale>
        <p:origin x="37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Lineham" userId="0a61177b-b725-4b90-901b-3d5aaab108a2" providerId="ADAL" clId="{2EA6D0F0-21A9-4D3F-9257-AF24CB8EADC4}"/>
    <pc:docChg chg="undo custSel modSld">
      <pc:chgData name="Thomas Lineham" userId="0a61177b-b725-4b90-901b-3d5aaab108a2" providerId="ADAL" clId="{2EA6D0F0-21A9-4D3F-9257-AF24CB8EADC4}" dt="2021-02-25T12:35:28.121" v="507" actId="20577"/>
      <pc:docMkLst>
        <pc:docMk/>
      </pc:docMkLst>
      <pc:sldChg chg="modSp">
        <pc:chgData name="Thomas Lineham" userId="0a61177b-b725-4b90-901b-3d5aaab108a2" providerId="ADAL" clId="{2EA6D0F0-21A9-4D3F-9257-AF24CB8EADC4}" dt="2021-02-25T12:35:28.121" v="507" actId="20577"/>
        <pc:sldMkLst>
          <pc:docMk/>
          <pc:sldMk cId="16080381" sldId="883"/>
        </pc:sldMkLst>
        <pc:graphicFrameChg chg="mod modGraphic">
          <ac:chgData name="Thomas Lineham" userId="0a61177b-b725-4b90-901b-3d5aaab108a2" providerId="ADAL" clId="{2EA6D0F0-21A9-4D3F-9257-AF24CB8EADC4}" dt="2021-02-25T12:35:28.121" v="507" actId="20577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5A5970C1-4604-4BD9-9B64-EECB4CE9104E}"/>
    <pc:docChg chg="custSel modSld">
      <pc:chgData name="Kulvinderjit Singh" userId="eadb32f3-53cc-459d-aca4-3527f1c9f1da" providerId="ADAL" clId="{5A5970C1-4604-4BD9-9B64-EECB4CE9104E}" dt="2021-02-25T16:43:42.183" v="151" actId="1076"/>
      <pc:docMkLst>
        <pc:docMk/>
      </pc:docMkLst>
      <pc:sldChg chg="addSp modSp">
        <pc:chgData name="Kulvinderjit Singh" userId="eadb32f3-53cc-459d-aca4-3527f1c9f1da" providerId="ADAL" clId="{5A5970C1-4604-4BD9-9B64-EECB4CE9104E}" dt="2021-02-25T11:57:05.601" v="128" actId="20577"/>
        <pc:sldMkLst>
          <pc:docMk/>
          <pc:sldMk cId="16080381" sldId="883"/>
        </pc:sldMkLst>
        <pc:spChg chg="add mod">
          <ac:chgData name="Kulvinderjit Singh" userId="eadb32f3-53cc-459d-aca4-3527f1c9f1da" providerId="ADAL" clId="{5A5970C1-4604-4BD9-9B64-EECB4CE9104E}" dt="2021-02-25T11:55:29.233" v="47" actId="1076"/>
          <ac:spMkLst>
            <pc:docMk/>
            <pc:sldMk cId="16080381" sldId="883"/>
            <ac:spMk id="3" creationId="{ACD2D34A-1223-45D5-9D1E-2A11FBC8820C}"/>
          </ac:spMkLst>
        </pc:spChg>
        <pc:graphicFrameChg chg="mod modGraphic">
          <ac:chgData name="Kulvinderjit Singh" userId="eadb32f3-53cc-459d-aca4-3527f1c9f1da" providerId="ADAL" clId="{5A5970C1-4604-4BD9-9B64-EECB4CE9104E}" dt="2021-02-25T11:57:05.601" v="128" actId="20577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addSp modSp">
        <pc:chgData name="Kulvinderjit Singh" userId="eadb32f3-53cc-459d-aca4-3527f1c9f1da" providerId="ADAL" clId="{5A5970C1-4604-4BD9-9B64-EECB4CE9104E}" dt="2021-02-25T16:43:42.183" v="151" actId="1076"/>
        <pc:sldMkLst>
          <pc:docMk/>
          <pc:sldMk cId="589667347" sldId="884"/>
        </pc:sldMkLst>
        <pc:spChg chg="add">
          <ac:chgData name="Kulvinderjit Singh" userId="eadb32f3-53cc-459d-aca4-3527f1c9f1da" providerId="ADAL" clId="{5A5970C1-4604-4BD9-9B64-EECB4CE9104E}" dt="2021-02-25T11:57:24.463" v="129"/>
          <ac:spMkLst>
            <pc:docMk/>
            <pc:sldMk cId="589667347" sldId="884"/>
            <ac:spMk id="4" creationId="{B6D1ABA6-E336-4EF0-8818-28D0D66C30E4}"/>
          </ac:spMkLst>
        </pc:spChg>
        <pc:spChg chg="add mod">
          <ac:chgData name="Kulvinderjit Singh" userId="eadb32f3-53cc-459d-aca4-3527f1c9f1da" providerId="ADAL" clId="{5A5970C1-4604-4BD9-9B64-EECB4CE9104E}" dt="2021-02-25T16:43:42.183" v="151" actId="1076"/>
          <ac:spMkLst>
            <pc:docMk/>
            <pc:sldMk cId="589667347" sldId="884"/>
            <ac:spMk id="7" creationId="{38A6EB55-E234-432F-AC45-4180437A83BB}"/>
          </ac:spMkLst>
        </pc:spChg>
        <pc:cxnChg chg="add mod">
          <ac:chgData name="Kulvinderjit Singh" userId="eadb32f3-53cc-459d-aca4-3527f1c9f1da" providerId="ADAL" clId="{5A5970C1-4604-4BD9-9B64-EECB4CE9104E}" dt="2021-02-25T16:41:45.526" v="133" actId="1582"/>
          <ac:cxnSpMkLst>
            <pc:docMk/>
            <pc:sldMk cId="589667347" sldId="884"/>
            <ac:cxnSpMk id="6" creationId="{05F549EA-0321-4CCD-83F5-1AA42F21E4A0}"/>
          </ac:cxnSpMkLst>
        </pc:cxnChg>
      </pc:sldChg>
    </pc:docChg>
  </pc:docChgLst>
  <pc:docChgLst>
    <pc:chgData name="Christina Francis" userId="73444ad4-33fe-482a-8a83-2276388c197e" providerId="ADAL" clId="{246D32B6-8753-4E3D-BF04-ED7DC54FB029}"/>
    <pc:docChg chg="modSld">
      <pc:chgData name="Christina Francis" userId="73444ad4-33fe-482a-8a83-2276388c197e" providerId="ADAL" clId="{246D32B6-8753-4E3D-BF04-ED7DC54FB029}" dt="2021-02-25T13:17:45.520" v="41" actId="20577"/>
      <pc:docMkLst>
        <pc:docMk/>
      </pc:docMkLst>
      <pc:sldChg chg="modSp">
        <pc:chgData name="Christina Francis" userId="73444ad4-33fe-482a-8a83-2276388c197e" providerId="ADAL" clId="{246D32B6-8753-4E3D-BF04-ED7DC54FB029}" dt="2021-02-25T13:17:45.520" v="41" actId="20577"/>
        <pc:sldMkLst>
          <pc:docMk/>
          <pc:sldMk cId="16080381" sldId="883"/>
        </pc:sldMkLst>
        <pc:graphicFrameChg chg="modGraphic">
          <ac:chgData name="Christina Francis" userId="73444ad4-33fe-482a-8a83-2276388c197e" providerId="ADAL" clId="{246D32B6-8753-4E3D-BF04-ED7DC54FB029}" dt="2021-02-25T13:17:45.520" v="41" actId="20577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  <pc:docChgLst>
    <pc:chgData name="Thomas Lineham" userId="S::thomas.lineham@xoserve.com::0a61177b-b725-4b90-901b-3d5aaab108a2" providerId="AD" clId="Web-{CDEC483A-8F39-F760-3A50-F69477DFA7E5}"/>
    <pc:docChg chg="modSld">
      <pc:chgData name="Thomas Lineham" userId="S::thomas.lineham@xoserve.com::0a61177b-b725-4b90-901b-3d5aaab108a2" providerId="AD" clId="Web-{CDEC483A-8F39-F760-3A50-F69477DFA7E5}" dt="2021-02-25T12:54:59.128" v="3"/>
      <pc:docMkLst>
        <pc:docMk/>
      </pc:docMkLst>
      <pc:sldChg chg="modSp">
        <pc:chgData name="Thomas Lineham" userId="S::thomas.lineham@xoserve.com::0a61177b-b725-4b90-901b-3d5aaab108a2" providerId="AD" clId="Web-{CDEC483A-8F39-F760-3A50-F69477DFA7E5}" dt="2021-02-25T12:54:59.128" v="3"/>
        <pc:sldMkLst>
          <pc:docMk/>
          <pc:sldMk cId="16080381" sldId="883"/>
        </pc:sldMkLst>
        <pc:graphicFrameChg chg="mod modGraphic">
          <ac:chgData name="Thomas Lineham" userId="S::thomas.lineham@xoserve.com::0a61177b-b725-4b90-901b-3d5aaab108a2" providerId="AD" clId="Web-{CDEC483A-8F39-F760-3A50-F69477DFA7E5}" dt="2021-02-25T12:54:59.128" v="3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7C0EC05F-72BB-9727-D260-C14D79878D9B}"/>
    <pc:docChg chg="modSld">
      <pc:chgData name="Kulvinderjit Singh" userId="S::kulvinderjit.singh@xoserve.com::eadb32f3-53cc-459d-aca4-3527f1c9f1da" providerId="AD" clId="Web-{7C0EC05F-72BB-9727-D260-C14D79878D9B}" dt="2021-02-25T15:39:50.306" v="65"/>
      <pc:docMkLst>
        <pc:docMk/>
      </pc:docMkLst>
      <pc:sldChg chg="modSp">
        <pc:chgData name="Kulvinderjit Singh" userId="S::kulvinderjit.singh@xoserve.com::eadb32f3-53cc-459d-aca4-3527f1c9f1da" providerId="AD" clId="Web-{7C0EC05F-72BB-9727-D260-C14D79878D9B}" dt="2021-02-25T15:39:50.306" v="65"/>
        <pc:sldMkLst>
          <pc:docMk/>
          <pc:sldMk cId="16080381" sldId="883"/>
        </pc:sldMkLst>
        <pc:graphicFrameChg chg="mod modGraphic">
          <ac:chgData name="Kulvinderjit Singh" userId="S::kulvinderjit.singh@xoserve.com::eadb32f3-53cc-459d-aca4-3527f1c9f1da" providerId="AD" clId="Web-{7C0EC05F-72BB-9727-D260-C14D79878D9B}" dt="2021-02-25T15:39:50.306" v="65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50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XRN5253 - June 21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884214"/>
              </p:ext>
            </p:extLst>
          </p:nvPr>
        </p:nvGraphicFramePr>
        <p:xfrm>
          <a:off x="152618" y="843558"/>
          <a:ext cx="8838763" cy="3763719"/>
        </p:xfrm>
        <a:graphic>
          <a:graphicData uri="http://schemas.openxmlformats.org/drawingml/2006/table">
            <a:tbl>
              <a:tblPr firstRow="1" bandRow="1"/>
              <a:tblGrid>
                <a:gridCol w="124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80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  <a:endParaRPr lang="en-GB" sz="1000" b="1" i="0" baseline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8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16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Build execution completed to plan in January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Testing execution completed in February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Acceptance Testing (UAT) execution to commence in March 2021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Regression Test &amp; Performance Test prep in progress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Approach Approved. Go Live date pending final confirmation with ChMC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Go Live date currently under review as there is a risk of no contingency date due to Gemini code freeze commencing on 28</a:t>
                      </a:r>
                      <a:r>
                        <a:rPr lang="en-US" sz="9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June. Project team are in discussions to agree a feasible contingency date.  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Implementation Support (PIS) period still under discussion with Operation teams to ensure it is sufficient and covers what is required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Risk</a:t>
                      </a: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: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There is a risk that there is no contingency date for June 21 implementation 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(26th June 2021) because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of no availability of a contingency date as Gemini code freeze begins on 28th June 2021 leading to a delay in Cutover </a:t>
                      </a: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Mitigation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: Currently under discussion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Cost RAG status will return to </a:t>
                      </a: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green</a:t>
                      </a: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on approval of updated BER inclusive of AUGE costs (to be presented in March ChMC)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BER Approved at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ChMC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in December, revised BER to be issued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 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to include AUGE set up costs incorrectly omitted from previous BER.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 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Resource Forecasts and Plans have been defined at a high level for future stages. Resources in place to support agreed test timescales.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D2D34A-1223-45D5-9D1E-2A11FBC8820C}"/>
              </a:ext>
            </a:extLst>
          </p:cNvPr>
          <p:cNvSpPr txBox="1"/>
          <p:nvPr/>
        </p:nvSpPr>
        <p:spPr>
          <a:xfrm>
            <a:off x="0" y="4948202"/>
            <a:ext cx="137730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Update as 24</a:t>
            </a:r>
            <a:r>
              <a:rPr lang="en-GB" sz="700" baseline="30000" dirty="0"/>
              <a:t>th</a:t>
            </a:r>
            <a:r>
              <a:rPr lang="en-GB" sz="700" dirty="0"/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1608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7057-CAC6-4F85-906B-BAFD5087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XRN5253 – Proposed June 21 Proposed High Level Plan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16FF51-20AF-4104-BA63-A9A674D79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4626"/>
            <a:ext cx="9144000" cy="21142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D1ABA6-E336-4EF0-8818-28D0D66C30E4}"/>
              </a:ext>
            </a:extLst>
          </p:cNvPr>
          <p:cNvSpPr txBox="1"/>
          <p:nvPr/>
        </p:nvSpPr>
        <p:spPr>
          <a:xfrm>
            <a:off x="0" y="4948202"/>
            <a:ext cx="137730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Update as 24</a:t>
            </a:r>
            <a:r>
              <a:rPr lang="en-GB" sz="700" baseline="30000" dirty="0"/>
              <a:t>th</a:t>
            </a:r>
            <a:r>
              <a:rPr lang="en-GB" sz="700" dirty="0"/>
              <a:t> February 2021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F549EA-0321-4CCD-83F5-1AA42F21E4A0}"/>
              </a:ext>
            </a:extLst>
          </p:cNvPr>
          <p:cNvCxnSpPr/>
          <p:nvPr/>
        </p:nvCxnSpPr>
        <p:spPr>
          <a:xfrm>
            <a:off x="4860032" y="1514626"/>
            <a:ext cx="0" cy="211424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8A6EB55-E234-432F-AC45-4180437A83BB}"/>
              </a:ext>
            </a:extLst>
          </p:cNvPr>
          <p:cNvSpPr txBox="1"/>
          <p:nvPr/>
        </p:nvSpPr>
        <p:spPr>
          <a:xfrm>
            <a:off x="4572000" y="1205278"/>
            <a:ext cx="5389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58966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08" y="123478"/>
            <a:ext cx="8229600" cy="398932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XRN5253 - June 21 Release Summary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227168" y="1508669"/>
            <a:ext cx="8770840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u="sng" dirty="0"/>
              <a:t>In Scope</a:t>
            </a:r>
            <a:endParaRPr lang="en-GB" sz="1200" b="1" u="sng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/>
              <a:t>XRN5093</a:t>
            </a:r>
            <a:r>
              <a:rPr lang="en-US" sz="1200" dirty="0"/>
              <a:t> - </a:t>
            </a:r>
            <a:r>
              <a:rPr lang="en-GB" sz="1200" dirty="0"/>
              <a:t>MOD0711 – Update of AUG Table to reflect new EUC bands</a:t>
            </a:r>
            <a:endParaRPr lang="en-US" sz="1200" b="1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/>
            </a:endParaRPr>
          </a:p>
          <a:p>
            <a:pPr>
              <a:defRPr/>
            </a:pPr>
            <a:r>
              <a:rPr lang="en-US" sz="1200" b="1" u="sng" dirty="0">
                <a:cs typeface="Arial"/>
              </a:rPr>
              <a:t>De-Scoped at Extraordinary Change Management Committee on 26</a:t>
            </a:r>
            <a:r>
              <a:rPr lang="en-US" sz="1200" b="1" u="sng" baseline="30000" dirty="0">
                <a:cs typeface="Arial"/>
              </a:rPr>
              <a:t>th</a:t>
            </a:r>
            <a:r>
              <a:rPr lang="en-US" sz="1200" b="1" u="sng" dirty="0">
                <a:cs typeface="Arial"/>
              </a:rPr>
              <a:t> October 2020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/>
              <a:t>XRN4992</a:t>
            </a:r>
            <a:r>
              <a:rPr lang="en-US" sz="1200" dirty="0"/>
              <a:t> - MOD0687 – Creation of new charge to recover last resort supply payments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/>
            </a:endParaRPr>
          </a:p>
          <a:p>
            <a:pPr>
              <a:defRPr/>
            </a:pPr>
            <a:r>
              <a:rPr lang="en-US" sz="1200" b="1" u="sng" dirty="0">
                <a:cs typeface="Arial"/>
              </a:rPr>
              <a:t>De-Scoped at Change Management Committee on 11</a:t>
            </a:r>
            <a:r>
              <a:rPr lang="en-US" sz="1200" b="1" u="sng" baseline="30000" dirty="0">
                <a:cs typeface="Arial"/>
              </a:rPr>
              <a:t>th</a:t>
            </a:r>
            <a:r>
              <a:rPr lang="en-US" sz="1200" b="1" u="sng" dirty="0">
                <a:cs typeface="Arial"/>
              </a:rPr>
              <a:t> November 2020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/>
              <a:t>XRN4941</a:t>
            </a:r>
            <a:r>
              <a:rPr lang="en-US" sz="1200" dirty="0"/>
              <a:t> - MOD0692 -  Auto updates to meter read frequency</a:t>
            </a:r>
          </a:p>
          <a:p>
            <a:pPr>
              <a:defRPr/>
            </a:pPr>
            <a:endParaRPr lang="en-US" sz="12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1200" b="1" dirty="0">
              <a:cs typeface="Arial"/>
            </a:endParaRPr>
          </a:p>
          <a:p>
            <a:endParaRPr lang="en-GB" sz="1200" b="1" dirty="0"/>
          </a:p>
          <a:p>
            <a:pPr lvl="0"/>
            <a:endParaRPr lang="en-US" sz="1200" dirty="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pPr lvl="0"/>
            <a:endParaRPr lang="en-GB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259788" y="1059582"/>
            <a:ext cx="828092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/>
              <a:t>June 21 Release now consists of 1 change. 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CE1040-4938-40F0-A2C9-906F16795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103fba77-31dd-4780-83f9-c54f26c3a260"/>
    <ds:schemaRef ds:uri="11f1cc19-a6a2-4477-822b-8358f9edc374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32847</TotalTime>
  <Words>308</Words>
  <Application>Microsoft Office PowerPoint</Application>
  <PresentationFormat>On-screen Show (16:9)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XRN5253 - June 21 Release - Status Update</vt:lpstr>
      <vt:lpstr>XRN5253 – Proposed June 21 Proposed High Level Plan</vt:lpstr>
      <vt:lpstr>XRN5253 - June 21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651</cp:revision>
  <dcterms:created xsi:type="dcterms:W3CDTF">2018-09-02T17:12:15Z</dcterms:created>
  <dcterms:modified xsi:type="dcterms:W3CDTF">2021-02-25T16:43:43Z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