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885" r:id="rId5"/>
    <p:sldId id="879" r:id="rId6"/>
    <p:sldId id="886" r:id="rId7"/>
    <p:sldId id="888" r:id="rId8"/>
    <p:sldId id="875" r:id="rId9"/>
    <p:sldId id="887" r:id="rId10"/>
    <p:sldId id="877" r:id="rId11"/>
    <p:sldId id="88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3B"/>
    <a:srgbClr val="FFBF00"/>
    <a:srgbClr val="FFFFFF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066A6E-988C-6A26-3660-8FE8A25FBE0A}" v="22" dt="2021-06-24T11:40:37.674"/>
    <p1510:client id="{AFDCC523-B81A-424A-8EFC-88AD9F9368B5}" v="11" dt="2021-06-24T07:33:46.0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51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04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lvinderjit Singh" userId="eadb32f3-53cc-459d-aca4-3527f1c9f1da" providerId="ADAL" clId="{99735890-4607-4A90-8064-5D5BDA465539}"/>
    <pc:docChg chg="undo custSel modSld">
      <pc:chgData name="Kulvinderjit Singh" userId="eadb32f3-53cc-459d-aca4-3527f1c9f1da" providerId="ADAL" clId="{99735890-4607-4A90-8064-5D5BDA465539}" dt="2021-06-21T18:03:06.708" v="71" actId="20577"/>
      <pc:docMkLst>
        <pc:docMk/>
      </pc:docMkLst>
      <pc:sldChg chg="addSp modSp">
        <pc:chgData name="Kulvinderjit Singh" userId="eadb32f3-53cc-459d-aca4-3527f1c9f1da" providerId="ADAL" clId="{99735890-4607-4A90-8064-5D5BDA465539}" dt="2021-06-21T18:03:06.708" v="71" actId="20577"/>
        <pc:sldMkLst>
          <pc:docMk/>
          <pc:sldMk cId="416191731" sldId="885"/>
        </pc:sldMkLst>
        <pc:grpChg chg="add mod">
          <ac:chgData name="Kulvinderjit Singh" userId="eadb32f3-53cc-459d-aca4-3527f1c9f1da" providerId="ADAL" clId="{99735890-4607-4A90-8064-5D5BDA465539}" dt="2021-06-21T18:01:43.022" v="9" actId="164"/>
          <ac:grpSpMkLst>
            <pc:docMk/>
            <pc:sldMk cId="416191731" sldId="885"/>
            <ac:grpSpMk id="6" creationId="{C00F5C7A-7DE9-4E56-920B-E5E147C6EBD4}"/>
          </ac:grpSpMkLst>
        </pc:grpChg>
        <pc:grpChg chg="add mod">
          <ac:chgData name="Kulvinderjit Singh" userId="eadb32f3-53cc-459d-aca4-3527f1c9f1da" providerId="ADAL" clId="{99735890-4607-4A90-8064-5D5BDA465539}" dt="2021-06-21T18:01:43.022" v="9" actId="164"/>
          <ac:grpSpMkLst>
            <pc:docMk/>
            <pc:sldMk cId="416191731" sldId="885"/>
            <ac:grpSpMk id="9" creationId="{4EC52DCE-2008-4732-9AA5-A47EAAD5CBDF}"/>
          </ac:grpSpMkLst>
        </pc:grpChg>
        <pc:grpChg chg="add mod">
          <ac:chgData name="Kulvinderjit Singh" userId="eadb32f3-53cc-459d-aca4-3527f1c9f1da" providerId="ADAL" clId="{99735890-4607-4A90-8064-5D5BDA465539}" dt="2021-06-21T18:01:43.022" v="9" actId="164"/>
          <ac:grpSpMkLst>
            <pc:docMk/>
            <pc:sldMk cId="416191731" sldId="885"/>
            <ac:grpSpMk id="12" creationId="{1CBDC873-8ACE-4B55-84C1-36CCD1380D6D}"/>
          </ac:grpSpMkLst>
        </pc:grpChg>
        <pc:grpChg chg="add mod">
          <ac:chgData name="Kulvinderjit Singh" userId="eadb32f3-53cc-459d-aca4-3527f1c9f1da" providerId="ADAL" clId="{99735890-4607-4A90-8064-5D5BDA465539}" dt="2021-06-21T18:01:43.022" v="9" actId="164"/>
          <ac:grpSpMkLst>
            <pc:docMk/>
            <pc:sldMk cId="416191731" sldId="885"/>
            <ac:grpSpMk id="15" creationId="{5B859870-D5CA-454D-8299-952E351E1D55}"/>
          </ac:grpSpMkLst>
        </pc:grpChg>
        <pc:grpChg chg="add mod">
          <ac:chgData name="Kulvinderjit Singh" userId="eadb32f3-53cc-459d-aca4-3527f1c9f1da" providerId="ADAL" clId="{99735890-4607-4A90-8064-5D5BDA465539}" dt="2021-06-21T18:01:43.022" v="9" actId="164"/>
          <ac:grpSpMkLst>
            <pc:docMk/>
            <pc:sldMk cId="416191731" sldId="885"/>
            <ac:grpSpMk id="18" creationId="{3A76A445-592C-4A52-8970-BCB402108F12}"/>
          </ac:grpSpMkLst>
        </pc:grpChg>
        <pc:grpChg chg="add mod">
          <ac:chgData name="Kulvinderjit Singh" userId="eadb32f3-53cc-459d-aca4-3527f1c9f1da" providerId="ADAL" clId="{99735890-4607-4A90-8064-5D5BDA465539}" dt="2021-06-21T18:01:47.460" v="10" actId="1076"/>
          <ac:grpSpMkLst>
            <pc:docMk/>
            <pc:sldMk cId="416191731" sldId="885"/>
            <ac:grpSpMk id="21" creationId="{7F69C754-A2B7-42E7-A95D-34326B9ADA63}"/>
          </ac:grpSpMkLst>
        </pc:grpChg>
        <pc:graphicFrameChg chg="mod modGraphic">
          <ac:chgData name="Kulvinderjit Singh" userId="eadb32f3-53cc-459d-aca4-3527f1c9f1da" providerId="ADAL" clId="{99735890-4607-4A90-8064-5D5BDA465539}" dt="2021-06-21T18:03:06.708" v="71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Kulvinderjit Singh" userId="eadb32f3-53cc-459d-aca4-3527f1c9f1da" providerId="ADAL" clId="{71261BC4-4D46-4520-B1D1-D4A86A539547}"/>
    <pc:docChg chg="custSel modSld">
      <pc:chgData name="Kulvinderjit Singh" userId="eadb32f3-53cc-459d-aca4-3527f1c9f1da" providerId="ADAL" clId="{71261BC4-4D46-4520-B1D1-D4A86A539547}" dt="2021-06-22T14:46:35.939" v="501" actId="207"/>
      <pc:docMkLst>
        <pc:docMk/>
      </pc:docMkLst>
      <pc:sldChg chg="modSp">
        <pc:chgData name="Kulvinderjit Singh" userId="eadb32f3-53cc-459d-aca4-3527f1c9f1da" providerId="ADAL" clId="{71261BC4-4D46-4520-B1D1-D4A86A539547}" dt="2021-06-22T14:46:35.939" v="501" actId="207"/>
        <pc:sldMkLst>
          <pc:docMk/>
          <pc:sldMk cId="416191731" sldId="885"/>
        </pc:sldMkLst>
        <pc:spChg chg="mod">
          <ac:chgData name="Kulvinderjit Singh" userId="eadb32f3-53cc-459d-aca4-3527f1c9f1da" providerId="ADAL" clId="{71261BC4-4D46-4520-B1D1-D4A86A539547}" dt="2021-06-22T14:13:58.507" v="293" actId="404"/>
          <ac:spMkLst>
            <pc:docMk/>
            <pc:sldMk cId="416191731" sldId="885"/>
            <ac:spMk id="2" creationId="{3BBF64D1-DD4B-479C-8274-060EA4CFB223}"/>
          </ac:spMkLst>
        </pc:spChg>
        <pc:spChg chg="mod">
          <ac:chgData name="Kulvinderjit Singh" userId="eadb32f3-53cc-459d-aca4-3527f1c9f1da" providerId="ADAL" clId="{71261BC4-4D46-4520-B1D1-D4A86A539547}" dt="2021-06-22T14:10:35.348" v="188" actId="6549"/>
          <ac:spMkLst>
            <pc:docMk/>
            <pc:sldMk cId="416191731" sldId="885"/>
            <ac:spMk id="3" creationId="{84CF33AE-F5D0-4DB5-A281-A025ECF07D2B}"/>
          </ac:spMkLst>
        </pc:spChg>
        <pc:spChg chg="mod">
          <ac:chgData name="Kulvinderjit Singh" userId="eadb32f3-53cc-459d-aca4-3527f1c9f1da" providerId="ADAL" clId="{71261BC4-4D46-4520-B1D1-D4A86A539547}" dt="2021-06-22T14:12:27.301" v="204" actId="404"/>
          <ac:spMkLst>
            <pc:docMk/>
            <pc:sldMk cId="416191731" sldId="885"/>
            <ac:spMk id="7" creationId="{891FDCCB-752F-418A-A9D0-310AC089410C}"/>
          </ac:spMkLst>
        </pc:spChg>
        <pc:spChg chg="mod">
          <ac:chgData name="Kulvinderjit Singh" userId="eadb32f3-53cc-459d-aca4-3527f1c9f1da" providerId="ADAL" clId="{71261BC4-4D46-4520-B1D1-D4A86A539547}" dt="2021-06-22T14:12:27.301" v="204" actId="404"/>
          <ac:spMkLst>
            <pc:docMk/>
            <pc:sldMk cId="416191731" sldId="885"/>
            <ac:spMk id="8" creationId="{D10FF982-1EC8-4484-862D-7340064BDED9}"/>
          </ac:spMkLst>
        </pc:spChg>
        <pc:spChg chg="mod">
          <ac:chgData name="Kulvinderjit Singh" userId="eadb32f3-53cc-459d-aca4-3527f1c9f1da" providerId="ADAL" clId="{71261BC4-4D46-4520-B1D1-D4A86A539547}" dt="2021-06-22T14:12:27.301" v="204" actId="404"/>
          <ac:spMkLst>
            <pc:docMk/>
            <pc:sldMk cId="416191731" sldId="885"/>
            <ac:spMk id="10" creationId="{42C43FFD-9FF3-4EF1-B48C-F3F52EAB4D74}"/>
          </ac:spMkLst>
        </pc:spChg>
        <pc:spChg chg="mod">
          <ac:chgData name="Kulvinderjit Singh" userId="eadb32f3-53cc-459d-aca4-3527f1c9f1da" providerId="ADAL" clId="{71261BC4-4D46-4520-B1D1-D4A86A539547}" dt="2021-06-22T14:12:27.301" v="204" actId="404"/>
          <ac:spMkLst>
            <pc:docMk/>
            <pc:sldMk cId="416191731" sldId="885"/>
            <ac:spMk id="11" creationId="{C11F1660-03A9-4421-90E7-6B9A8D68AEE8}"/>
          </ac:spMkLst>
        </pc:spChg>
        <pc:spChg chg="mod">
          <ac:chgData name="Kulvinderjit Singh" userId="eadb32f3-53cc-459d-aca4-3527f1c9f1da" providerId="ADAL" clId="{71261BC4-4D46-4520-B1D1-D4A86A539547}" dt="2021-06-22T14:12:27.301" v="204" actId="404"/>
          <ac:spMkLst>
            <pc:docMk/>
            <pc:sldMk cId="416191731" sldId="885"/>
            <ac:spMk id="13" creationId="{19A3E629-54CF-4D8C-97CB-B2D239AF49B7}"/>
          </ac:spMkLst>
        </pc:spChg>
        <pc:spChg chg="mod">
          <ac:chgData name="Kulvinderjit Singh" userId="eadb32f3-53cc-459d-aca4-3527f1c9f1da" providerId="ADAL" clId="{71261BC4-4D46-4520-B1D1-D4A86A539547}" dt="2021-06-22T14:12:27.301" v="204" actId="404"/>
          <ac:spMkLst>
            <pc:docMk/>
            <pc:sldMk cId="416191731" sldId="885"/>
            <ac:spMk id="14" creationId="{586036A5-BDBE-46A6-A94B-1D2E719FA5F1}"/>
          </ac:spMkLst>
        </pc:spChg>
        <pc:spChg chg="mod">
          <ac:chgData name="Kulvinderjit Singh" userId="eadb32f3-53cc-459d-aca4-3527f1c9f1da" providerId="ADAL" clId="{71261BC4-4D46-4520-B1D1-D4A86A539547}" dt="2021-06-22T14:12:27.301" v="204" actId="404"/>
          <ac:spMkLst>
            <pc:docMk/>
            <pc:sldMk cId="416191731" sldId="885"/>
            <ac:spMk id="16" creationId="{95DF9D2D-2684-4464-B881-A3FC48AD853F}"/>
          </ac:spMkLst>
        </pc:spChg>
        <pc:spChg chg="mod">
          <ac:chgData name="Kulvinderjit Singh" userId="eadb32f3-53cc-459d-aca4-3527f1c9f1da" providerId="ADAL" clId="{71261BC4-4D46-4520-B1D1-D4A86A539547}" dt="2021-06-22T14:12:27.301" v="204" actId="404"/>
          <ac:spMkLst>
            <pc:docMk/>
            <pc:sldMk cId="416191731" sldId="885"/>
            <ac:spMk id="17" creationId="{D875BF0E-EAFE-431D-A9BE-CBF56ED4E5D5}"/>
          </ac:spMkLst>
        </pc:spChg>
        <pc:spChg chg="mod">
          <ac:chgData name="Kulvinderjit Singh" userId="eadb32f3-53cc-459d-aca4-3527f1c9f1da" providerId="ADAL" clId="{71261BC4-4D46-4520-B1D1-D4A86A539547}" dt="2021-06-22T14:12:27.301" v="204" actId="404"/>
          <ac:spMkLst>
            <pc:docMk/>
            <pc:sldMk cId="416191731" sldId="885"/>
            <ac:spMk id="19" creationId="{FECCEAD6-2472-4D87-A28E-12684C26B27A}"/>
          </ac:spMkLst>
        </pc:spChg>
        <pc:spChg chg="mod">
          <ac:chgData name="Kulvinderjit Singh" userId="eadb32f3-53cc-459d-aca4-3527f1c9f1da" providerId="ADAL" clId="{71261BC4-4D46-4520-B1D1-D4A86A539547}" dt="2021-06-22T14:12:27.301" v="204" actId="404"/>
          <ac:spMkLst>
            <pc:docMk/>
            <pc:sldMk cId="416191731" sldId="885"/>
            <ac:spMk id="20" creationId="{15C02BE8-89DB-4C3B-9770-375E219DAE9D}"/>
          </ac:spMkLst>
        </pc:spChg>
        <pc:grpChg chg="mod">
          <ac:chgData name="Kulvinderjit Singh" userId="eadb32f3-53cc-459d-aca4-3527f1c9f1da" providerId="ADAL" clId="{71261BC4-4D46-4520-B1D1-D4A86A539547}" dt="2021-06-22T14:13:46.097" v="292" actId="1037"/>
          <ac:grpSpMkLst>
            <pc:docMk/>
            <pc:sldMk cId="416191731" sldId="885"/>
            <ac:grpSpMk id="21" creationId="{7F69C754-A2B7-42E7-A95D-34326B9ADA63}"/>
          </ac:grpSpMkLst>
        </pc:grpChg>
        <pc:graphicFrameChg chg="mod ord modGraphic">
          <ac:chgData name="Kulvinderjit Singh" userId="eadb32f3-53cc-459d-aca4-3527f1c9f1da" providerId="ADAL" clId="{71261BC4-4D46-4520-B1D1-D4A86A539547}" dt="2021-06-22T14:46:35.939" v="501" actId="207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mod ord">
          <ac:chgData name="Kulvinderjit Singh" userId="eadb32f3-53cc-459d-aca4-3527f1c9f1da" providerId="ADAL" clId="{71261BC4-4D46-4520-B1D1-D4A86A539547}" dt="2021-06-22T14:12:10.141" v="202" actId="167"/>
          <ac:picMkLst>
            <pc:docMk/>
            <pc:sldMk cId="416191731" sldId="885"/>
            <ac:picMk id="5" creationId="{291DE979-6CB0-451A-B6DD-46778E5F5279}"/>
          </ac:picMkLst>
        </pc:picChg>
      </pc:sldChg>
    </pc:docChg>
  </pc:docChgLst>
  <pc:docChgLst>
    <pc:chgData name="Tara Ross" userId="S::tara.ross@xoserve.com::eebeb48c-0abb-434f-9a90-69fd5ba60182" providerId="AD" clId="Web-{66066A6E-988C-6A26-3660-8FE8A25FBE0A}"/>
    <pc:docChg chg="addSld delSld modSld">
      <pc:chgData name="Tara Ross" userId="S::tara.ross@xoserve.com::eebeb48c-0abb-434f-9a90-69fd5ba60182" providerId="AD" clId="Web-{66066A6E-988C-6A26-3660-8FE8A25FBE0A}" dt="2021-06-24T11:40:37.674" v="19"/>
      <pc:docMkLst>
        <pc:docMk/>
      </pc:docMkLst>
      <pc:sldChg chg="add del">
        <pc:chgData name="Tara Ross" userId="S::tara.ross@xoserve.com::eebeb48c-0abb-434f-9a90-69fd5ba60182" providerId="AD" clId="Web-{66066A6E-988C-6A26-3660-8FE8A25FBE0A}" dt="2021-06-24T11:40:37.674" v="19"/>
        <pc:sldMkLst>
          <pc:docMk/>
          <pc:sldMk cId="2205470612" sldId="879"/>
        </pc:sldMkLst>
      </pc:sldChg>
      <pc:sldChg chg="modSp">
        <pc:chgData name="Tara Ross" userId="S::tara.ross@xoserve.com::eebeb48c-0abb-434f-9a90-69fd5ba60182" providerId="AD" clId="Web-{66066A6E-988C-6A26-3660-8FE8A25FBE0A}" dt="2021-06-24T11:40:20.689" v="17"/>
        <pc:sldMkLst>
          <pc:docMk/>
          <pc:sldMk cId="416191731" sldId="885"/>
        </pc:sldMkLst>
        <pc:graphicFrameChg chg="mod modGraphic">
          <ac:chgData name="Tara Ross" userId="S::tara.ross@xoserve.com::eebeb48c-0abb-434f-9a90-69fd5ba60182" providerId="AD" clId="Web-{66066A6E-988C-6A26-3660-8FE8A25FBE0A}" dt="2021-06-24T11:40:20.689" v="1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Tara Ross" userId="eebeb48c-0abb-434f-9a90-69fd5ba60182" providerId="ADAL" clId="{AFDCC523-B81A-424A-8EFC-88AD9F9368B5}"/>
    <pc:docChg chg="undo custSel delSld modSld sldOrd">
      <pc:chgData name="Tara Ross" userId="eebeb48c-0abb-434f-9a90-69fd5ba60182" providerId="ADAL" clId="{AFDCC523-B81A-424A-8EFC-88AD9F9368B5}" dt="2021-06-24T08:39:50.833" v="372" actId="1076"/>
      <pc:docMkLst>
        <pc:docMk/>
      </pc:docMkLst>
      <pc:sldChg chg="addSp modSp">
        <pc:chgData name="Tara Ross" userId="eebeb48c-0abb-434f-9a90-69fd5ba60182" providerId="ADAL" clId="{AFDCC523-B81A-424A-8EFC-88AD9F9368B5}" dt="2021-06-24T07:32:10.943" v="168" actId="20577"/>
        <pc:sldMkLst>
          <pc:docMk/>
          <pc:sldMk cId="1163066864" sldId="875"/>
        </pc:sldMkLst>
        <pc:spChg chg="add mod">
          <ac:chgData name="Tara Ross" userId="eebeb48c-0abb-434f-9a90-69fd5ba60182" providerId="ADAL" clId="{AFDCC523-B81A-424A-8EFC-88AD9F9368B5}" dt="2021-06-24T07:32:10.943" v="168" actId="20577"/>
          <ac:spMkLst>
            <pc:docMk/>
            <pc:sldMk cId="1163066864" sldId="875"/>
            <ac:spMk id="4" creationId="{8286759D-1D17-4BD8-87E8-9B6DCDA3B69D}"/>
          </ac:spMkLst>
        </pc:spChg>
        <pc:graphicFrameChg chg="mod modGraphic">
          <ac:chgData name="Tara Ross" userId="eebeb48c-0abb-434f-9a90-69fd5ba60182" providerId="ADAL" clId="{AFDCC523-B81A-424A-8EFC-88AD9F9368B5}" dt="2021-06-24T07:30:09.623" v="78"/>
          <ac:graphicFrameMkLst>
            <pc:docMk/>
            <pc:sldMk cId="1163066864" sldId="875"/>
            <ac:graphicFrameMk id="5" creationId="{E4675819-31CE-4772-8FE4-4D4FAB93E1F5}"/>
          </ac:graphicFrameMkLst>
        </pc:graphicFrameChg>
      </pc:sldChg>
      <pc:sldChg chg="modSp">
        <pc:chgData name="Tara Ross" userId="eebeb48c-0abb-434f-9a90-69fd5ba60182" providerId="ADAL" clId="{AFDCC523-B81A-424A-8EFC-88AD9F9368B5}" dt="2021-06-24T07:05:30.246" v="7" actId="20577"/>
        <pc:sldMkLst>
          <pc:docMk/>
          <pc:sldMk cId="2205470612" sldId="879"/>
        </pc:sldMkLst>
        <pc:spChg chg="mod">
          <ac:chgData name="Tara Ross" userId="eebeb48c-0abb-434f-9a90-69fd5ba60182" providerId="ADAL" clId="{AFDCC523-B81A-424A-8EFC-88AD9F9368B5}" dt="2021-06-24T07:05:30.246" v="7" actId="20577"/>
          <ac:spMkLst>
            <pc:docMk/>
            <pc:sldMk cId="2205470612" sldId="879"/>
            <ac:spMk id="2" creationId="{6A8F205E-9E39-4A5F-8F39-AF05DBBD4FF3}"/>
          </ac:spMkLst>
        </pc:spChg>
      </pc:sldChg>
      <pc:sldChg chg="del mod modTransition modShow">
        <pc:chgData name="Tara Ross" userId="eebeb48c-0abb-434f-9a90-69fd5ba60182" providerId="ADAL" clId="{AFDCC523-B81A-424A-8EFC-88AD9F9368B5}" dt="2021-06-24T07:34:24.747" v="205" actId="47"/>
        <pc:sldMkLst>
          <pc:docMk/>
          <pc:sldMk cId="1121875287" sldId="880"/>
        </pc:sldMkLst>
      </pc:sldChg>
      <pc:sldChg chg="del mod modTransition modShow">
        <pc:chgData name="Tara Ross" userId="eebeb48c-0abb-434f-9a90-69fd5ba60182" providerId="ADAL" clId="{AFDCC523-B81A-424A-8EFC-88AD9F9368B5}" dt="2021-06-24T07:34:26.712" v="206" actId="47"/>
        <pc:sldMkLst>
          <pc:docMk/>
          <pc:sldMk cId="3034540655" sldId="881"/>
        </pc:sldMkLst>
      </pc:sldChg>
      <pc:sldChg chg="modSp del">
        <pc:chgData name="Tara Ross" userId="eebeb48c-0abb-434f-9a90-69fd5ba60182" providerId="ADAL" clId="{AFDCC523-B81A-424A-8EFC-88AD9F9368B5}" dt="2021-06-24T07:34:35.877" v="210" actId="47"/>
        <pc:sldMkLst>
          <pc:docMk/>
          <pc:sldMk cId="2473651500" sldId="883"/>
        </pc:sldMkLst>
        <pc:spChg chg="mod">
          <ac:chgData name="Tara Ross" userId="eebeb48c-0abb-434f-9a90-69fd5ba60182" providerId="ADAL" clId="{AFDCC523-B81A-424A-8EFC-88AD9F9368B5}" dt="2021-06-24T07:07:10.340" v="14" actId="20577"/>
          <ac:spMkLst>
            <pc:docMk/>
            <pc:sldMk cId="2473651500" sldId="883"/>
            <ac:spMk id="3" creationId="{14AE63C2-A370-4912-AA09-09EB75DEBCA2}"/>
          </ac:spMkLst>
        </pc:spChg>
      </pc:sldChg>
      <pc:sldChg chg="del">
        <pc:chgData name="Tara Ross" userId="eebeb48c-0abb-434f-9a90-69fd5ba60182" providerId="ADAL" clId="{AFDCC523-B81A-424A-8EFC-88AD9F9368B5}" dt="2021-06-24T07:06:20.309" v="8" actId="2696"/>
        <pc:sldMkLst>
          <pc:docMk/>
          <pc:sldMk cId="4115918839" sldId="884"/>
        </pc:sldMkLst>
      </pc:sldChg>
      <pc:sldChg chg="addSp delSp modSp ord">
        <pc:chgData name="Tara Ross" userId="eebeb48c-0abb-434f-9a90-69fd5ba60182" providerId="ADAL" clId="{AFDCC523-B81A-424A-8EFC-88AD9F9368B5}" dt="2021-06-24T07:29:16.609" v="67" actId="20577"/>
        <pc:sldMkLst>
          <pc:docMk/>
          <pc:sldMk cId="2174991565" sldId="886"/>
        </pc:sldMkLst>
        <pc:spChg chg="del mod">
          <ac:chgData name="Tara Ross" userId="eebeb48c-0abb-434f-9a90-69fd5ba60182" providerId="ADAL" clId="{AFDCC523-B81A-424A-8EFC-88AD9F9368B5}" dt="2021-06-24T07:27:47.215" v="22" actId="478"/>
          <ac:spMkLst>
            <pc:docMk/>
            <pc:sldMk cId="2174991565" sldId="886"/>
            <ac:spMk id="5" creationId="{23F6011A-C283-4FA5-BB12-E3A8CE8CAD71}"/>
          </ac:spMkLst>
        </pc:spChg>
        <pc:spChg chg="mod">
          <ac:chgData name="Tara Ross" userId="eebeb48c-0abb-434f-9a90-69fd5ba60182" providerId="ADAL" clId="{AFDCC523-B81A-424A-8EFC-88AD9F9368B5}" dt="2021-06-24T07:27:40.079" v="20" actId="1076"/>
          <ac:spMkLst>
            <pc:docMk/>
            <pc:sldMk cId="2174991565" sldId="886"/>
            <ac:spMk id="7" creationId="{B3979499-E37F-4BA3-81E0-C5F7186FAE8F}"/>
          </ac:spMkLst>
        </pc:spChg>
        <pc:spChg chg="add mod">
          <ac:chgData name="Tara Ross" userId="eebeb48c-0abb-434f-9a90-69fd5ba60182" providerId="ADAL" clId="{AFDCC523-B81A-424A-8EFC-88AD9F9368B5}" dt="2021-06-24T07:29:16.609" v="67" actId="20577"/>
          <ac:spMkLst>
            <pc:docMk/>
            <pc:sldMk cId="2174991565" sldId="886"/>
            <ac:spMk id="8" creationId="{8877DE45-833D-462E-9388-0CD34CE0C78F}"/>
          </ac:spMkLst>
        </pc:spChg>
        <pc:spChg chg="mod">
          <ac:chgData name="Tara Ross" userId="eebeb48c-0abb-434f-9a90-69fd5ba60182" providerId="ADAL" clId="{AFDCC523-B81A-424A-8EFC-88AD9F9368B5}" dt="2021-06-24T07:29:14.445" v="65" actId="1076"/>
          <ac:spMkLst>
            <pc:docMk/>
            <pc:sldMk cId="2174991565" sldId="886"/>
            <ac:spMk id="9" creationId="{9E3FDB58-58E3-4FAC-884C-61BBCCE76C9B}"/>
          </ac:spMkLst>
        </pc:spChg>
        <pc:picChg chg="mod">
          <ac:chgData name="Tara Ross" userId="eebeb48c-0abb-434f-9a90-69fd5ba60182" providerId="ADAL" clId="{AFDCC523-B81A-424A-8EFC-88AD9F9368B5}" dt="2021-06-24T07:28:29" v="34" actId="1076"/>
          <ac:picMkLst>
            <pc:docMk/>
            <pc:sldMk cId="2174991565" sldId="886"/>
            <ac:picMk id="4" creationId="{FC234874-B7A1-4123-93EE-0B96F991BF04}"/>
          </ac:picMkLst>
        </pc:picChg>
        <pc:picChg chg="mod">
          <ac:chgData name="Tara Ross" userId="eebeb48c-0abb-434f-9a90-69fd5ba60182" providerId="ADAL" clId="{AFDCC523-B81A-424A-8EFC-88AD9F9368B5}" dt="2021-06-24T07:29:11.314" v="64" actId="1076"/>
          <ac:picMkLst>
            <pc:docMk/>
            <pc:sldMk cId="2174991565" sldId="886"/>
            <ac:picMk id="6" creationId="{2025A049-EBB5-401A-8B6F-1480057D4E12}"/>
          </ac:picMkLst>
        </pc:picChg>
      </pc:sldChg>
      <pc:sldChg chg="addSp modSp addCm delCm">
        <pc:chgData name="Tara Ross" userId="eebeb48c-0abb-434f-9a90-69fd5ba60182" providerId="ADAL" clId="{AFDCC523-B81A-424A-8EFC-88AD9F9368B5}" dt="2021-06-24T08:39:50.833" v="372" actId="1076"/>
        <pc:sldMkLst>
          <pc:docMk/>
          <pc:sldMk cId="4122914986" sldId="887"/>
        </pc:sldMkLst>
        <pc:spChg chg="add mod">
          <ac:chgData name="Tara Ross" userId="eebeb48c-0abb-434f-9a90-69fd5ba60182" providerId="ADAL" clId="{AFDCC523-B81A-424A-8EFC-88AD9F9368B5}" dt="2021-06-24T07:32:35.698" v="189" actId="20577"/>
          <ac:spMkLst>
            <pc:docMk/>
            <pc:sldMk cId="4122914986" sldId="887"/>
            <ac:spMk id="3" creationId="{E748C1E7-2799-471F-823B-4E536518C7C6}"/>
          </ac:spMkLst>
        </pc:spChg>
        <pc:spChg chg="add mod">
          <ac:chgData name="Tara Ross" userId="eebeb48c-0abb-434f-9a90-69fd5ba60182" providerId="ADAL" clId="{AFDCC523-B81A-424A-8EFC-88AD9F9368B5}" dt="2021-06-24T08:39:50.833" v="372" actId="1076"/>
          <ac:spMkLst>
            <pc:docMk/>
            <pc:sldMk cId="4122914986" sldId="887"/>
            <ac:spMk id="4" creationId="{CD03C4F4-AACF-470E-ACE2-6626427571CA}"/>
          </ac:spMkLst>
        </pc:spChg>
        <pc:graphicFrameChg chg="mod modGraphic">
          <ac:chgData name="Tara Ross" userId="eebeb48c-0abb-434f-9a90-69fd5ba60182" providerId="ADAL" clId="{AFDCC523-B81A-424A-8EFC-88AD9F9368B5}" dt="2021-06-24T07:35:01.480" v="214" actId="14734"/>
          <ac:graphicFrameMkLst>
            <pc:docMk/>
            <pc:sldMk cId="4122914986" sldId="887"/>
            <ac:graphicFrameMk id="5" creationId="{E4675819-31CE-4772-8FE4-4D4FAB93E1F5}"/>
          </ac:graphicFrameMkLst>
        </pc:graphicFrameChg>
        <pc:graphicFrameChg chg="mod modGraphic">
          <ac:chgData name="Tara Ross" userId="eebeb48c-0abb-434f-9a90-69fd5ba60182" providerId="ADAL" clId="{AFDCC523-B81A-424A-8EFC-88AD9F9368B5}" dt="2021-06-24T07:34:54.052" v="212" actId="14734"/>
          <ac:graphicFrameMkLst>
            <pc:docMk/>
            <pc:sldMk cId="4122914986" sldId="887"/>
            <ac:graphicFrameMk id="6" creationId="{A77D7BA9-6CA3-434F-A434-F206BEAA9AB3}"/>
          </ac:graphicFrameMkLst>
        </pc:graphicFrameChg>
      </pc:sldChg>
      <pc:sldChg chg="del">
        <pc:chgData name="Tara Ross" userId="eebeb48c-0abb-434f-9a90-69fd5ba60182" providerId="ADAL" clId="{AFDCC523-B81A-424A-8EFC-88AD9F9368B5}" dt="2021-06-24T07:34:34.292" v="209" actId="47"/>
        <pc:sldMkLst>
          <pc:docMk/>
          <pc:sldMk cId="1507902764" sldId="890"/>
        </pc:sldMkLst>
      </pc:sldChg>
      <pc:sldChg chg="del">
        <pc:chgData name="Tara Ross" userId="eebeb48c-0abb-434f-9a90-69fd5ba60182" providerId="ADAL" clId="{AFDCC523-B81A-424A-8EFC-88AD9F9368B5}" dt="2021-06-24T07:34:28.576" v="207" actId="47"/>
        <pc:sldMkLst>
          <pc:docMk/>
          <pc:sldMk cId="55765839" sldId="891"/>
        </pc:sldMkLst>
      </pc:sldChg>
      <pc:sldChg chg="del ord">
        <pc:chgData name="Tara Ross" userId="eebeb48c-0abb-434f-9a90-69fd5ba60182" providerId="ADAL" clId="{AFDCC523-B81A-424A-8EFC-88AD9F9368B5}" dt="2021-06-24T07:34:30.367" v="208" actId="47"/>
        <pc:sldMkLst>
          <pc:docMk/>
          <pc:sldMk cId="688226046" sldId="892"/>
        </pc:sldMkLst>
      </pc:sldChg>
    </pc:docChg>
  </pc:docChgLst>
  <pc:docChgLst>
    <pc:chgData name="Tracy OConnor" userId="S::tracy.oconnor@xoserve.com::c165d205-f988-41c6-a790-ae0515e39fe0" providerId="AD" clId="Web-{92F0B49A-89BD-C9AD-CE51-8DA1F8BF80B4}"/>
    <pc:docChg chg="modSld">
      <pc:chgData name="Tracy OConnor" userId="S::tracy.oconnor@xoserve.com::c165d205-f988-41c6-a790-ae0515e39fe0" providerId="AD" clId="Web-{92F0B49A-89BD-C9AD-CE51-8DA1F8BF80B4}" dt="2021-06-22T17:09:41.438" v="41"/>
      <pc:docMkLst>
        <pc:docMk/>
      </pc:docMkLst>
      <pc:sldChg chg="modSp">
        <pc:chgData name="Tracy OConnor" userId="S::tracy.oconnor@xoserve.com::c165d205-f988-41c6-a790-ae0515e39fe0" providerId="AD" clId="Web-{92F0B49A-89BD-C9AD-CE51-8DA1F8BF80B4}" dt="2021-06-22T17:09:41.438" v="41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92F0B49A-89BD-C9AD-CE51-8DA1F8BF80B4}" dt="2021-06-22T17:09:41.438" v="41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Tracy OConnor" userId="S::tracy.oconnor@xoserve.com::c165d205-f988-41c6-a790-ae0515e39fe0" providerId="AD" clId="Web-{EE8CC908-F948-05FA-F500-FF071B4E347C}"/>
    <pc:docChg chg="modSld">
      <pc:chgData name="Tracy OConnor" userId="S::tracy.oconnor@xoserve.com::c165d205-f988-41c6-a790-ae0515e39fe0" providerId="AD" clId="Web-{EE8CC908-F948-05FA-F500-FF071B4E347C}" dt="2021-06-22T17:10:20.861" v="3"/>
      <pc:docMkLst>
        <pc:docMk/>
      </pc:docMkLst>
      <pc:sldChg chg="modSp">
        <pc:chgData name="Tracy OConnor" userId="S::tracy.oconnor@xoserve.com::c165d205-f988-41c6-a790-ae0515e39fe0" providerId="AD" clId="Web-{EE8CC908-F948-05FA-F500-FF071B4E347C}" dt="2021-06-22T17:10:20.861" v="3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EE8CC908-F948-05FA-F500-FF071B4E347C}" dt="2021-06-22T17:10:20.861" v="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2027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039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9496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1DE979-6CB0-451A-B6DD-46778E5F52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1447" y="1373350"/>
            <a:ext cx="3777241" cy="1543782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8263640"/>
              </p:ext>
            </p:extLst>
          </p:nvPr>
        </p:nvGraphicFramePr>
        <p:xfrm>
          <a:off x="154402" y="362542"/>
          <a:ext cx="8693205" cy="4401145"/>
        </p:xfrm>
        <a:graphic>
          <a:graphicData uri="http://schemas.openxmlformats.org/drawingml/2006/table">
            <a:tbl>
              <a:tblPr firstRow="1" bandRow="1"/>
              <a:tblGrid>
                <a:gridCol w="1692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0558">
                  <a:extLst>
                    <a:ext uri="{9D8B030D-6E8A-4147-A177-3AD203B41FA5}">
                      <a16:colId xmlns:a16="http://schemas.microsoft.com/office/drawing/2014/main" val="2880710429"/>
                    </a:ext>
                  </a:extLst>
                </a:gridCol>
                <a:gridCol w="2391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304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049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6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049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9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Detailed delivery plan has been baselined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Build in progress for XRN4941 and XRN5007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Build is completed and System Test has commenced for XRN5142, XRN5180 and XRN5072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XRN4780C MAP ID is in the process of being scoped into the November 21 release for delivery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Implementation Approach provided  for information shared with July </a:t>
                      </a:r>
                      <a:r>
                        <a:rPr lang="en-US" sz="800" dirty="0" err="1"/>
                        <a:t>ChMC</a:t>
                      </a:r>
                      <a:r>
                        <a:rPr lang="en-US" sz="800" dirty="0"/>
                        <a:t> 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GB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In July ChMC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Approval of scope change in BER to include XRN4780C MAP ID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4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​None applicable </a:t>
                      </a:r>
                      <a:endParaRPr lang="en-US" sz="9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9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Forecast to complete delivery against approved BER </a:t>
                      </a:r>
                      <a:endParaRPr kumimoji="0" lang="en-US" sz="9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64460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– XRN4941 -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MOD0692 - Auto updates to meter read frequency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XRN5007 -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to reconciliation process where prevailing volume is zero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XRN5072 -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 and derivation of TTZ indicator and calculation of volume and energy – all classes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XRN5142 -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allowable values for DCC Service Flag in DXI File from DCC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XRN5180 -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Inner tolerance validation for replacement reads and read insertions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XRN5091 -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Deferral of creation of Class change reads at transfer of ownership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XRN5186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MOD0701 – Aligning capacity booking under the UNC and arrangements set out in relevant NExAs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XRN5187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MOD0696 – Addressing inequalities between capacity booking under the UNC and arrangements set out in the relevant NExAs</a:t>
                      </a:r>
                      <a:endParaRPr lang="en-GB" sz="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07" y="-65951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 dirty="0">
                <a:latin typeface="Arial"/>
                <a:cs typeface="Arial"/>
              </a:rPr>
              <a:t>XRN5289 – November 21 Major Release -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51836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/>
              <a:t>Slide updated on 22</a:t>
            </a:r>
            <a:r>
              <a:rPr lang="en-GB" sz="700" baseline="30000" dirty="0"/>
              <a:t>nd</a:t>
            </a:r>
            <a:r>
              <a:rPr lang="en-GB" sz="700" dirty="0"/>
              <a:t> June 2021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F69C754-A2B7-42E7-A95D-34326B9ADA63}"/>
              </a:ext>
            </a:extLst>
          </p:cNvPr>
          <p:cNvGrpSpPr/>
          <p:nvPr/>
        </p:nvGrpSpPr>
        <p:grpSpPr>
          <a:xfrm>
            <a:off x="4517158" y="2776899"/>
            <a:ext cx="3796838" cy="200055"/>
            <a:chOff x="4309575" y="3517379"/>
            <a:chExt cx="3796838" cy="20005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00F5C7A-7DE9-4E56-920B-E5E147C6EBD4}"/>
                </a:ext>
              </a:extLst>
            </p:cNvPr>
            <p:cNvGrpSpPr/>
            <p:nvPr/>
          </p:nvGrpSpPr>
          <p:grpSpPr>
            <a:xfrm>
              <a:off x="4309575" y="3517379"/>
              <a:ext cx="741910" cy="200055"/>
              <a:chOff x="4089862" y="3477140"/>
              <a:chExt cx="741910" cy="200055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91FDCCB-752F-418A-A9D0-310AC089410C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10FF982-1EC8-4484-862D-7340064BDED9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Complete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EC52DCE-2008-4732-9AA5-A47EAAD5CBDF}"/>
                </a:ext>
              </a:extLst>
            </p:cNvPr>
            <p:cNvGrpSpPr/>
            <p:nvPr/>
          </p:nvGrpSpPr>
          <p:grpSpPr>
            <a:xfrm>
              <a:off x="5080579" y="3517379"/>
              <a:ext cx="741910" cy="200055"/>
              <a:chOff x="4089862" y="3477140"/>
              <a:chExt cx="741910" cy="200055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2C43FFD-9FF3-4EF1-B48C-F3F52EAB4D74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11F1660-03A9-4421-90E7-6B9A8D68AEE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On Track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CBDC873-8ACE-4B55-84C1-36CCD1380D6D}"/>
                </a:ext>
              </a:extLst>
            </p:cNvPr>
            <p:cNvGrpSpPr/>
            <p:nvPr/>
          </p:nvGrpSpPr>
          <p:grpSpPr>
            <a:xfrm>
              <a:off x="5795473" y="3517379"/>
              <a:ext cx="741910" cy="200055"/>
              <a:chOff x="4089862" y="3477140"/>
              <a:chExt cx="741910" cy="200055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19A3E629-54CF-4D8C-97CB-B2D239AF49B7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86036A5-BDBE-46A6-A94B-1D2E719FA5F1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At Risk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B859870-D5CA-454D-8299-952E351E1D55}"/>
                </a:ext>
              </a:extLst>
            </p:cNvPr>
            <p:cNvGrpSpPr/>
            <p:nvPr/>
          </p:nvGrpSpPr>
          <p:grpSpPr>
            <a:xfrm>
              <a:off x="6429317" y="3517379"/>
              <a:ext cx="741910" cy="200055"/>
              <a:chOff x="4089862" y="3477140"/>
              <a:chExt cx="741910" cy="200055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95DF9D2D-2684-4464-B881-A3FC48AD853F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75BF0E-EAFE-431D-A9BE-CBF56ED4E5D5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Overdue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3A76A445-592C-4A52-8970-BCB402108F12}"/>
                </a:ext>
              </a:extLst>
            </p:cNvPr>
            <p:cNvGrpSpPr/>
            <p:nvPr/>
          </p:nvGrpSpPr>
          <p:grpSpPr>
            <a:xfrm>
              <a:off x="7171227" y="3517379"/>
              <a:ext cx="935186" cy="200055"/>
              <a:chOff x="4089862" y="3477140"/>
              <a:chExt cx="741910" cy="200055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FECCEAD6-2472-4D87-A28E-12684C26B27A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5C02BE8-89DB-4C3B-9770-375E219DAE9D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Not Baselined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F205E-9E39-4A5F-8F39-AF05DBBD4F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Arial"/>
                <a:cs typeface="Arial"/>
              </a:rPr>
              <a:t>XRN5289 – November 21</a:t>
            </a:r>
            <a:br>
              <a:rPr lang="en-GB" dirty="0"/>
            </a:br>
            <a:r>
              <a:rPr lang="en-GB" dirty="0">
                <a:latin typeface="Arial"/>
                <a:cs typeface="Arial"/>
              </a:rPr>
              <a:t>Implementation Approach v1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0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High Level Implementation Timeline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0711" y="747715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implementation for the 5 changes consists of code transports for BW, and ISU, Control M, AMT systems, UK Link Oracle web centre (DN Portal)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234874-B7A1-4123-93EE-0B96F991BF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2382" y="1258440"/>
            <a:ext cx="7029945" cy="16645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025A049-EBB5-401A-8B6F-1480057D4E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2382" y="3163531"/>
            <a:ext cx="6920508" cy="17811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3979499-E37F-4BA3-81E0-C5F7186FAE8F}"/>
              </a:ext>
            </a:extLst>
          </p:cNvPr>
          <p:cNvSpPr txBox="1"/>
          <p:nvPr/>
        </p:nvSpPr>
        <p:spPr>
          <a:xfrm>
            <a:off x="319130" y="1473046"/>
            <a:ext cx="13225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Go Live 5/11/21  XRN5142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3FDB58-58E3-4FAC-884C-61BBCCE76C9B}"/>
              </a:ext>
            </a:extLst>
          </p:cNvPr>
          <p:cNvSpPr txBox="1"/>
          <p:nvPr/>
        </p:nvSpPr>
        <p:spPr>
          <a:xfrm>
            <a:off x="129512" y="3515728"/>
            <a:ext cx="15121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Go Live  6/11/21 Remaining Changes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77DE45-833D-462E-9388-0CD34CE0C78F}"/>
              </a:ext>
            </a:extLst>
          </p:cNvPr>
          <p:cNvSpPr/>
          <p:nvPr/>
        </p:nvSpPr>
        <p:spPr>
          <a:xfrm>
            <a:off x="270983" y="2847721"/>
            <a:ext cx="860203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1100" dirty="0">
                <a:solidFill>
                  <a:prstClr val="black"/>
                </a:solidFill>
              </a:rPr>
              <a:t>XRN5142 need to align to DCC implementation date, if not aligned DXI files that are sent from the DCC on the 5</a:t>
            </a:r>
            <a:r>
              <a:rPr lang="en-GB" sz="1100" baseline="30000" dirty="0">
                <a:solidFill>
                  <a:prstClr val="black"/>
                </a:solidFill>
              </a:rPr>
              <a:t>th</a:t>
            </a:r>
            <a:r>
              <a:rPr lang="en-GB" sz="1100" dirty="0">
                <a:solidFill>
                  <a:prstClr val="black"/>
                </a:solidFill>
              </a:rPr>
              <a:t> November will be rejected in the UKLink systems due to the mismatch in file formats being used across both systems</a:t>
            </a:r>
            <a:endParaRPr lang="en-GB" sz="1100" dirty="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4991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8407F-E094-4BC2-8C38-46CCF0621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File Transition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C86983-31AD-4F3B-8B6E-6138689D48F7}"/>
              </a:ext>
            </a:extLst>
          </p:cNvPr>
          <p:cNvSpPr/>
          <p:nvPr/>
        </p:nvSpPr>
        <p:spPr>
          <a:xfrm>
            <a:off x="719572" y="915566"/>
            <a:ext cx="77048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 incorporate the changes to files and associated processing the EFT channels will need to be closed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 will follow the standard processing times and ensure that there are none of the below files waiting for processing before we close the channels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Monitoring of all inbound files and confirmation of all response outbound files will be completed between 23:00:01 and 23:59:59 prior to any transports taking place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Channels will be re-opened for 09:00:00 for the next standard job processing time</a:t>
            </a:r>
          </a:p>
        </p:txBody>
      </p:sp>
    </p:spTree>
    <p:extLst>
      <p:ext uri="{BB962C8B-B14F-4D97-AF65-F5344CB8AC3E}">
        <p14:creationId xmlns:p14="http://schemas.microsoft.com/office/powerpoint/2010/main" val="3846728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File Format Transition plan - Inbound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E4675819-31CE-4772-8FE4-4D4FAB93E1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9682505"/>
              </p:ext>
            </p:extLst>
          </p:nvPr>
        </p:nvGraphicFramePr>
        <p:xfrm>
          <a:off x="539552" y="1203598"/>
          <a:ext cx="8147248" cy="3011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4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98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4981">
                  <a:extLst>
                    <a:ext uri="{9D8B030D-6E8A-4147-A177-3AD203B41FA5}">
                      <a16:colId xmlns:a16="http://schemas.microsoft.com/office/drawing/2014/main" val="3795388193"/>
                    </a:ext>
                  </a:extLst>
                </a:gridCol>
              </a:tblGrid>
              <a:tr h="215537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File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Last</a:t>
                      </a:r>
                      <a:r>
                        <a:rPr lang="en-GB" sz="1050" baseline="0" dirty="0"/>
                        <a:t> inbound (Time = File Processing)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First</a:t>
                      </a:r>
                      <a:r>
                        <a:rPr lang="en-GB" sz="1050" baseline="0" dirty="0"/>
                        <a:t> </a:t>
                      </a:r>
                      <a:r>
                        <a:rPr lang="en-GB" sz="1050" dirty="0"/>
                        <a:t>Inbound</a:t>
                      </a:r>
                      <a:r>
                        <a:rPr lang="en-GB" sz="1050" baseline="0" dirty="0"/>
                        <a:t> (Time = File Processing)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Related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6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DXI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04/11/21</a:t>
                      </a:r>
                      <a:r>
                        <a:rPr lang="en-GB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23:00:00</a:t>
                      </a:r>
                      <a:endParaRPr lang="en-GB" sz="11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05/11/2021</a:t>
                      </a:r>
                      <a:r>
                        <a:rPr lang="en-GB" sz="11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BAU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XRN5142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461612"/>
                  </a:ext>
                </a:extLst>
              </a:tr>
              <a:tr h="2502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23:00:00</a:t>
                      </a:r>
                      <a:endParaRPr lang="en-GB" sz="11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BAU 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XRN5007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XRN5072</a:t>
                      </a:r>
                      <a:br>
                        <a:rPr lang="en-GB" sz="11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XRN5180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494937"/>
                  </a:ext>
                </a:extLst>
              </a:tr>
              <a:tr h="2502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23:00:00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BAU 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06618"/>
                  </a:ext>
                </a:extLst>
              </a:tr>
              <a:tr h="2502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23:00:00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BAU 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099679"/>
                  </a:ext>
                </a:extLst>
              </a:tr>
              <a:tr h="2502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SFN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23:00:00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BAU 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04678"/>
                  </a:ext>
                </a:extLst>
              </a:tr>
              <a:tr h="2502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DLC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23:00:00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BAU 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793604"/>
                  </a:ext>
                </a:extLst>
              </a:tr>
              <a:tr h="2502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23:00:00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BAU 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XRN4941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941028"/>
                  </a:ext>
                </a:extLst>
              </a:tr>
              <a:tr h="2502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23:00:00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BAU 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XRN4941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XRN5072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096862"/>
                  </a:ext>
                </a:extLst>
              </a:tr>
              <a:tr h="3110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UPD</a:t>
                      </a:r>
                      <a:endParaRPr lang="en-GB" sz="1100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23:00:00</a:t>
                      </a:r>
                      <a:endParaRPr lang="en-GB" sz="11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BAU 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050730"/>
                  </a:ext>
                </a:extLst>
              </a:tr>
              <a:tr h="3110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AQI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23:00:00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BAU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XRN5072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65064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286759D-1D17-4BD8-87E8-9B6DCDA3B69D}"/>
              </a:ext>
            </a:extLst>
          </p:cNvPr>
          <p:cNvSpPr txBox="1"/>
          <p:nvPr/>
        </p:nvSpPr>
        <p:spPr>
          <a:xfrm>
            <a:off x="457201" y="4572000"/>
            <a:ext cx="7995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All timelines with the exception of DXI will be 5</a:t>
            </a:r>
            <a:r>
              <a:rPr lang="en-GB" sz="1400" baseline="30000" dirty="0"/>
              <a:t>th</a:t>
            </a:r>
            <a:r>
              <a:rPr lang="en-GB" sz="1400" dirty="0"/>
              <a:t> – 6</a:t>
            </a:r>
            <a:r>
              <a:rPr lang="en-GB" sz="1400" baseline="30000" dirty="0"/>
              <a:t>th</a:t>
            </a:r>
            <a:r>
              <a:rPr lang="en-GB" sz="1400" dirty="0"/>
              <a:t> November </a:t>
            </a:r>
          </a:p>
        </p:txBody>
      </p:sp>
    </p:spTree>
    <p:extLst>
      <p:ext uri="{BB962C8B-B14F-4D97-AF65-F5344CB8AC3E}">
        <p14:creationId xmlns:p14="http://schemas.microsoft.com/office/powerpoint/2010/main" val="1163066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File Format Transition plan - Outbound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E4675819-31CE-4772-8FE4-4D4FAB93E1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0258315"/>
              </p:ext>
            </p:extLst>
          </p:nvPr>
        </p:nvGraphicFramePr>
        <p:xfrm>
          <a:off x="323528" y="881661"/>
          <a:ext cx="4073624" cy="3105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3304">
                  <a:extLst>
                    <a:ext uri="{9D8B030D-6E8A-4147-A177-3AD203B41FA5}">
                      <a16:colId xmlns:a16="http://schemas.microsoft.com/office/drawing/2014/main" val="3795388193"/>
                    </a:ext>
                  </a:extLst>
                </a:gridCol>
              </a:tblGrid>
              <a:tr h="215537">
                <a:tc>
                  <a:txBody>
                    <a:bodyPr/>
                    <a:lstStyle/>
                    <a:p>
                      <a:pPr algn="ctr"/>
                      <a:r>
                        <a:rPr lang="en-GB" sz="1050"/>
                        <a:t>File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/>
                        <a:t>Last</a:t>
                      </a:r>
                      <a:r>
                        <a:rPr lang="en-GB" sz="1050" baseline="0"/>
                        <a:t> outbound</a:t>
                      </a:r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/>
                        <a:t>First</a:t>
                      </a:r>
                      <a:r>
                        <a:rPr lang="en-GB" sz="1050" baseline="0"/>
                        <a:t> out</a:t>
                      </a:r>
                      <a:r>
                        <a:rPr lang="en-GB" sz="1050"/>
                        <a:t>bound</a:t>
                      </a:r>
                      <a:r>
                        <a:rPr lang="en-GB" sz="1050" baseline="0"/>
                        <a:t> </a:t>
                      </a:r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/>
                        <a:t>Related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6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DXR*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04/11/21</a:t>
                      </a:r>
                      <a:r>
                        <a:rPr lang="en-GB" sz="1100" i="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23:59:59</a:t>
                      </a:r>
                      <a:endParaRPr lang="en-GB" sz="1100" i="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05/11/2021</a:t>
                      </a:r>
                      <a:r>
                        <a:rPr lang="en-GB" sz="11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XRN5142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6461612"/>
                  </a:ext>
                </a:extLst>
              </a:tr>
              <a:tr h="2364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CFR</a:t>
                      </a:r>
                      <a:endParaRPr lang="en-GB" sz="1100" i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23:59:59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BAU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XRN4941</a:t>
                      </a:r>
                      <a:endParaRPr lang="en-GB" sz="1100" b="0" i="0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2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23:59:59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BAU 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XRN5007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XRN5072</a:t>
                      </a:r>
                      <a:br>
                        <a:rPr lang="en-GB" sz="1100" 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XRN5180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3494937"/>
                  </a:ext>
                </a:extLst>
              </a:tr>
              <a:tr h="2502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SFR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23:59:59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BAU 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04678"/>
                  </a:ext>
                </a:extLst>
              </a:tr>
              <a:tr h="2502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23:59:59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BAU 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XRN4941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941028"/>
                  </a:ext>
                </a:extLst>
              </a:tr>
              <a:tr h="2502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23:59:59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BAU 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XRN4941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XRN5072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3096862"/>
                  </a:ext>
                </a:extLst>
              </a:tr>
              <a:tr h="27414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23:59:59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BAU 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050730"/>
                  </a:ext>
                </a:extLst>
              </a:tr>
              <a:tr h="3110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TRF*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23:59:59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BAU 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XRN5142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514766"/>
                  </a:ext>
                </a:extLst>
              </a:tr>
              <a:tr h="3110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MRI*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23:59:59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BAU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XRN5142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58081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A77D7BA9-6CA3-434F-A434-F206BEAA9A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697104"/>
              </p:ext>
            </p:extLst>
          </p:nvPr>
        </p:nvGraphicFramePr>
        <p:xfrm>
          <a:off x="4572000" y="881661"/>
          <a:ext cx="4433664" cy="3015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5312">
                  <a:extLst>
                    <a:ext uri="{9D8B030D-6E8A-4147-A177-3AD203B41FA5}">
                      <a16:colId xmlns:a16="http://schemas.microsoft.com/office/drawing/2014/main" val="3795388193"/>
                    </a:ext>
                  </a:extLst>
                </a:gridCol>
              </a:tblGrid>
              <a:tr h="215537">
                <a:tc>
                  <a:txBody>
                    <a:bodyPr/>
                    <a:lstStyle/>
                    <a:p>
                      <a:pPr algn="ctr"/>
                      <a:r>
                        <a:rPr lang="en-GB" sz="1050"/>
                        <a:t>File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/>
                        <a:t>Last</a:t>
                      </a:r>
                      <a:r>
                        <a:rPr lang="en-GB" sz="1050" baseline="0"/>
                        <a:t> outbound</a:t>
                      </a:r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/>
                        <a:t>First</a:t>
                      </a:r>
                      <a:r>
                        <a:rPr lang="en-GB" sz="1050" baseline="0"/>
                        <a:t> out</a:t>
                      </a:r>
                      <a:r>
                        <a:rPr lang="en-GB" sz="1050"/>
                        <a:t>bound</a:t>
                      </a:r>
                      <a:r>
                        <a:rPr lang="en-GB" sz="1050" baseline="0"/>
                        <a:t> </a:t>
                      </a:r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/>
                        <a:t>Related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0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23:59:59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BAU 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XRN5142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607677"/>
                  </a:ext>
                </a:extLst>
              </a:tr>
              <a:tr h="3110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23:59:59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BAU 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XRN5142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XRN4941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016027"/>
                  </a:ext>
                </a:extLst>
              </a:tr>
              <a:tr h="3110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23:59:59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BAU 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XRN5142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907367"/>
                  </a:ext>
                </a:extLst>
              </a:tr>
              <a:tr h="3110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SNR*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23:59:59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BAU 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XRN5142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307808"/>
                  </a:ext>
                </a:extLst>
              </a:tr>
              <a:tr h="3110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NRF*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23:59:59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BAU 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XRN5142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707084"/>
                  </a:ext>
                </a:extLst>
              </a:tr>
              <a:tr h="3110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NMR*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23:59:59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BAU 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XRN5142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643088"/>
                  </a:ext>
                </a:extLst>
              </a:tr>
              <a:tr h="3110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PAC*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23:59:59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BAU 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XRN5142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008016"/>
                  </a:ext>
                </a:extLst>
              </a:tr>
              <a:tr h="3110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i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AQR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23:59:59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BAU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XRN5072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413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748C1E7-2799-471F-823B-4E536518C7C6}"/>
              </a:ext>
            </a:extLst>
          </p:cNvPr>
          <p:cNvSpPr txBox="1"/>
          <p:nvPr/>
        </p:nvSpPr>
        <p:spPr>
          <a:xfrm>
            <a:off x="457201" y="4572000"/>
            <a:ext cx="7995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All timelines with the exception of those against XRN5142 will be 5</a:t>
            </a:r>
            <a:r>
              <a:rPr lang="en-GB" sz="1400" baseline="30000" dirty="0"/>
              <a:t>th</a:t>
            </a:r>
            <a:r>
              <a:rPr lang="en-GB" sz="1400" dirty="0"/>
              <a:t> – 6</a:t>
            </a:r>
            <a:r>
              <a:rPr lang="en-GB" sz="1400" baseline="30000" dirty="0"/>
              <a:t>th</a:t>
            </a:r>
            <a:r>
              <a:rPr lang="en-GB" sz="1400" dirty="0"/>
              <a:t> November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03C4F4-AACF-470E-ACE2-6626427571CA}"/>
              </a:ext>
            </a:extLst>
          </p:cNvPr>
          <p:cNvSpPr txBox="1"/>
          <p:nvPr/>
        </p:nvSpPr>
        <p:spPr>
          <a:xfrm>
            <a:off x="497505" y="4048156"/>
            <a:ext cx="79549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* The last outbound for these will be on the 4</a:t>
            </a:r>
            <a:r>
              <a:rPr lang="en-GB" sz="1200" baseline="30000" dirty="0"/>
              <a:t>th</a:t>
            </a:r>
            <a:r>
              <a:rPr lang="en-GB" sz="1200" dirty="0"/>
              <a:t> and the first outbound following the changes will be on the 5th</a:t>
            </a:r>
          </a:p>
        </p:txBody>
      </p:sp>
    </p:spTree>
    <p:extLst>
      <p:ext uri="{BB962C8B-B14F-4D97-AF65-F5344CB8AC3E}">
        <p14:creationId xmlns:p14="http://schemas.microsoft.com/office/powerpoint/2010/main" val="4122914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965D0-AED6-479F-AF1A-30153CCFE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Deployment timeline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18926B-9496-4BCA-AE0F-5D25B57DFBCA}"/>
              </a:ext>
            </a:extLst>
          </p:cNvPr>
          <p:cNvSpPr txBox="1"/>
          <p:nvPr/>
        </p:nvSpPr>
        <p:spPr>
          <a:xfrm>
            <a:off x="457200" y="761058"/>
            <a:ext cx="7355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Deployment window to be followed according to the below table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BD2200B-887A-44BF-AB21-D59DEEA9A68F}"/>
              </a:ext>
            </a:extLst>
          </p:cNvPr>
          <p:cNvGraphicFramePr>
            <a:graphicFrameLocks noGrp="1"/>
          </p:cNvGraphicFramePr>
          <p:nvPr/>
        </p:nvGraphicFramePr>
        <p:xfrm>
          <a:off x="719573" y="1336851"/>
          <a:ext cx="7704854" cy="3027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907">
                  <a:extLst>
                    <a:ext uri="{9D8B030D-6E8A-4147-A177-3AD203B41FA5}">
                      <a16:colId xmlns:a16="http://schemas.microsoft.com/office/drawing/2014/main" val="3258197954"/>
                    </a:ext>
                  </a:extLst>
                </a:gridCol>
                <a:gridCol w="1828349">
                  <a:extLst>
                    <a:ext uri="{9D8B030D-6E8A-4147-A177-3AD203B41FA5}">
                      <a16:colId xmlns:a16="http://schemas.microsoft.com/office/drawing/2014/main" val="151942525"/>
                    </a:ext>
                  </a:extLst>
                </a:gridCol>
                <a:gridCol w="1217962">
                  <a:extLst>
                    <a:ext uri="{9D8B030D-6E8A-4147-A177-3AD203B41FA5}">
                      <a16:colId xmlns:a16="http://schemas.microsoft.com/office/drawing/2014/main" val="1359844448"/>
                    </a:ext>
                  </a:extLst>
                </a:gridCol>
                <a:gridCol w="2310430">
                  <a:extLst>
                    <a:ext uri="{9D8B030D-6E8A-4147-A177-3AD203B41FA5}">
                      <a16:colId xmlns:a16="http://schemas.microsoft.com/office/drawing/2014/main" val="3888752320"/>
                    </a:ext>
                  </a:extLst>
                </a:gridCol>
                <a:gridCol w="1872206">
                  <a:extLst>
                    <a:ext uri="{9D8B030D-6E8A-4147-A177-3AD203B41FA5}">
                      <a16:colId xmlns:a16="http://schemas.microsoft.com/office/drawing/2014/main" val="874850894"/>
                    </a:ext>
                  </a:extLst>
                </a:gridCol>
              </a:tblGrid>
              <a:tr h="51797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/>
                        <a:t>Sl</a:t>
                      </a:r>
                      <a:r>
                        <a:rPr lang="en-GB" sz="1400" dirty="0"/>
                        <a:t>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Available window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Code deployment Date / 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Changes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627716"/>
                  </a:ext>
                </a:extLst>
              </a:tr>
              <a:tr h="517970">
                <a:tc>
                  <a:txBody>
                    <a:bodyPr/>
                    <a:lstStyle/>
                    <a:p>
                      <a:r>
                        <a:rPr lang="en-GB" sz="1400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Control-M (configuration only)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12pm - 2pm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05-Nov-2021 / 12pm - 2pm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XRN4941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034352"/>
                  </a:ext>
                </a:extLst>
              </a:tr>
              <a:tr h="517970">
                <a:tc>
                  <a:txBody>
                    <a:bodyPr/>
                    <a:lstStyle/>
                    <a:p>
                      <a:r>
                        <a:rPr lang="en-GB" sz="1400" dirty="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IS-U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5am - 7am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05-Nov-2021 / 5am - 7am</a:t>
                      </a:r>
                    </a:p>
                    <a:p>
                      <a:r>
                        <a:rPr lang="en-GB" sz="1400" dirty="0"/>
                        <a:t>06-Nov-2021 / 5am - 7am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XRN5142</a:t>
                      </a:r>
                    </a:p>
                    <a:p>
                      <a:r>
                        <a:rPr lang="en-GB" sz="1400" dirty="0"/>
                        <a:t>Remaining changes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602354"/>
                  </a:ext>
                </a:extLst>
              </a:tr>
              <a:tr h="370704">
                <a:tc>
                  <a:txBody>
                    <a:bodyPr/>
                    <a:lstStyle/>
                    <a:p>
                      <a:r>
                        <a:rPr lang="en-GB" sz="1400" dirty="0"/>
                        <a:t>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AMT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5am - 7am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05-Nov-2021 / 5am - 7am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XRN5142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027820"/>
                  </a:ext>
                </a:extLst>
              </a:tr>
              <a:tr h="370704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5am - 7am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05-Nov-2021 / 5am - 7am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XRN5142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072788"/>
                  </a:ext>
                </a:extLst>
              </a:tr>
              <a:tr h="731252">
                <a:tc>
                  <a:txBody>
                    <a:bodyPr/>
                    <a:lstStyle/>
                    <a:p>
                      <a:r>
                        <a:rPr lang="en-GB" sz="1400" dirty="0"/>
                        <a:t>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UK Link Oracle Web Centre (DN Portal)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5am - 7am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06-Nov-2021 / 5am - 7am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XRN5180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943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281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902A-ECF2-402E-B607-7E271F65D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Contingency 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2D6DDE-1D43-478C-9AA1-80133503ED8C}"/>
              </a:ext>
            </a:extLst>
          </p:cNvPr>
          <p:cNvSpPr txBox="1"/>
          <p:nvPr/>
        </p:nvSpPr>
        <p:spPr>
          <a:xfrm>
            <a:off x="593363" y="1217246"/>
            <a:ext cx="7812868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Should we need to use a contingency date the following weekend will be utilised 12th and 13th November 2021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1824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15ED46-5758-447F-8CDD-AFF9B1B6F7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966AA5-3D01-4B81-BAE0-8020A2E16EFF}">
  <ds:schemaRefs>
    <ds:schemaRef ds:uri="103fba77-31dd-4780-83f9-c54f26c3a260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11f1cc19-a6a2-4477-822b-8358f9edc374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642</Words>
  <Application>Microsoft Office PowerPoint</Application>
  <PresentationFormat>On-screen Show (16:9)</PresentationFormat>
  <Paragraphs>221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XRN5289 – November 21 Major Release - Status Update</vt:lpstr>
      <vt:lpstr>XRN5289 – November 21 Implementation Approach v1</vt:lpstr>
      <vt:lpstr>High Level Implementation Timeline</vt:lpstr>
      <vt:lpstr>File Transition</vt:lpstr>
      <vt:lpstr>File Format Transition plan - Inbound</vt:lpstr>
      <vt:lpstr>File Format Transition plan - Outbound</vt:lpstr>
      <vt:lpstr>Deployment timeline</vt:lpstr>
      <vt:lpstr>Contingency 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Tara Ross</cp:lastModifiedBy>
  <cp:revision>22</cp:revision>
  <dcterms:created xsi:type="dcterms:W3CDTF">2018-09-02T17:12:15Z</dcterms:created>
  <dcterms:modified xsi:type="dcterms:W3CDTF">2021-06-24T11:40:39Z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