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2A020-5CD0-29D0-3EB3-2F8D110A6174}" v="2" dt="2021-05-28T11:40:16.970"/>
    <p1510:client id="{85EDFE6B-AE16-2472-684B-FEBBB2B64947}" v="73" dt="2021-05-28T11:12:37.650"/>
    <p1510:client id="{86B8CA16-0DC3-4A23-9A54-3F52A4AAA114}" v="2" dt="2021-05-26T08:51:25.015"/>
    <p1510:client id="{B209584A-0E08-97C3-1A63-C0E956E06D5E}" v="2" dt="2021-05-28T11:47:32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S::tracy.oconnor@xoserve.com::c165d205-f988-41c6-a790-ae0515e39fe0" providerId="AD" clId="Web-{85EDFE6B-AE16-2472-684B-FEBBB2B64947}"/>
    <pc:docChg chg="modSld">
      <pc:chgData name="Tracy OConnor" userId="S::tracy.oconnor@xoserve.com::c165d205-f988-41c6-a790-ae0515e39fe0" providerId="AD" clId="Web-{85EDFE6B-AE16-2472-684B-FEBBB2B64947}" dt="2021-05-28T11:12:25.837" v="63"/>
      <pc:docMkLst>
        <pc:docMk/>
      </pc:docMkLst>
      <pc:sldChg chg="modSp">
        <pc:chgData name="Tracy OConnor" userId="S::tracy.oconnor@xoserve.com::c165d205-f988-41c6-a790-ae0515e39fe0" providerId="AD" clId="Web-{85EDFE6B-AE16-2472-684B-FEBBB2B64947}" dt="2021-05-28T11:12:25.837" v="6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85EDFE6B-AE16-2472-684B-FEBBB2B64947}" dt="2021-05-28T11:12:25.837" v="6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48D2A020-5CD0-29D0-3EB3-2F8D110A6174}"/>
    <pc:docChg chg="modSld">
      <pc:chgData name="Bali Bahia" userId="S::bali.bahia@xoserve.com::254b9dd8-0725-4705-9124-9c4c07dbd514" providerId="AD" clId="Web-{48D2A020-5CD0-29D0-3EB3-2F8D110A6174}" dt="2021-05-28T11:40:16.970" v="1" actId="14100"/>
      <pc:docMkLst>
        <pc:docMk/>
      </pc:docMkLst>
      <pc:sldChg chg="modSp">
        <pc:chgData name="Bali Bahia" userId="S::bali.bahia@xoserve.com::254b9dd8-0725-4705-9124-9c4c07dbd514" providerId="AD" clId="Web-{48D2A020-5CD0-29D0-3EB3-2F8D110A6174}" dt="2021-05-28T11:40:16.970" v="1" actId="14100"/>
        <pc:sldMkLst>
          <pc:docMk/>
          <pc:sldMk cId="416191731" sldId="885"/>
        </pc:sldMkLst>
        <pc:picChg chg="mod">
          <ac:chgData name="Bali Bahia" userId="S::bali.bahia@xoserve.com::254b9dd8-0725-4705-9124-9c4c07dbd514" providerId="AD" clId="Web-{48D2A020-5CD0-29D0-3EB3-2F8D110A6174}" dt="2021-05-28T11:40:16.970" v="1" actId="14100"/>
          <ac:picMkLst>
            <pc:docMk/>
            <pc:sldMk cId="416191731" sldId="885"/>
            <ac:picMk id="7" creationId="{D4C93CA3-9B74-4048-B369-9A4FAE562DE8}"/>
          </ac:picMkLst>
        </pc:picChg>
      </pc:sldChg>
    </pc:docChg>
  </pc:docChgLst>
  <pc:docChgLst>
    <pc:chgData name="Tracy OConnor" userId="S::tracy.oconnor@xoserve.com::c165d205-f988-41c6-a790-ae0515e39fe0" providerId="AD" clId="Web-{B209584A-0E08-97C3-1A63-C0E956E06D5E}"/>
    <pc:docChg chg="modSld">
      <pc:chgData name="Tracy OConnor" userId="S::tracy.oconnor@xoserve.com::c165d205-f988-41c6-a790-ae0515e39fe0" providerId="AD" clId="Web-{B209584A-0E08-97C3-1A63-C0E956E06D5E}" dt="2021-05-28T11:47:32.706" v="1"/>
      <pc:docMkLst>
        <pc:docMk/>
      </pc:docMkLst>
      <pc:sldChg chg="modSp">
        <pc:chgData name="Tracy OConnor" userId="S::tracy.oconnor@xoserve.com::c165d205-f988-41c6-a790-ae0515e39fe0" providerId="AD" clId="Web-{B209584A-0E08-97C3-1A63-C0E956E06D5E}" dt="2021-05-28T11:47:32.706" v="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B209584A-0E08-97C3-1A63-C0E956E06D5E}" dt="2021-05-28T11:47:32.706" v="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86B8CA16-0DC3-4A23-9A54-3F52A4AAA114}"/>
    <pc:docChg chg="custSel modSld">
      <pc:chgData name="Kulvinderjit Singh" userId="eadb32f3-53cc-459d-aca4-3527f1c9f1da" providerId="ADAL" clId="{86B8CA16-0DC3-4A23-9A54-3F52A4AAA114}" dt="2021-05-26T15:23:11.340" v="296" actId="1076"/>
      <pc:docMkLst>
        <pc:docMk/>
      </pc:docMkLst>
      <pc:sldChg chg="addSp modSp">
        <pc:chgData name="Kulvinderjit Singh" userId="eadb32f3-53cc-459d-aca4-3527f1c9f1da" providerId="ADAL" clId="{86B8CA16-0DC3-4A23-9A54-3F52A4AAA114}" dt="2021-05-26T15:23:11.340" v="296" actId="1076"/>
        <pc:sldMkLst>
          <pc:docMk/>
          <pc:sldMk cId="416191731" sldId="885"/>
        </pc:sldMkLst>
        <pc:spChg chg="mod">
          <ac:chgData name="Kulvinderjit Singh" userId="eadb32f3-53cc-459d-aca4-3527f1c9f1da" providerId="ADAL" clId="{86B8CA16-0DC3-4A23-9A54-3F52A4AAA114}" dt="2021-05-26T08:47:26.726" v="129" actId="6549"/>
          <ac:spMkLst>
            <pc:docMk/>
            <pc:sldMk cId="416191731" sldId="885"/>
            <ac:spMk id="3" creationId="{E702CFD3-CDE6-4094-9CB2-399EB9C325AA}"/>
          </ac:spMkLst>
        </pc:spChg>
        <pc:grpChg chg="add mod">
          <ac:chgData name="Kulvinderjit Singh" userId="eadb32f3-53cc-459d-aca4-3527f1c9f1da" providerId="ADAL" clId="{86B8CA16-0DC3-4A23-9A54-3F52A4AAA114}" dt="2021-05-26T15:23:11.340" v="296" actId="1076"/>
          <ac:grpSpMkLst>
            <pc:docMk/>
            <pc:sldMk cId="416191731" sldId="885"/>
            <ac:grpSpMk id="6" creationId="{71E45AB9-ACD0-4007-B99C-CF071E509402}"/>
          </ac:grpSpMkLst>
        </pc:grpChg>
        <pc:graphicFrameChg chg="mod modGraphic">
          <ac:chgData name="Kulvinderjit Singh" userId="eadb32f3-53cc-459d-aca4-3527f1c9f1da" providerId="ADAL" clId="{86B8CA16-0DC3-4A23-9A54-3F52A4AAA114}" dt="2021-05-26T08:51:34.539" v="294" actId="1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Ed M Healy" userId="0c4465cc-1d20-48dd-9baa-6e8cccd7d71f" providerId="ADAL" clId="{4A4948B4-F474-4EBB-A809-6F840EEB2AE0}"/>
    <pc:docChg chg="custSel modSld">
      <pc:chgData name="Ed M Healy" userId="0c4465cc-1d20-48dd-9baa-6e8cccd7d71f" providerId="ADAL" clId="{4A4948B4-F474-4EBB-A809-6F840EEB2AE0}" dt="2021-05-24T06:32:04.009" v="124" actId="1038"/>
      <pc:docMkLst>
        <pc:docMk/>
      </pc:docMkLst>
      <pc:sldChg chg="addSp delSp modSp">
        <pc:chgData name="Ed M Healy" userId="0c4465cc-1d20-48dd-9baa-6e8cccd7d71f" providerId="ADAL" clId="{4A4948B4-F474-4EBB-A809-6F840EEB2AE0}" dt="2021-05-24T06:32:04.009" v="124" actId="1038"/>
        <pc:sldMkLst>
          <pc:docMk/>
          <pc:sldMk cId="416191731" sldId="885"/>
        </pc:sldMkLst>
        <pc:spChg chg="mod">
          <ac:chgData name="Ed M Healy" userId="0c4465cc-1d20-48dd-9baa-6e8cccd7d71f" providerId="ADAL" clId="{4A4948B4-F474-4EBB-A809-6F840EEB2AE0}" dt="2021-05-24T06:30:40.003" v="16" actId="20577"/>
          <ac:spMkLst>
            <pc:docMk/>
            <pc:sldMk cId="416191731" sldId="885"/>
            <ac:spMk id="3" creationId="{E702CFD3-CDE6-4094-9CB2-399EB9C325AA}"/>
          </ac:spMkLst>
        </pc:spChg>
        <pc:picChg chg="del">
          <ac:chgData name="Ed M Healy" userId="0c4465cc-1d20-48dd-9baa-6e8cccd7d71f" providerId="ADAL" clId="{4A4948B4-F474-4EBB-A809-6F840EEB2AE0}" dt="2021-05-24T06:31:24.829" v="17" actId="478"/>
          <ac:picMkLst>
            <pc:docMk/>
            <pc:sldMk cId="416191731" sldId="885"/>
            <ac:picMk id="6" creationId="{8A86D305-DC36-43E0-8A35-94D1C8237983}"/>
          </ac:picMkLst>
        </pc:picChg>
        <pc:picChg chg="add mod">
          <ac:chgData name="Ed M Healy" userId="0c4465cc-1d20-48dd-9baa-6e8cccd7d71f" providerId="ADAL" clId="{4A4948B4-F474-4EBB-A809-6F840EEB2AE0}" dt="2021-05-24T06:32:04.009" v="124" actId="1038"/>
          <ac:picMkLst>
            <pc:docMk/>
            <pc:sldMk cId="416191731" sldId="885"/>
            <ac:picMk id="7" creationId="{D4C93CA3-9B74-4048-B369-9A4FAE562D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830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XRN5110 – Nov 20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092719"/>
              </p:ext>
            </p:extLst>
          </p:nvPr>
        </p:nvGraphicFramePr>
        <p:xfrm>
          <a:off x="128764" y="393132"/>
          <a:ext cx="8693205" cy="4606601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November 20 Release delivered, final activity for Historical Cleanse XRN4897/99 is on-going, due to be completed to schedule 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Historical Cleanse commenced on the 27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March and due to complete by 4</a:t>
                      </a:r>
                      <a:r>
                        <a:rPr lang="en-US" sz="800" baseline="30000" dirty="0">
                          <a:latin typeface="+mn-lt"/>
                        </a:rPr>
                        <a:t>th</a:t>
                      </a:r>
                      <a:r>
                        <a:rPr lang="en-US" sz="800" dirty="0">
                          <a:latin typeface="+mn-lt"/>
                        </a:rPr>
                        <a:t> June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CCR to be submitted to July ChMC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1" dirty="0">
                          <a:latin typeface="+mn-lt"/>
                        </a:rPr>
                        <a:t>Decision in June ChMC: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+mn-lt"/>
                        </a:rPr>
                        <a:t>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</a:t>
                      </a: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: UK Link may be non GDPR compliant following Historical Cleanse due to missing unknown scenarios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Please Note:  First usage has been completed and no new scenarios have been identified, risk closed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Issue: 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XRN4897/99 Historical Cleanse Change Request needs to be completed to exit Post Implementation 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Return To Green: 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Completion of historical cleanse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</a:t>
                      </a:r>
                      <a:endParaRPr kumimoji="0"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XRN4897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deleted Contact Details (contained within the S66 records) at a Change of Shipper event 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XRN4899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of Priority Service Register Data and Contact Details on Change of Supplier Event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XRN4801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 Additional Information in DES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XRN4871b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Rachet Regime Changes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XRN5014</a:t>
                      </a:r>
                      <a:r>
                        <a:rPr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- 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Facilitating HyDeploy2 Live Pilot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XRN4931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a Space in Mandatory Data on Multiple SPA Files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 XRN4941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692 – Auto Updates to Read Frequency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Descoped - XRN4992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of Last Resort Charge Types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Moved to CSSC - XRN4870c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 ID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702CFD3-CDE6-4094-9CB2-399EB9C325AA}"/>
              </a:ext>
            </a:extLst>
          </p:cNvPr>
          <p:cNvSpPr txBox="1"/>
          <p:nvPr/>
        </p:nvSpPr>
        <p:spPr>
          <a:xfrm>
            <a:off x="128764" y="4982031"/>
            <a:ext cx="14766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May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C93CA3-9B74-4048-B369-9A4FAE562D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94141" y="1361123"/>
            <a:ext cx="4548631" cy="110215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1E45AB9-ACD0-4007-B99C-CF071E509402}"/>
              </a:ext>
            </a:extLst>
          </p:cNvPr>
          <p:cNvGrpSpPr/>
          <p:nvPr/>
        </p:nvGrpSpPr>
        <p:grpSpPr>
          <a:xfrm>
            <a:off x="4384983" y="2690500"/>
            <a:ext cx="3823854" cy="338554"/>
            <a:chOff x="4089862" y="3363887"/>
            <a:chExt cx="3823854" cy="3385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4DE94C-A81F-4D61-83ED-A4B08706410B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968E62F9-5791-4190-806E-14A22C75BDFB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1E75F-3C0B-4561-BD33-21F8F41A5E9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BAD7CA3-96CB-461D-B965-6D17017B1270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275C93B-715D-4499-BCA9-0F0F4BF16FB0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06A2D64-3C28-4AB3-B2A0-438A8FA14D9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On Track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0CE2B70-5F98-4ADF-89AC-1CFD0590806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B8B7FE5-7BF2-47CB-A283-BD81BBFA0FA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DE01264-C3A7-4FB7-B00C-24610C91D61C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At Risk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880BD34-0092-4A50-B92D-53874323DE95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7800223-5F98-4705-A180-27444D70C9C8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0E92C2-EE68-4850-AB1C-91139FD1660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Overdue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CCD01D0-FC9C-4357-B89A-AEE57B1A43B3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2D928BA-AAA9-48CB-87F4-D8521E6ACF2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20F6DF-FB03-41A3-8CA9-D571D155FE2A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11f1cc19-a6a2-4477-822b-8358f9edc374"/>
    <ds:schemaRef ds:uri="http://purl.org/dc/dcmitype/"/>
    <ds:schemaRef ds:uri="103fba77-31dd-4780-83f9-c54f26c3a260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B65CC9-5182-4548-92AE-A7282C197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261</Words>
  <Application>Microsoft Office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XRN5110 – Nov 20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25</cp:revision>
  <dcterms:created xsi:type="dcterms:W3CDTF">2018-09-02T17:12:15Z</dcterms:created>
  <dcterms:modified xsi:type="dcterms:W3CDTF">2021-05-28T11:47:33Z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