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9" r:id="rId5"/>
    <p:sldId id="89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36013-1EC0-6090-BE8B-6AF793B6325D}" v="10" dt="2021-05-28T11:01:23.498"/>
    <p1510:client id="{23BDE959-9EB0-201E-E362-959969FEFCFC}" v="16" dt="2021-05-28T11:13:45.954"/>
    <p1510:client id="{ED241707-DD0B-825A-C738-25C9805D09B1}" v="12" dt="2021-05-28T11:18:59.946"/>
    <p1510:client id="{F808696C-52F1-5E6E-01EB-469706701828}" v="72" dt="2021-05-28T11:07:48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78" y="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S::tracy.oconnor@xoserve.com::c165d205-f988-41c6-a790-ae0515e39fe0" providerId="AD" clId="Web-{12336013-1EC0-6090-BE8B-6AF793B6325D}"/>
    <pc:docChg chg="modSld">
      <pc:chgData name="Tracy OConnor" userId="S::tracy.oconnor@xoserve.com::c165d205-f988-41c6-a790-ae0515e39fe0" providerId="AD" clId="Web-{12336013-1EC0-6090-BE8B-6AF793B6325D}" dt="2021-05-28T11:01:23.498" v="6" actId="14100"/>
      <pc:docMkLst>
        <pc:docMk/>
      </pc:docMkLst>
      <pc:sldChg chg="addSp delSp modSp">
        <pc:chgData name="Tracy OConnor" userId="S::tracy.oconnor@xoserve.com::c165d205-f988-41c6-a790-ae0515e39fe0" providerId="AD" clId="Web-{12336013-1EC0-6090-BE8B-6AF793B6325D}" dt="2021-05-28T11:01:23.498" v="6" actId="14100"/>
        <pc:sldMkLst>
          <pc:docMk/>
          <pc:sldMk cId="581923134" sldId="890"/>
        </pc:sldMkLst>
        <pc:spChg chg="mod">
          <ac:chgData name="Tracy OConnor" userId="S::tracy.oconnor@xoserve.com::c165d205-f988-41c6-a790-ae0515e39fe0" providerId="AD" clId="Web-{12336013-1EC0-6090-BE8B-6AF793B6325D}" dt="2021-05-28T11:01:11.872" v="5" actId="20577"/>
          <ac:spMkLst>
            <pc:docMk/>
            <pc:sldMk cId="581923134" sldId="890"/>
            <ac:spMk id="4" creationId="{3277A786-12DD-4870-9DB4-D5D1AADFCC93}"/>
          </ac:spMkLst>
        </pc:spChg>
        <pc:picChg chg="add mod">
          <ac:chgData name="Tracy OConnor" userId="S::tracy.oconnor@xoserve.com::c165d205-f988-41c6-a790-ae0515e39fe0" providerId="AD" clId="Web-{12336013-1EC0-6090-BE8B-6AF793B6325D}" dt="2021-05-28T11:01:23.498" v="6" actId="14100"/>
          <ac:picMkLst>
            <pc:docMk/>
            <pc:sldMk cId="581923134" sldId="890"/>
            <ac:picMk id="5" creationId="{DA87F76C-DC16-4D39-B965-8EADDD935972}"/>
          </ac:picMkLst>
        </pc:picChg>
        <pc:picChg chg="del">
          <ac:chgData name="Tracy OConnor" userId="S::tracy.oconnor@xoserve.com::c165d205-f988-41c6-a790-ae0515e39fe0" providerId="AD" clId="Web-{12336013-1EC0-6090-BE8B-6AF793B6325D}" dt="2021-05-28T11:00:30.010" v="0"/>
          <ac:picMkLst>
            <pc:docMk/>
            <pc:sldMk cId="581923134" sldId="890"/>
            <ac:picMk id="8" creationId="{D791A59F-5A4E-40DA-96BA-1BFBCDAAD226}"/>
          </ac:picMkLst>
        </pc:picChg>
      </pc:sldChg>
    </pc:docChg>
  </pc:docChgLst>
  <pc:docChgLst>
    <pc:chgData name="Tracy OConnor" userId="S::tracy.oconnor@xoserve.com::c165d205-f988-41c6-a790-ae0515e39fe0" providerId="AD" clId="Web-{ED241707-DD0B-825A-C738-25C9805D09B1}"/>
    <pc:docChg chg="modSld">
      <pc:chgData name="Tracy OConnor" userId="S::tracy.oconnor@xoserve.com::c165d205-f988-41c6-a790-ae0515e39fe0" providerId="AD" clId="Web-{ED241707-DD0B-825A-C738-25C9805D09B1}" dt="2021-05-28T11:18:58.024" v="5" actId="20577"/>
      <pc:docMkLst>
        <pc:docMk/>
      </pc:docMkLst>
      <pc:sldChg chg="modSp">
        <pc:chgData name="Tracy OConnor" userId="S::tracy.oconnor@xoserve.com::c165d205-f988-41c6-a790-ae0515e39fe0" providerId="AD" clId="Web-{ED241707-DD0B-825A-C738-25C9805D09B1}" dt="2021-05-28T11:18:58.024" v="5" actId="20577"/>
        <pc:sldMkLst>
          <pc:docMk/>
          <pc:sldMk cId="684685687" sldId="889"/>
        </pc:sldMkLst>
        <pc:spChg chg="mod">
          <ac:chgData name="Tracy OConnor" userId="S::tracy.oconnor@xoserve.com::c165d205-f988-41c6-a790-ae0515e39fe0" providerId="AD" clId="Web-{ED241707-DD0B-825A-C738-25C9805D09B1}" dt="2021-05-28T11:18:58.024" v="5" actId="20577"/>
          <ac:spMkLst>
            <pc:docMk/>
            <pc:sldMk cId="684685687" sldId="889"/>
            <ac:spMk id="5" creationId="{C181EB57-9627-4329-BB84-9BDF81695227}"/>
          </ac:spMkLst>
        </pc:spChg>
        <pc:graphicFrameChg chg="mod modGraphic">
          <ac:chgData name="Tracy OConnor" userId="S::tracy.oconnor@xoserve.com::c165d205-f988-41c6-a790-ae0515e39fe0" providerId="AD" clId="Web-{ED241707-DD0B-825A-C738-25C9805D09B1}" dt="2021-05-28T11:18:53.133" v="3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23BDE959-9EB0-201E-E362-959969FEFCFC}"/>
    <pc:docChg chg="modSld">
      <pc:chgData name="Tracy OConnor" userId="S::tracy.oconnor@xoserve.com::c165d205-f988-41c6-a790-ae0515e39fe0" providerId="AD" clId="Web-{23BDE959-9EB0-201E-E362-959969FEFCFC}" dt="2021-05-28T11:13:25.281" v="13"/>
      <pc:docMkLst>
        <pc:docMk/>
      </pc:docMkLst>
      <pc:sldChg chg="modSp">
        <pc:chgData name="Tracy OConnor" userId="S::tracy.oconnor@xoserve.com::c165d205-f988-41c6-a790-ae0515e39fe0" providerId="AD" clId="Web-{23BDE959-9EB0-201E-E362-959969FEFCFC}" dt="2021-05-28T11:13:25.281" v="13"/>
        <pc:sldMkLst>
          <pc:docMk/>
          <pc:sldMk cId="684685687" sldId="889"/>
        </pc:sldMkLst>
        <pc:graphicFrameChg chg="mod modGraphic">
          <ac:chgData name="Tracy OConnor" userId="S::tracy.oconnor@xoserve.com::c165d205-f988-41c6-a790-ae0515e39fe0" providerId="AD" clId="Web-{23BDE959-9EB0-201E-E362-959969FEFCFC}" dt="2021-05-28T11:13:25.281" v="13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F808696C-52F1-5E6E-01EB-469706701828}"/>
    <pc:docChg chg="modSld">
      <pc:chgData name="Tracy OConnor" userId="S::tracy.oconnor@xoserve.com::c165d205-f988-41c6-a790-ae0515e39fe0" providerId="AD" clId="Web-{F808696C-52F1-5E6E-01EB-469706701828}" dt="2021-05-28T11:07:45.694" v="60" actId="20577"/>
      <pc:docMkLst>
        <pc:docMk/>
      </pc:docMkLst>
      <pc:sldChg chg="modSp">
        <pc:chgData name="Tracy OConnor" userId="S::tracy.oconnor@xoserve.com::c165d205-f988-41c6-a790-ae0515e39fe0" providerId="AD" clId="Web-{F808696C-52F1-5E6E-01EB-469706701828}" dt="2021-05-28T11:07:17.474" v="59"/>
        <pc:sldMkLst>
          <pc:docMk/>
          <pc:sldMk cId="684685687" sldId="889"/>
        </pc:sldMkLst>
        <pc:graphicFrameChg chg="mod modGraphic">
          <ac:chgData name="Tracy OConnor" userId="S::tracy.oconnor@xoserve.com::c165d205-f988-41c6-a790-ae0515e39fe0" providerId="AD" clId="Web-{F808696C-52F1-5E6E-01EB-469706701828}" dt="2021-05-28T11:07:17.474" v="59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  <pc:sldChg chg="modSp">
        <pc:chgData name="Tracy OConnor" userId="S::tracy.oconnor@xoserve.com::c165d205-f988-41c6-a790-ae0515e39fe0" providerId="AD" clId="Web-{F808696C-52F1-5E6E-01EB-469706701828}" dt="2021-05-28T11:07:45.694" v="60" actId="20577"/>
        <pc:sldMkLst>
          <pc:docMk/>
          <pc:sldMk cId="581923134" sldId="890"/>
        </pc:sldMkLst>
        <pc:spChg chg="mod">
          <ac:chgData name="Tracy OConnor" userId="S::tracy.oconnor@xoserve.com::c165d205-f988-41c6-a790-ae0515e39fe0" providerId="AD" clId="Web-{F808696C-52F1-5E6E-01EB-469706701828}" dt="2021-05-28T11:07:45.694" v="60" actId="20577"/>
          <ac:spMkLst>
            <pc:docMk/>
            <pc:sldMk cId="581923134" sldId="890"/>
            <ac:spMk id="3" creationId="{A2B90BD4-C837-41AC-AE3D-A9CB09D4A6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276474"/>
              </p:ext>
            </p:extLst>
          </p:nvPr>
        </p:nvGraphicFramePr>
        <p:xfrm>
          <a:off x="229595" y="364608"/>
          <a:ext cx="8673331" cy="4419099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27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7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7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3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 phase progressing to plan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System, user and regression testing completed to plan in May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testing commenced to plan and due to finish by 11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Go-live will take place on Saturday 26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period agreed based on 1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usage timelines for MOD0700 (see next slide)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June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8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1" dirty="0"/>
                        <a:t>XRN5093 </a:t>
                      </a:r>
                      <a:r>
                        <a:rPr lang="en-US" sz="900" b="0" dirty="0"/>
                        <a:t>- </a:t>
                      </a:r>
                      <a:r>
                        <a:rPr lang="en-GB" sz="900" b="0" dirty="0"/>
                        <a:t>MOD0711 – Update of AUG Table to reflect new EUC bands</a:t>
                      </a:r>
                      <a:endParaRPr lang="en-US" sz="900" b="0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1" dirty="0"/>
                        <a:t>Descoped - XRN4992 </a:t>
                      </a:r>
                      <a:r>
                        <a:rPr lang="en-US" sz="900" dirty="0"/>
                        <a:t>- MOD0687 – Creation of new charge to recover last resort supply payments – Descoped at Extraordinary ChMC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1" dirty="0"/>
                        <a:t>Descoped - XRN4941</a:t>
                      </a:r>
                      <a:r>
                        <a:rPr lang="en-US" sz="900" dirty="0"/>
                        <a:t> - MOD0692 -  Auto updates to meter read frequency – 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45103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28</a:t>
            </a:r>
            <a:r>
              <a:rPr lang="en-GB" sz="700" baseline="30000" dirty="0"/>
              <a:t>th</a:t>
            </a:r>
            <a:r>
              <a:rPr lang="en-GB" sz="700" dirty="0"/>
              <a:t> May 2021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4231175" y="3410644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002179" y="3410644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5744089" y="3410644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6377933" y="3410644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7119843" y="3410644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0C051D79-D462-4888-8DB2-0BF2A9C16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8071" y="1383313"/>
            <a:ext cx="3551613" cy="19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F77E-D699-4A23-881E-5B2BB3D2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 Implementation Support (PIS) Period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7A786-12DD-4870-9DB4-D5D1AADFCC93}"/>
              </a:ext>
            </a:extLst>
          </p:cNvPr>
          <p:cNvSpPr txBox="1"/>
          <p:nvPr/>
        </p:nvSpPr>
        <p:spPr>
          <a:xfrm>
            <a:off x="428104" y="837677"/>
            <a:ext cx="8258695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/>
              <a:t>The below timeline details the PIS periods required for this Release based on 1</a:t>
            </a:r>
            <a:r>
              <a:rPr lang="en-GB" sz="1000" b="1" baseline="30000" dirty="0"/>
              <a:t>st</a:t>
            </a:r>
            <a:r>
              <a:rPr lang="en-GB" sz="1000" b="1" dirty="0"/>
              <a:t> usage timings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B90BD4-C837-41AC-AE3D-A9CB09D4A6F0}"/>
              </a:ext>
            </a:extLst>
          </p:cNvPr>
          <p:cNvSpPr txBox="1"/>
          <p:nvPr/>
        </p:nvSpPr>
        <p:spPr>
          <a:xfrm>
            <a:off x="457200" y="4613718"/>
            <a:ext cx="783058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/>
              <a:t>NOTE: The 3 PIS Periods have been put in place to align to 1</a:t>
            </a:r>
            <a:r>
              <a:rPr lang="en-GB" sz="1100" baseline="30000" dirty="0"/>
              <a:t>st</a:t>
            </a:r>
            <a:r>
              <a:rPr lang="en-GB" sz="1100" dirty="0"/>
              <a:t> usage </a:t>
            </a: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DA87F76C-DC16-4D39-B965-8EADDD935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8" y="1244324"/>
            <a:ext cx="7718845" cy="331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92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109ACC-11A0-4D32-B663-680845620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purl.org/dc/terms/"/>
    <ds:schemaRef ds:uri="11f1cc19-a6a2-4477-822b-8358f9edc374"/>
    <ds:schemaRef ds:uri="http://schemas.microsoft.com/office/infopath/2007/PartnerControls"/>
    <ds:schemaRef ds:uri="103fba77-31dd-4780-83f9-c54f26c3a260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205</Words>
  <Application>Microsoft Office PowerPoint</Application>
  <PresentationFormat>On-screen Show (16:9)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XRN5253 June 21 Major Release - Status Update</vt:lpstr>
      <vt:lpstr>Post Implementation Support (PIS) Period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Thomas Lineham</cp:lastModifiedBy>
  <cp:revision>48</cp:revision>
  <dcterms:created xsi:type="dcterms:W3CDTF">2018-09-02T17:12:15Z</dcterms:created>
  <dcterms:modified xsi:type="dcterms:W3CDTF">2021-05-28T11:19:03Z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