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3424" r:id="rId6"/>
    <p:sldId id="342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5835D"/>
    <a:srgbClr val="FFFFFF"/>
    <a:srgbClr val="B1D6E8"/>
    <a:srgbClr val="CCFF99"/>
    <a:srgbClr val="9CCB3B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424B53-6BD8-4CFC-BAFF-2B77D37F0978}" v="52" dt="2021-08-25T15:19:50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734A5EB1-E9C5-4C9D-A63D-BE2ACCEDF774}"/>
    <pc:docChg chg="delSld">
      <pc:chgData name="Rachel Taggart" userId="4f8aad94-55b7-4ba6-8498-7cad127c11eb" providerId="ADAL" clId="{734A5EB1-E9C5-4C9D-A63D-BE2ACCEDF774}" dt="2021-06-25T13:30:35.373" v="0" actId="2696"/>
      <pc:docMkLst>
        <pc:docMk/>
      </pc:docMkLst>
    </pc:docChg>
  </pc:docChgLst>
  <pc:docChgLst>
    <pc:chgData name="Rachel Taggart" userId="4f8aad94-55b7-4ba6-8498-7cad127c11eb" providerId="ADAL" clId="{EF424B53-6BD8-4CFC-BAFF-2B77D37F0978}"/>
    <pc:docChg chg="custSel modSld">
      <pc:chgData name="Rachel Taggart" userId="4f8aad94-55b7-4ba6-8498-7cad127c11eb" providerId="ADAL" clId="{EF424B53-6BD8-4CFC-BAFF-2B77D37F0978}" dt="2021-08-25T15:19:50.244" v="47" actId="1076"/>
      <pc:docMkLst>
        <pc:docMk/>
      </pc:docMkLst>
      <pc:sldChg chg="addSp modSp">
        <pc:chgData name="Rachel Taggart" userId="4f8aad94-55b7-4ba6-8498-7cad127c11eb" providerId="ADAL" clId="{EF424B53-6BD8-4CFC-BAFF-2B77D37F0978}" dt="2021-08-25T14:44:28.609" v="45" actId="1076"/>
        <pc:sldMkLst>
          <pc:docMk/>
          <pc:sldMk cId="7336260" sldId="3422"/>
        </pc:sldMkLst>
        <pc:spChg chg="add mod">
          <ac:chgData name="Rachel Taggart" userId="4f8aad94-55b7-4ba6-8498-7cad127c11eb" providerId="ADAL" clId="{EF424B53-6BD8-4CFC-BAFF-2B77D37F0978}" dt="2021-08-25T14:42:05.023" v="25" actId="207"/>
          <ac:spMkLst>
            <pc:docMk/>
            <pc:sldMk cId="7336260" sldId="3422"/>
            <ac:spMk id="75" creationId="{E537D53D-939D-465C-81B8-F858188DEFDE}"/>
          </ac:spMkLst>
        </pc:spChg>
        <pc:spChg chg="add mod">
          <ac:chgData name="Rachel Taggart" userId="4f8aad94-55b7-4ba6-8498-7cad127c11eb" providerId="ADAL" clId="{EF424B53-6BD8-4CFC-BAFF-2B77D37F0978}" dt="2021-08-25T14:44:28.609" v="45" actId="1076"/>
          <ac:spMkLst>
            <pc:docMk/>
            <pc:sldMk cId="7336260" sldId="3422"/>
            <ac:spMk id="100" creationId="{CDE9F3E9-D459-40CB-9575-08EB513FF5E3}"/>
          </ac:spMkLst>
        </pc:spChg>
        <pc:picChg chg="add mod">
          <ac:chgData name="Rachel Taggart" userId="4f8aad94-55b7-4ba6-8498-7cad127c11eb" providerId="ADAL" clId="{EF424B53-6BD8-4CFC-BAFF-2B77D37F0978}" dt="2021-08-25T14:41:25.972" v="22" actId="1076"/>
          <ac:picMkLst>
            <pc:docMk/>
            <pc:sldMk cId="7336260" sldId="3422"/>
            <ac:picMk id="3" creationId="{94DDBE02-8175-42CE-843A-BDF3DBE55BCC}"/>
          </ac:picMkLst>
        </pc:picChg>
        <pc:picChg chg="add mod">
          <ac:chgData name="Rachel Taggart" userId="4f8aad94-55b7-4ba6-8498-7cad127c11eb" providerId="ADAL" clId="{EF424B53-6BD8-4CFC-BAFF-2B77D37F0978}" dt="2021-08-25T14:43:03.112" v="27" actId="1076"/>
          <ac:picMkLst>
            <pc:docMk/>
            <pc:sldMk cId="7336260" sldId="3422"/>
            <ac:picMk id="77" creationId="{85960C49-5685-4B38-AF94-CE350142918B}"/>
          </ac:picMkLst>
        </pc:picChg>
      </pc:sldChg>
      <pc:sldChg chg="addSp delSp modSp mod">
        <pc:chgData name="Rachel Taggart" userId="4f8aad94-55b7-4ba6-8498-7cad127c11eb" providerId="ADAL" clId="{EF424B53-6BD8-4CFC-BAFF-2B77D37F0978}" dt="2021-08-25T15:19:50.244" v="47" actId="1076"/>
        <pc:sldMkLst>
          <pc:docMk/>
          <pc:sldMk cId="216446310" sldId="3424"/>
        </pc:sldMkLst>
        <pc:graphicFrameChg chg="add mod">
          <ac:chgData name="Rachel Taggart" userId="4f8aad94-55b7-4ba6-8498-7cad127c11eb" providerId="ADAL" clId="{EF424B53-6BD8-4CFC-BAFF-2B77D37F0978}" dt="2021-08-25T15:19:50.244" v="47" actId="1076"/>
          <ac:graphicFrameMkLst>
            <pc:docMk/>
            <pc:sldMk cId="216446310" sldId="3424"/>
            <ac:graphicFrameMk id="4" creationId="{5020E6E5-5078-47A5-B8D8-65DBA9BC1783}"/>
          </ac:graphicFrameMkLst>
        </pc:graphicFrameChg>
        <pc:graphicFrameChg chg="del">
          <ac:chgData name="Rachel Taggart" userId="4f8aad94-55b7-4ba6-8498-7cad127c11eb" providerId="ADAL" clId="{EF424B53-6BD8-4CFC-BAFF-2B77D37F0978}" dt="2021-08-25T14:32:11.984" v="20" actId="478"/>
          <ac:graphicFrameMkLst>
            <pc:docMk/>
            <pc:sldMk cId="216446310" sldId="3424"/>
            <ac:graphicFrameMk id="5" creationId="{41C8FD02-5F63-4083-A2A6-7C10B94C0E7A}"/>
          </ac:graphicFrameMkLst>
        </pc:graphicFrameChg>
        <pc:graphicFrameChg chg="del">
          <ac:chgData name="Rachel Taggart" userId="4f8aad94-55b7-4ba6-8498-7cad127c11eb" providerId="ADAL" clId="{EF424B53-6BD8-4CFC-BAFF-2B77D37F0978}" dt="2021-08-25T14:30:48.434" v="5" actId="478"/>
          <ac:graphicFrameMkLst>
            <pc:docMk/>
            <pc:sldMk cId="216446310" sldId="3424"/>
            <ac:graphicFrameMk id="8" creationId="{EBB33185-1A26-4927-9BE7-51CC2DD6B684}"/>
          </ac:graphicFrameMkLst>
        </pc:graphicFrameChg>
        <pc:graphicFrameChg chg="del">
          <ac:chgData name="Rachel Taggart" userId="4f8aad94-55b7-4ba6-8498-7cad127c11eb" providerId="ADAL" clId="{EF424B53-6BD8-4CFC-BAFF-2B77D37F0978}" dt="2021-08-25T14:30:17.443" v="0" actId="478"/>
          <ac:graphicFrameMkLst>
            <pc:docMk/>
            <pc:sldMk cId="216446310" sldId="3424"/>
            <ac:graphicFrameMk id="9" creationId="{5F8B6B86-99A7-4021-B7D2-D91686F0B9B7}"/>
          </ac:graphicFrameMkLst>
        </pc:graphicFrameChg>
        <pc:graphicFrameChg chg="del">
          <ac:chgData name="Rachel Taggart" userId="4f8aad94-55b7-4ba6-8498-7cad127c11eb" providerId="ADAL" clId="{EF424B53-6BD8-4CFC-BAFF-2B77D37F0978}" dt="2021-08-25T14:31:24.421" v="10" actId="478"/>
          <ac:graphicFrameMkLst>
            <pc:docMk/>
            <pc:sldMk cId="216446310" sldId="3424"/>
            <ac:graphicFrameMk id="10" creationId="{F6AA795A-C587-4022-A089-5AAC31FD3C60}"/>
          </ac:graphicFrameMkLst>
        </pc:graphicFrameChg>
        <pc:graphicFrameChg chg="add mod">
          <ac:chgData name="Rachel Taggart" userId="4f8aad94-55b7-4ba6-8498-7cad127c11eb" providerId="ADAL" clId="{EF424B53-6BD8-4CFC-BAFF-2B77D37F0978}" dt="2021-08-25T14:30:43.220" v="4" actId="14100"/>
          <ac:graphicFrameMkLst>
            <pc:docMk/>
            <pc:sldMk cId="216446310" sldId="3424"/>
            <ac:graphicFrameMk id="11" creationId="{5F8B6B86-99A7-4021-B7D2-D91686F0B9B7}"/>
          </ac:graphicFrameMkLst>
        </pc:graphicFrameChg>
        <pc:graphicFrameChg chg="add mod">
          <ac:chgData name="Rachel Taggart" userId="4f8aad94-55b7-4ba6-8498-7cad127c11eb" providerId="ADAL" clId="{EF424B53-6BD8-4CFC-BAFF-2B77D37F0978}" dt="2021-08-25T14:31:10.881" v="9" actId="14100"/>
          <ac:graphicFrameMkLst>
            <pc:docMk/>
            <pc:sldMk cId="216446310" sldId="3424"/>
            <ac:graphicFrameMk id="12" creationId="{EBB33185-1A26-4927-9BE7-51CC2DD6B684}"/>
          </ac:graphicFrameMkLst>
        </pc:graphicFrameChg>
        <pc:graphicFrameChg chg="add mod">
          <ac:chgData name="Rachel Taggart" userId="4f8aad94-55b7-4ba6-8498-7cad127c11eb" providerId="ADAL" clId="{EF424B53-6BD8-4CFC-BAFF-2B77D37F0978}" dt="2021-08-25T14:32:05.971" v="19" actId="404"/>
          <ac:graphicFrameMkLst>
            <pc:docMk/>
            <pc:sldMk cId="216446310" sldId="3424"/>
            <ac:graphicFrameMk id="13" creationId="{F6AA795A-C587-4022-A089-5AAC31FD3C60}"/>
          </ac:graphicFrameMkLst>
        </pc:graphicFrameChg>
      </pc:sldChg>
    </pc:docChg>
  </pc:docChgLst>
  <pc:docChgLst>
    <pc:chgData name="Rachel Taggart" userId="4f8aad94-55b7-4ba6-8498-7cad127c11eb" providerId="ADAL" clId="{CD9DF685-B9FC-4DEF-8FE3-A7A92918949C}"/>
    <pc:docChg chg="custSel modSld">
      <pc:chgData name="Rachel Taggart" userId="4f8aad94-55b7-4ba6-8498-7cad127c11eb" providerId="ADAL" clId="{CD9DF685-B9FC-4DEF-8FE3-A7A92918949C}" dt="2021-05-27T14:31:33.564" v="24" actId="1076"/>
      <pc:docMkLst>
        <pc:docMk/>
      </pc:docMkLst>
    </pc:docChg>
  </pc:docChgLst>
  <pc:docChgLst>
    <pc:chgData name="Rachel Taggart" userId="4f8aad94-55b7-4ba6-8498-7cad127c11eb" providerId="ADAL" clId="{A1D19290-AA82-4CCB-8C1D-40494F0A4490}"/>
    <pc:docChg chg="addSld delSld modSld">
      <pc:chgData name="Rachel Taggart" userId="4f8aad94-55b7-4ba6-8498-7cad127c11eb" providerId="ADAL" clId="{A1D19290-AA82-4CCB-8C1D-40494F0A4490}" dt="2021-05-28T06:48:15.892" v="2"/>
      <pc:docMkLst>
        <pc:docMk/>
      </pc:docMkLst>
      <pc:sldChg chg="add">
        <pc:chgData name="Rachel Taggart" userId="4f8aad94-55b7-4ba6-8498-7cad127c11eb" providerId="ADAL" clId="{A1D19290-AA82-4CCB-8C1D-40494F0A4490}" dt="2021-05-28T06:48:15.892" v="2"/>
        <pc:sldMkLst>
          <pc:docMk/>
          <pc:sldMk cId="7336260" sldId="3422"/>
        </pc:sldMkLst>
      </pc:sldChg>
      <pc:sldMasterChg chg="delSldLayout">
        <pc:chgData name="Rachel Taggart" userId="4f8aad94-55b7-4ba6-8498-7cad127c11eb" providerId="ADAL" clId="{A1D19290-AA82-4CCB-8C1D-40494F0A4490}" dt="2021-05-28T06:48:02.683" v="1" actId="2696"/>
        <pc:sldMasterMkLst>
          <pc:docMk/>
          <pc:sldMasterMk cId="2279291146" sldId="2147483648"/>
        </pc:sldMasterMkLst>
      </pc:sldMasterChg>
    </pc:docChg>
  </pc:docChgLst>
  <pc:docChgLst>
    <pc:chgData name="Rachel Taggart" userId="4f8aad94-55b7-4ba6-8498-7cad127c11eb" providerId="ADAL" clId="{58C37746-753C-4824-8EC2-579F7FD036F6}"/>
    <pc:docChg chg="custSel delSld modSld">
      <pc:chgData name="Rachel Taggart" userId="4f8aad94-55b7-4ba6-8498-7cad127c11eb" providerId="ADAL" clId="{58C37746-753C-4824-8EC2-579F7FD036F6}" dt="2021-07-29T15:48:43.116" v="90" actId="2696"/>
      <pc:docMkLst>
        <pc:docMk/>
      </pc:docMkLst>
      <pc:sldChg chg="modSp">
        <pc:chgData name="Rachel Taggart" userId="4f8aad94-55b7-4ba6-8498-7cad127c11eb" providerId="ADAL" clId="{58C37746-753C-4824-8EC2-579F7FD036F6}" dt="2021-07-29T15:00:46.503" v="89" actId="20577"/>
        <pc:sldMkLst>
          <pc:docMk/>
          <pc:sldMk cId="3657548807" sldId="1997"/>
        </pc:sldMkLst>
        <pc:spChg chg="mod">
          <ac:chgData name="Rachel Taggart" userId="4f8aad94-55b7-4ba6-8498-7cad127c11eb" providerId="ADAL" clId="{58C37746-753C-4824-8EC2-579F7FD036F6}" dt="2021-07-29T15:00:46.503" v="89" actId="20577"/>
          <ac:spMkLst>
            <pc:docMk/>
            <pc:sldMk cId="3657548807" sldId="1997"/>
            <ac:spMk id="2" creationId="{00000000-0000-0000-0000-000000000000}"/>
          </ac:spMkLst>
        </pc:spChg>
      </pc:sldChg>
      <pc:sldChg chg="addSp delSp modSp">
        <pc:chgData name="Rachel Taggart" userId="4f8aad94-55b7-4ba6-8498-7cad127c11eb" providerId="ADAL" clId="{58C37746-753C-4824-8EC2-579F7FD036F6}" dt="2021-07-29T14:59:07.769" v="83" actId="207"/>
        <pc:sldMkLst>
          <pc:docMk/>
          <pc:sldMk cId="7336260" sldId="3422"/>
        </pc:sldMkLst>
        <pc:spChg chg="mod">
          <ac:chgData name="Rachel Taggart" userId="4f8aad94-55b7-4ba6-8498-7cad127c11eb" providerId="ADAL" clId="{58C37746-753C-4824-8EC2-579F7FD036F6}" dt="2021-07-29T14:50:15.010" v="31" actId="14100"/>
          <ac:spMkLst>
            <pc:docMk/>
            <pc:sldMk cId="7336260" sldId="3422"/>
            <ac:spMk id="21" creationId="{82F7A9E5-1675-4668-A89C-A6CD5319BEEE}"/>
          </ac:spMkLst>
        </pc:spChg>
        <pc:spChg chg="mod">
          <ac:chgData name="Rachel Taggart" userId="4f8aad94-55b7-4ba6-8498-7cad127c11eb" providerId="ADAL" clId="{58C37746-753C-4824-8EC2-579F7FD036F6}" dt="2021-07-29T14:51:37.173" v="42" actId="1076"/>
          <ac:spMkLst>
            <pc:docMk/>
            <pc:sldMk cId="7336260" sldId="3422"/>
            <ac:spMk id="22" creationId="{928E35E8-76DF-4B34-A104-1458412F3730}"/>
          </ac:spMkLst>
        </pc:spChg>
        <pc:spChg chg="mod">
          <ac:chgData name="Rachel Taggart" userId="4f8aad94-55b7-4ba6-8498-7cad127c11eb" providerId="ADAL" clId="{58C37746-753C-4824-8EC2-579F7FD036F6}" dt="2021-07-29T14:52:25.610" v="46" actId="14100"/>
          <ac:spMkLst>
            <pc:docMk/>
            <pc:sldMk cId="7336260" sldId="3422"/>
            <ac:spMk id="27" creationId="{7F4C94C9-4BBA-4F72-B124-F7C373F5A1AE}"/>
          </ac:spMkLst>
        </pc:spChg>
        <pc:spChg chg="mod">
          <ac:chgData name="Rachel Taggart" userId="4f8aad94-55b7-4ba6-8498-7cad127c11eb" providerId="ADAL" clId="{58C37746-753C-4824-8EC2-579F7FD036F6}" dt="2021-07-29T14:52:22.580" v="45" actId="14100"/>
          <ac:spMkLst>
            <pc:docMk/>
            <pc:sldMk cId="7336260" sldId="3422"/>
            <ac:spMk id="28" creationId="{9B6D00FA-20EE-4DF3-950D-EBC0B3503E1C}"/>
          </ac:spMkLst>
        </pc:spChg>
        <pc:spChg chg="mod">
          <ac:chgData name="Rachel Taggart" userId="4f8aad94-55b7-4ba6-8498-7cad127c11eb" providerId="ADAL" clId="{58C37746-753C-4824-8EC2-579F7FD036F6}" dt="2021-07-29T14:52:20.150" v="44" actId="14100"/>
          <ac:spMkLst>
            <pc:docMk/>
            <pc:sldMk cId="7336260" sldId="3422"/>
            <ac:spMk id="29" creationId="{F77FF8F8-AD54-4C7F-B67E-9F82867C06ED}"/>
          </ac:spMkLst>
        </pc:spChg>
        <pc:spChg chg="del mod">
          <ac:chgData name="Rachel Taggart" userId="4f8aad94-55b7-4ba6-8498-7cad127c11eb" providerId="ADAL" clId="{58C37746-753C-4824-8EC2-579F7FD036F6}" dt="2021-07-27T15:59:30.219" v="3" actId="478"/>
          <ac:spMkLst>
            <pc:docMk/>
            <pc:sldMk cId="7336260" sldId="3422"/>
            <ac:spMk id="50" creationId="{BDEB039D-ADCD-453E-83D8-74A039FE56DD}"/>
          </ac:spMkLst>
        </pc:spChg>
        <pc:spChg chg="mod">
          <ac:chgData name="Rachel Taggart" userId="4f8aad94-55b7-4ba6-8498-7cad127c11eb" providerId="ADAL" clId="{58C37746-753C-4824-8EC2-579F7FD036F6}" dt="2021-07-29T14:57:22.098" v="72" actId="20577"/>
          <ac:spMkLst>
            <pc:docMk/>
            <pc:sldMk cId="7336260" sldId="3422"/>
            <ac:spMk id="51" creationId="{E457FA9A-4E69-4D22-82C3-2180A96F242B}"/>
          </ac:spMkLst>
        </pc:spChg>
        <pc:spChg chg="mod">
          <ac:chgData name="Rachel Taggart" userId="4f8aad94-55b7-4ba6-8498-7cad127c11eb" providerId="ADAL" clId="{58C37746-753C-4824-8EC2-579F7FD036F6}" dt="2021-07-29T14:50:53.061" v="38" actId="1076"/>
          <ac:spMkLst>
            <pc:docMk/>
            <pc:sldMk cId="7336260" sldId="3422"/>
            <ac:spMk id="70" creationId="{18F464A4-028B-4701-844A-04F3E6BDAA9B}"/>
          </ac:spMkLst>
        </pc:spChg>
        <pc:spChg chg="mod">
          <ac:chgData name="Rachel Taggart" userId="4f8aad94-55b7-4ba6-8498-7cad127c11eb" providerId="ADAL" clId="{58C37746-753C-4824-8EC2-579F7FD036F6}" dt="2021-07-29T14:51:11.177" v="41" actId="1076"/>
          <ac:spMkLst>
            <pc:docMk/>
            <pc:sldMk cId="7336260" sldId="3422"/>
            <ac:spMk id="73" creationId="{6DEC0E7B-0361-46F4-9E41-5F51D65CB952}"/>
          </ac:spMkLst>
        </pc:spChg>
        <pc:spChg chg="mod">
          <ac:chgData name="Rachel Taggart" userId="4f8aad94-55b7-4ba6-8498-7cad127c11eb" providerId="ADAL" clId="{58C37746-753C-4824-8EC2-579F7FD036F6}" dt="2021-07-29T14:54:19.902" v="49" actId="207"/>
          <ac:spMkLst>
            <pc:docMk/>
            <pc:sldMk cId="7336260" sldId="3422"/>
            <ac:spMk id="74" creationId="{F9D14E8F-29D8-4763-A756-F4B99F088F23}"/>
          </ac:spMkLst>
        </pc:spChg>
        <pc:spChg chg="del">
          <ac:chgData name="Rachel Taggart" userId="4f8aad94-55b7-4ba6-8498-7cad127c11eb" providerId="ADAL" clId="{58C37746-753C-4824-8EC2-579F7FD036F6}" dt="2021-07-27T15:58:27.140" v="1" actId="478"/>
          <ac:spMkLst>
            <pc:docMk/>
            <pc:sldMk cId="7336260" sldId="3422"/>
            <ac:spMk id="75" creationId="{DAA44F42-64A9-43E2-A186-5EEBD8C545F3}"/>
          </ac:spMkLst>
        </pc:spChg>
        <pc:spChg chg="mod">
          <ac:chgData name="Rachel Taggart" userId="4f8aad94-55b7-4ba6-8498-7cad127c11eb" providerId="ADAL" clId="{58C37746-753C-4824-8EC2-579F7FD036F6}" dt="2021-07-29T14:55:44.160" v="55" actId="1076"/>
          <ac:spMkLst>
            <pc:docMk/>
            <pc:sldMk cId="7336260" sldId="3422"/>
            <ac:spMk id="79" creationId="{E634DE91-7047-4E81-9D6C-950F03BDD4F4}"/>
          </ac:spMkLst>
        </pc:spChg>
        <pc:spChg chg="add mod">
          <ac:chgData name="Rachel Taggart" userId="4f8aad94-55b7-4ba6-8498-7cad127c11eb" providerId="ADAL" clId="{58C37746-753C-4824-8EC2-579F7FD036F6}" dt="2021-07-29T14:55:39.324" v="54" actId="1076"/>
          <ac:spMkLst>
            <pc:docMk/>
            <pc:sldMk cId="7336260" sldId="3422"/>
            <ac:spMk id="98" creationId="{33F797C2-6B02-4FEC-BCBE-98379ADBD746}"/>
          </ac:spMkLst>
        </pc:spChg>
        <pc:spChg chg="add mod">
          <ac:chgData name="Rachel Taggart" userId="4f8aad94-55b7-4ba6-8498-7cad127c11eb" providerId="ADAL" clId="{58C37746-753C-4824-8EC2-579F7FD036F6}" dt="2021-07-29T14:59:07.769" v="83" actId="207"/>
          <ac:spMkLst>
            <pc:docMk/>
            <pc:sldMk cId="7336260" sldId="3422"/>
            <ac:spMk id="99" creationId="{B6F48C5A-F061-4EAA-A711-F34F890B6CC8}"/>
          </ac:spMkLst>
        </pc:spChg>
        <pc:graphicFrameChg chg="modGraphic">
          <ac:chgData name="Rachel Taggart" userId="4f8aad94-55b7-4ba6-8498-7cad127c11eb" providerId="ADAL" clId="{58C37746-753C-4824-8EC2-579F7FD036F6}" dt="2021-07-27T15:04:10.532" v="0" actId="14734"/>
          <ac:graphicFrameMkLst>
            <pc:docMk/>
            <pc:sldMk cId="7336260" sldId="3422"/>
            <ac:graphicFrameMk id="15" creationId="{1EEF71A9-3459-4398-9E96-C8B48BB80F21}"/>
          </ac:graphicFrameMkLst>
        </pc:graphicFrameChg>
        <pc:picChg chg="mod">
          <ac:chgData name="Rachel Taggart" userId="4f8aad94-55b7-4ba6-8498-7cad127c11eb" providerId="ADAL" clId="{58C37746-753C-4824-8EC2-579F7FD036F6}" dt="2021-07-29T14:51:07.461" v="40" actId="1076"/>
          <ac:picMkLst>
            <pc:docMk/>
            <pc:sldMk cId="7336260" sldId="3422"/>
            <ac:picMk id="66" creationId="{661DBB9B-214D-4418-A5D9-D6E31D27B17C}"/>
          </ac:picMkLst>
        </pc:picChg>
        <pc:picChg chg="mod">
          <ac:chgData name="Rachel Taggart" userId="4f8aad94-55b7-4ba6-8498-7cad127c11eb" providerId="ADAL" clId="{58C37746-753C-4824-8EC2-579F7FD036F6}" dt="2021-07-29T14:50:46.692" v="37" actId="1076"/>
          <ac:picMkLst>
            <pc:docMk/>
            <pc:sldMk cId="7336260" sldId="3422"/>
            <ac:picMk id="67" creationId="{5FB4F2D3-7CF2-4CD3-86AB-87CFB42AA518}"/>
          </ac:picMkLst>
        </pc:picChg>
        <pc:picChg chg="del">
          <ac:chgData name="Rachel Taggart" userId="4f8aad94-55b7-4ba6-8498-7cad127c11eb" providerId="ADAL" clId="{58C37746-753C-4824-8EC2-579F7FD036F6}" dt="2021-07-29T14:55:06.391" v="50" actId="478"/>
          <ac:picMkLst>
            <pc:docMk/>
            <pc:sldMk cId="7336260" sldId="3422"/>
            <ac:picMk id="77" creationId="{3A52E5E7-79C6-4129-9BD9-342EE4FCEDB4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September 2021.xlsx]In Delivery!PivotTable4</c:name>
    <c:fmtId val="2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Delivery Pipeline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2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2"/>
          </a:solidFill>
          <a:ln>
            <a:noFill/>
          </a:ln>
          <a:effectLst/>
        </c:spPr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 Delivery'!$K$6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B78-40B5-B45A-F336DD2778D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78-40B5-B45A-F336DD2778D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B78-40B5-B45A-F336DD2778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'In Delivery'!$J$7:$J$17</c:f>
              <c:multiLvlStrCache>
                <c:ptCount val="8"/>
                <c:lvl>
                  <c:pt idx="0">
                    <c:v>Ready for delivery</c:v>
                  </c:pt>
                  <c:pt idx="1">
                    <c:v>Standalone</c:v>
                  </c:pt>
                  <c:pt idx="2">
                    <c:v>Unallocated</c:v>
                  </c:pt>
                  <c:pt idx="3">
                    <c:v>CSSC</c:v>
                  </c:pt>
                  <c:pt idx="4">
                    <c:v>Jun 21</c:v>
                  </c:pt>
                  <c:pt idx="5">
                    <c:v>Nov 21</c:v>
                  </c:pt>
                  <c:pt idx="6">
                    <c:v>Standalone</c:v>
                  </c:pt>
                  <c:pt idx="7">
                    <c:v>MiR10</c:v>
                  </c:pt>
                </c:lvl>
                <c:lvl>
                  <c:pt idx="0">
                    <c:v>Awaiting Delivery</c:v>
                  </c:pt>
                  <c:pt idx="3">
                    <c:v>In Delivery</c:v>
                  </c:pt>
                </c:lvl>
              </c:multiLvlStrCache>
            </c:multiLvlStrRef>
          </c:cat>
          <c:val>
            <c:numRef>
              <c:f>'In Delivery'!$K$7:$K$17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6</c:v>
                </c:pt>
                <c:pt idx="6">
                  <c:v>7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78-40B5-B45A-F336DD277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478751"/>
        <c:axId val="1862684431"/>
      </c:barChart>
      <c:catAx>
        <c:axId val="1721478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84431"/>
        <c:crosses val="autoZero"/>
        <c:auto val="1"/>
        <c:lblAlgn val="ctr"/>
        <c:lblOffset val="100"/>
        <c:noMultiLvlLbl val="0"/>
      </c:catAx>
      <c:valAx>
        <c:axId val="186268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4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September 2021.xlsx]Current Period Change!PivotTable3</c:name>
    <c:fmtId val="1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</a:t>
            </a:r>
            <a:r>
              <a:rPr lang="en-US" baseline="0"/>
              <a:t> Development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'Current Period Change'!$H$3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Period Change'!$G$4:$G$8</c:f>
              <c:strCache>
                <c:ptCount val="4"/>
                <c:pt idx="0">
                  <c:v>Solution Consultation</c:v>
                </c:pt>
                <c:pt idx="1">
                  <c:v>Capture</c:v>
                </c:pt>
                <c:pt idx="2">
                  <c:v>Initial Review</c:v>
                </c:pt>
                <c:pt idx="3">
                  <c:v>Pre-capture</c:v>
                </c:pt>
              </c:strCache>
            </c:strRef>
          </c:cat>
          <c:val>
            <c:numRef>
              <c:f>'Current Period Change'!$H$4:$H$8</c:f>
              <c:numCache>
                <c:formatCode>General</c:formatCode>
                <c:ptCount val="4"/>
                <c:pt idx="0">
                  <c:v>4</c:v>
                </c:pt>
                <c:pt idx="1">
                  <c:v>23</c:v>
                </c:pt>
                <c:pt idx="2">
                  <c:v>3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11-4BAC-BE33-DAD2CAC400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6181135"/>
        <c:axId val="1851834319"/>
      </c:barChart>
      <c:catAx>
        <c:axId val="175618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34319"/>
        <c:crosses val="autoZero"/>
        <c:auto val="1"/>
        <c:lblAlgn val="ctr"/>
        <c:lblOffset val="100"/>
        <c:noMultiLvlLbl val="0"/>
      </c:catAx>
      <c:valAx>
        <c:axId val="18518343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1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September 2021.xlsx]Period updates!PivotTable5</c:name>
    <c:fmtId val="20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Changes From Last Period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'Period updates'!$B$13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41-4742-8E2E-C05F27DC1CCE}"/>
              </c:ext>
            </c:extLst>
          </c:dPt>
          <c:dPt>
            <c:idx val="1"/>
            <c:bubble3D val="0"/>
            <c:spPr>
              <a:solidFill>
                <a:srgbClr val="99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41-4742-8E2E-C05F27DC1C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41-4742-8E2E-C05F27DC1C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41-4742-8E2E-C05F27DC1CC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741-4742-8E2E-C05F27DC1CC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741-4742-8E2E-C05F27DC1CC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741-4742-8E2E-C05F27DC1C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'Period updates'!$A$14:$A$16</c:f>
              <c:strCache>
                <c:ptCount val="2"/>
                <c:pt idx="0">
                  <c:v>New MOD</c:v>
                </c:pt>
                <c:pt idx="1">
                  <c:v>New CP</c:v>
                </c:pt>
              </c:strCache>
            </c:strRef>
          </c:cat>
          <c:val>
            <c:numRef>
              <c:f>'Period updates'!$B$14:$B$16</c:f>
              <c:numCache>
                <c:formatCode>General</c:formatCode>
                <c:ptCount val="2"/>
                <c:pt idx="0">
                  <c:v>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741-4742-8E2E-C05F27DC1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704183699372662"/>
          <c:y val="0.40559986904630752"/>
          <c:w val="0.21859603824533874"/>
          <c:h val="0.237241659261133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3"/>
            <a:ext cx="4691063" cy="4764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2685" marR="5074" lvl="0" indent="0" algn="l" defTabSz="913303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7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6035245" y="4240716"/>
            <a:ext cx="20069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F8B6B86-99A7-4021-B7D2-D91686F0B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446204"/>
              </p:ext>
            </p:extLst>
          </p:nvPr>
        </p:nvGraphicFramePr>
        <p:xfrm>
          <a:off x="344246" y="2631758"/>
          <a:ext cx="5539104" cy="2389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BB33185-1A26-4927-9BE7-51CC2DD6B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403990"/>
              </p:ext>
            </p:extLst>
          </p:nvPr>
        </p:nvGraphicFramePr>
        <p:xfrm>
          <a:off x="311311" y="575075"/>
          <a:ext cx="5224707" cy="212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6AA795A-C587-4022-A089-5AAC31FD3C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660418"/>
              </p:ext>
            </p:extLst>
          </p:nvPr>
        </p:nvGraphicFramePr>
        <p:xfrm>
          <a:off x="5816894" y="1042516"/>
          <a:ext cx="3127806" cy="2877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20E6E5-5078-47A5-B8D8-65DBA9BC17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108252"/>
              </p:ext>
            </p:extLst>
          </p:nvPr>
        </p:nvGraphicFramePr>
        <p:xfrm>
          <a:off x="8042223" y="4202724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showAsIcon="1" r:id="rId7" imgW="914400" imgH="792360" progId="Excel.Sheet.12">
                  <p:embed/>
                </p:oleObj>
              </mc:Choice>
              <mc:Fallback>
                <p:oleObj name="Worksheet" showAsIcon="1" r:id="rId7" imgW="914400" imgH="792360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20E6E5-5078-47A5-B8D8-65DBA9BC17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42223" y="4202724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44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039978-F70A-4C74-8B7C-9E5DA1519E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5621" y="64684"/>
            <a:ext cx="8708571" cy="40011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2020-2022 DSC Change / </a:t>
            </a:r>
            <a:r>
              <a:rPr lang="en-GB" sz="2000" b="1" dirty="0" err="1">
                <a:solidFill>
                  <a:schemeClr val="accent1"/>
                </a:solidFill>
              </a:rPr>
              <a:t>MiR</a:t>
            </a:r>
            <a:r>
              <a:rPr lang="en-GB" sz="2000" b="1" dirty="0">
                <a:solidFill>
                  <a:schemeClr val="accent1"/>
                </a:solidFill>
              </a:rPr>
              <a:t> Pipeline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1EEF71A9-3459-4398-9E96-C8B48BB80F2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866" y="447622"/>
          <a:ext cx="8225457" cy="4533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331">
                  <a:extLst>
                    <a:ext uri="{9D8B030D-6E8A-4147-A177-3AD203B41FA5}">
                      <a16:colId xmlns:a16="http://schemas.microsoft.com/office/drawing/2014/main" val="3892064586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026510767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796591319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998834721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827997060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1205869007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726710848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3107269484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3656303277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707694966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1379636612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386597783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571120699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196548710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1403591048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4248103585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1442016581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3168474325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409453779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1606851460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1068492204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4150067901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595818616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759753554"/>
                    </a:ext>
                  </a:extLst>
                </a:gridCol>
                <a:gridCol w="309989">
                  <a:extLst>
                    <a:ext uri="{9D8B030D-6E8A-4147-A177-3AD203B41FA5}">
                      <a16:colId xmlns:a16="http://schemas.microsoft.com/office/drawing/2014/main" val="1360792266"/>
                    </a:ext>
                  </a:extLst>
                </a:gridCol>
              </a:tblGrid>
              <a:tr h="234193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2021</a:t>
                      </a:r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2022</a:t>
                      </a:r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53736"/>
                  </a:ext>
                </a:extLst>
              </a:tr>
              <a:tr h="33540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Jan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Feb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Apr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May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Jun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Jul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Aug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Sep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Oct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Nov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Jan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Feb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Apr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May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Jun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Jul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Aug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Sep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Oct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Nov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758045"/>
                  </a:ext>
                </a:extLst>
              </a:tr>
              <a:tr h="93844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Minor Releases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927043025"/>
                  </a:ext>
                </a:extLst>
              </a:tr>
              <a:tr h="87862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Major Releases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795437498"/>
                  </a:ext>
                </a:extLst>
              </a:tr>
              <a:tr h="66543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CSSC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3157425213"/>
                  </a:ext>
                </a:extLst>
              </a:tr>
              <a:tr h="147172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Standalone Change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58796711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44DE2A5-3D7C-43E8-BE35-7BE15B9AF676}"/>
              </a:ext>
            </a:extLst>
          </p:cNvPr>
          <p:cNvSpPr txBox="1"/>
          <p:nvPr/>
        </p:nvSpPr>
        <p:spPr>
          <a:xfrm>
            <a:off x="997389" y="2018433"/>
            <a:ext cx="2699449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June 2021 	                             (DBTI + PIS/Closedown)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410ACA-A9A3-49A1-BFB9-17691BF13109}"/>
              </a:ext>
            </a:extLst>
          </p:cNvPr>
          <p:cNvSpPr txBox="1"/>
          <p:nvPr/>
        </p:nvSpPr>
        <p:spPr>
          <a:xfrm>
            <a:off x="996809" y="2262289"/>
            <a:ext cx="135030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Nov 2021 Analysis / 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04EDCE-157B-4D96-AC58-B4C0BFB45B65}"/>
              </a:ext>
            </a:extLst>
          </p:cNvPr>
          <p:cNvSpPr txBox="1"/>
          <p:nvPr/>
        </p:nvSpPr>
        <p:spPr>
          <a:xfrm>
            <a:off x="2382252" y="2253569"/>
            <a:ext cx="292996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November 2021 Build/Test	Implement/PIS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F32981-9BDE-45F1-8945-FBDB02C43671}"/>
              </a:ext>
            </a:extLst>
          </p:cNvPr>
          <p:cNvSpPr txBox="1"/>
          <p:nvPr/>
        </p:nvSpPr>
        <p:spPr>
          <a:xfrm>
            <a:off x="968215" y="1094153"/>
            <a:ext cx="1350306" cy="19992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MiR</a:t>
            </a: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 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F7A9E5-1675-4668-A89C-A6CD5319BEEE}"/>
              </a:ext>
            </a:extLst>
          </p:cNvPr>
          <p:cNvSpPr txBox="1"/>
          <p:nvPr/>
        </p:nvSpPr>
        <p:spPr>
          <a:xfrm>
            <a:off x="2261070" y="1339936"/>
            <a:ext cx="135030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 err="1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MiR</a:t>
            </a: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 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8E35E8-76DF-4B34-A104-1458412F3730}"/>
              </a:ext>
            </a:extLst>
          </p:cNvPr>
          <p:cNvSpPr txBox="1"/>
          <p:nvPr/>
        </p:nvSpPr>
        <p:spPr>
          <a:xfrm>
            <a:off x="3412494" y="1558104"/>
            <a:ext cx="1194112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 err="1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MiR</a:t>
            </a: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 11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7BEAB5-3257-4673-B968-870CBF43386A}"/>
              </a:ext>
            </a:extLst>
          </p:cNvPr>
          <p:cNvSpPr txBox="1"/>
          <p:nvPr/>
        </p:nvSpPr>
        <p:spPr>
          <a:xfrm>
            <a:off x="4372612" y="1767448"/>
            <a:ext cx="1141591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MiR 12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4F9FDB-1AAB-4D64-B414-C2C74BFCFABF}"/>
              </a:ext>
            </a:extLst>
          </p:cNvPr>
          <p:cNvSpPr txBox="1"/>
          <p:nvPr/>
        </p:nvSpPr>
        <p:spPr>
          <a:xfrm>
            <a:off x="973404" y="3265600"/>
            <a:ext cx="872502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Regression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7FF8F8-AD54-4C7F-B67E-9F82867C06ED}"/>
              </a:ext>
            </a:extLst>
          </p:cNvPr>
          <p:cNvSpPr txBox="1"/>
          <p:nvPr/>
        </p:nvSpPr>
        <p:spPr>
          <a:xfrm>
            <a:off x="7080194" y="3254655"/>
            <a:ext cx="106950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PIS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EB1EFA-7F9A-4F9B-8C4E-1AFCE183A964}"/>
              </a:ext>
            </a:extLst>
          </p:cNvPr>
          <p:cNvSpPr txBox="1"/>
          <p:nvPr/>
        </p:nvSpPr>
        <p:spPr>
          <a:xfrm>
            <a:off x="4059148" y="3552462"/>
            <a:ext cx="3838530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Retro (MOD 0651)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15DDA-19B8-4236-8ACC-6AAADE9DCEC5}"/>
              </a:ext>
            </a:extLst>
          </p:cNvPr>
          <p:cNvSpPr/>
          <p:nvPr/>
        </p:nvSpPr>
        <p:spPr>
          <a:xfrm>
            <a:off x="7952104" y="3562947"/>
            <a:ext cx="1151030" cy="14003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3BBB4-E85C-4BDC-862E-856A4CD8D481}"/>
              </a:ext>
            </a:extLst>
          </p:cNvPr>
          <p:cNvSpPr txBox="1"/>
          <p:nvPr/>
        </p:nvSpPr>
        <p:spPr>
          <a:xfrm>
            <a:off x="7972854" y="3771300"/>
            <a:ext cx="1045588" cy="199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Track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37DC85-0266-4B68-8BEE-A637CF73A9C6}"/>
              </a:ext>
            </a:extLst>
          </p:cNvPr>
          <p:cNvSpPr txBox="1"/>
          <p:nvPr/>
        </p:nvSpPr>
        <p:spPr>
          <a:xfrm>
            <a:off x="7972854" y="4005191"/>
            <a:ext cx="104558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Activity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362F7A7-3F03-46F4-B2B1-01026E47C781}"/>
              </a:ext>
            </a:extLst>
          </p:cNvPr>
          <p:cNvSpPr txBox="1"/>
          <p:nvPr/>
        </p:nvSpPr>
        <p:spPr>
          <a:xfrm>
            <a:off x="1242037" y="2991589"/>
            <a:ext cx="1039063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Nov 21 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FA193A-D588-4691-BF38-E3641A27F58A}"/>
              </a:ext>
            </a:extLst>
          </p:cNvPr>
          <p:cNvSpPr txBox="1"/>
          <p:nvPr/>
        </p:nvSpPr>
        <p:spPr>
          <a:xfrm>
            <a:off x="5656372" y="2514411"/>
            <a:ext cx="259907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November 2022 Build/Test/Implement/PIS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EEFC6B-8D29-4DCA-9AD3-EF8937E6A38F}"/>
              </a:ext>
            </a:extLst>
          </p:cNvPr>
          <p:cNvSpPr txBox="1"/>
          <p:nvPr/>
        </p:nvSpPr>
        <p:spPr>
          <a:xfrm>
            <a:off x="4103199" y="2517874"/>
            <a:ext cx="1553173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*Nov 2022 Analysis / Design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E0C08B4-04B6-45E0-A1E3-90885683DFF2}"/>
              </a:ext>
            </a:extLst>
          </p:cNvPr>
          <p:cNvSpPr/>
          <p:nvPr/>
        </p:nvSpPr>
        <p:spPr>
          <a:xfrm>
            <a:off x="981635" y="3819521"/>
            <a:ext cx="345498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5206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5237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CDE3203-460F-4CC6-8BDD-546265D6CFA3}"/>
              </a:ext>
            </a:extLst>
          </p:cNvPr>
          <p:cNvSpPr/>
          <p:nvPr/>
        </p:nvSpPr>
        <p:spPr>
          <a:xfrm>
            <a:off x="1297500" y="3821171"/>
            <a:ext cx="326451" cy="257841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5146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0BCF1A2-A987-44E9-AF91-894165E2ACA5}"/>
              </a:ext>
            </a:extLst>
          </p:cNvPr>
          <p:cNvSpPr/>
          <p:nvPr/>
        </p:nvSpPr>
        <p:spPr>
          <a:xfrm>
            <a:off x="1826795" y="3807050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5038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457FA9A-4E69-4D22-82C3-2180A96F242B}"/>
              </a:ext>
            </a:extLst>
          </p:cNvPr>
          <p:cNvSpPr txBox="1"/>
          <p:nvPr/>
        </p:nvSpPr>
        <p:spPr>
          <a:xfrm>
            <a:off x="2615378" y="4152299"/>
            <a:ext cx="2975642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XOS Change Fund 21/22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96E898A-A3F0-4D97-8CCB-FD103A986E93}"/>
              </a:ext>
            </a:extLst>
          </p:cNvPr>
          <p:cNvSpPr txBox="1"/>
          <p:nvPr/>
        </p:nvSpPr>
        <p:spPr>
          <a:xfrm>
            <a:off x="1932033" y="4412591"/>
            <a:ext cx="375095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PAC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902DC96-7427-43A0-94C6-FF7208D0C9B8}"/>
              </a:ext>
            </a:extLst>
          </p:cNvPr>
          <p:cNvSpPr txBox="1"/>
          <p:nvPr/>
        </p:nvSpPr>
        <p:spPr>
          <a:xfrm>
            <a:off x="2329247" y="2300833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7096EECB-E329-489E-A50A-4E9E12204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838" y="2001103"/>
            <a:ext cx="365792" cy="21947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C67A5694-7728-4329-86AD-48DFA6CE5359}"/>
              </a:ext>
            </a:extLst>
          </p:cNvPr>
          <p:cNvSpPr txBox="1"/>
          <p:nvPr/>
        </p:nvSpPr>
        <p:spPr>
          <a:xfrm>
            <a:off x="3917112" y="205038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AA4A966A-9033-4D10-9CB7-E7DDFB6A0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140" y="2236951"/>
            <a:ext cx="365792" cy="219475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B7E728E9-3326-4CED-8393-E29311EF82FC}"/>
              </a:ext>
            </a:extLst>
          </p:cNvPr>
          <p:cNvSpPr txBox="1"/>
          <p:nvPr/>
        </p:nvSpPr>
        <p:spPr>
          <a:xfrm>
            <a:off x="1868095" y="140447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6AEB19-505D-49D4-BDE7-EE2E5FDD40EE}"/>
              </a:ext>
            </a:extLst>
          </p:cNvPr>
          <p:cNvSpPr txBox="1"/>
          <p:nvPr/>
        </p:nvSpPr>
        <p:spPr>
          <a:xfrm>
            <a:off x="5306437" y="233561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E13D4FF-22C8-406F-8850-75D203BB084C}"/>
              </a:ext>
            </a:extLst>
          </p:cNvPr>
          <p:cNvSpPr txBox="1"/>
          <p:nvPr/>
        </p:nvSpPr>
        <p:spPr>
          <a:xfrm>
            <a:off x="2318178" y="114980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661DBB9B-214D-4418-A5D9-D6E31D27B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4856" y="1538715"/>
            <a:ext cx="365792" cy="219475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5FB4F2D3-7CF2-4CD3-86AB-87CFB42AA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276" y="1551666"/>
            <a:ext cx="365792" cy="21947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F33C72FB-6608-4EB9-BDFF-1C0636622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163" y="1740317"/>
            <a:ext cx="365792" cy="21947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BAF8615D-EE9A-4DCD-85D3-32D738225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413" y="1772617"/>
            <a:ext cx="365792" cy="219475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18F464A4-028B-4701-844A-04F3E6BDAA9B}"/>
              </a:ext>
            </a:extLst>
          </p:cNvPr>
          <p:cNvSpPr txBox="1"/>
          <p:nvPr/>
        </p:nvSpPr>
        <p:spPr>
          <a:xfrm>
            <a:off x="3263749" y="1716165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95F7561-6C7D-4F55-AD32-C3EE08394A8C}"/>
              </a:ext>
            </a:extLst>
          </p:cNvPr>
          <p:cNvSpPr txBox="1"/>
          <p:nvPr/>
        </p:nvSpPr>
        <p:spPr>
          <a:xfrm>
            <a:off x="3890782" y="1829410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579FFE-1238-44CC-8D9F-5C4EAF4D7765}"/>
              </a:ext>
            </a:extLst>
          </p:cNvPr>
          <p:cNvSpPr txBox="1"/>
          <p:nvPr/>
        </p:nvSpPr>
        <p:spPr>
          <a:xfrm>
            <a:off x="5650647" y="181112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DEC0E7B-0361-46F4-9E41-5F51D65CB952}"/>
              </a:ext>
            </a:extLst>
          </p:cNvPr>
          <p:cNvSpPr txBox="1"/>
          <p:nvPr/>
        </p:nvSpPr>
        <p:spPr>
          <a:xfrm>
            <a:off x="4736097" y="158398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9D14E8F-29D8-4763-A756-F4B99F088F23}"/>
              </a:ext>
            </a:extLst>
          </p:cNvPr>
          <p:cNvSpPr txBox="1"/>
          <p:nvPr/>
        </p:nvSpPr>
        <p:spPr>
          <a:xfrm>
            <a:off x="965319" y="4660942"/>
            <a:ext cx="1459391" cy="19992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PAC </a:t>
            </a: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	</a:t>
            </a: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XRN4876</a:t>
            </a: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2206EF3-9E15-42AE-83CE-328BBBF089BD}"/>
              </a:ext>
            </a:extLst>
          </p:cNvPr>
          <p:cNvSpPr txBox="1"/>
          <p:nvPr/>
        </p:nvSpPr>
        <p:spPr>
          <a:xfrm>
            <a:off x="1322367" y="4703686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634DE91-7047-4E81-9D6C-950F03BDD4F4}"/>
              </a:ext>
            </a:extLst>
          </p:cNvPr>
          <p:cNvSpPr txBox="1"/>
          <p:nvPr/>
        </p:nvSpPr>
        <p:spPr>
          <a:xfrm>
            <a:off x="2489451" y="4741454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233769-C974-44D3-9168-2B866113F4F3}"/>
              </a:ext>
            </a:extLst>
          </p:cNvPr>
          <p:cNvSpPr/>
          <p:nvPr/>
        </p:nvSpPr>
        <p:spPr>
          <a:xfrm>
            <a:off x="7972853" y="4256804"/>
            <a:ext cx="1045589" cy="19992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Complete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7C23BF2-E296-477C-BF67-AB2348F6F77A}"/>
              </a:ext>
            </a:extLst>
          </p:cNvPr>
          <p:cNvSpPr/>
          <p:nvPr/>
        </p:nvSpPr>
        <p:spPr>
          <a:xfrm>
            <a:off x="7972854" y="4503759"/>
            <a:ext cx="1045589" cy="19992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Potential risk to plan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6A0777-15AF-491D-8996-C3FB4C43E1C7}"/>
              </a:ext>
            </a:extLst>
          </p:cNvPr>
          <p:cNvSpPr/>
          <p:nvPr/>
        </p:nvSpPr>
        <p:spPr>
          <a:xfrm>
            <a:off x="7972853" y="4725227"/>
            <a:ext cx="1045589" cy="196682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At Risk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8CB9DE-FF6F-41F1-8EA0-AFE5E8964C22}"/>
              </a:ext>
            </a:extLst>
          </p:cNvPr>
          <p:cNvSpPr/>
          <p:nvPr/>
        </p:nvSpPr>
        <p:spPr>
          <a:xfrm>
            <a:off x="8107378" y="1083556"/>
            <a:ext cx="1053571" cy="11979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84" name="5-Point Star 120">
            <a:extLst>
              <a:ext uri="{FF2B5EF4-FFF2-40B4-BE49-F238E27FC236}">
                <a16:creationId xmlns:a16="http://schemas.microsoft.com/office/drawing/2014/main" id="{FEF40D73-8ADF-4458-A02C-46B354E37D0C}"/>
              </a:ext>
            </a:extLst>
          </p:cNvPr>
          <p:cNvSpPr/>
          <p:nvPr/>
        </p:nvSpPr>
        <p:spPr>
          <a:xfrm>
            <a:off x="8215410" y="1272821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5-Point Star 121">
            <a:extLst>
              <a:ext uri="{FF2B5EF4-FFF2-40B4-BE49-F238E27FC236}">
                <a16:creationId xmlns:a16="http://schemas.microsoft.com/office/drawing/2014/main" id="{304E6ED8-5930-45BB-BA2D-AF78F73C5A46}"/>
              </a:ext>
            </a:extLst>
          </p:cNvPr>
          <p:cNvSpPr/>
          <p:nvPr/>
        </p:nvSpPr>
        <p:spPr>
          <a:xfrm>
            <a:off x="8240867" y="2029840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5456E8-DEAB-4200-8762-0389297765DE}"/>
              </a:ext>
            </a:extLst>
          </p:cNvPr>
          <p:cNvSpPr txBox="1"/>
          <p:nvPr/>
        </p:nvSpPr>
        <p:spPr>
          <a:xfrm>
            <a:off x="8472740" y="11941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0078A2-7678-401C-990D-67D8409A9CDF}"/>
              </a:ext>
            </a:extLst>
          </p:cNvPr>
          <p:cNvSpPr txBox="1"/>
          <p:nvPr/>
        </p:nvSpPr>
        <p:spPr>
          <a:xfrm>
            <a:off x="8504928" y="1966441"/>
            <a:ext cx="598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8EB99B-EADE-491F-9A27-7EDD2D173D3B}"/>
              </a:ext>
            </a:extLst>
          </p:cNvPr>
          <p:cNvSpPr txBox="1"/>
          <p:nvPr/>
        </p:nvSpPr>
        <p:spPr>
          <a:xfrm>
            <a:off x="8460268" y="1625789"/>
            <a:ext cx="6605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9" name="5-Point Star 122">
            <a:extLst>
              <a:ext uri="{FF2B5EF4-FFF2-40B4-BE49-F238E27FC236}">
                <a16:creationId xmlns:a16="http://schemas.microsoft.com/office/drawing/2014/main" id="{5B468B40-1C2F-4701-91F8-F50B6B27DE42}"/>
              </a:ext>
            </a:extLst>
          </p:cNvPr>
          <p:cNvSpPr/>
          <p:nvPr/>
        </p:nvSpPr>
        <p:spPr>
          <a:xfrm>
            <a:off x="8232023" y="1643174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5-Point Star 122">
            <a:extLst>
              <a:ext uri="{FF2B5EF4-FFF2-40B4-BE49-F238E27FC236}">
                <a16:creationId xmlns:a16="http://schemas.microsoft.com/office/drawing/2014/main" id="{971963C0-4CF6-4D5A-9634-3F16B8C9981B}"/>
              </a:ext>
            </a:extLst>
          </p:cNvPr>
          <p:cNvSpPr/>
          <p:nvPr/>
        </p:nvSpPr>
        <p:spPr>
          <a:xfrm>
            <a:off x="1552167" y="4662716"/>
            <a:ext cx="287934" cy="208122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5-Point Star 122">
            <a:extLst>
              <a:ext uri="{FF2B5EF4-FFF2-40B4-BE49-F238E27FC236}">
                <a16:creationId xmlns:a16="http://schemas.microsoft.com/office/drawing/2014/main" id="{FEC0DCCD-77A8-4D52-9E84-80DE4A88BEB7}"/>
              </a:ext>
            </a:extLst>
          </p:cNvPr>
          <p:cNvSpPr/>
          <p:nvPr/>
        </p:nvSpPr>
        <p:spPr>
          <a:xfrm>
            <a:off x="1557082" y="2037396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81D1545-C857-46C9-A097-3D6A5FE333D5}"/>
              </a:ext>
            </a:extLst>
          </p:cNvPr>
          <p:cNvSpPr txBox="1"/>
          <p:nvPr/>
        </p:nvSpPr>
        <p:spPr>
          <a:xfrm>
            <a:off x="1030702" y="2514411"/>
            <a:ext cx="1790348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Nov 20 PIS</a:t>
            </a: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EB4DC691-E14A-4364-8D0F-8AB9A3D69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610" y="2487527"/>
            <a:ext cx="365792" cy="219475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F715C7E6-2D71-4DA5-831E-180AA0A2DEBA}"/>
              </a:ext>
            </a:extLst>
          </p:cNvPr>
          <p:cNvSpPr txBox="1"/>
          <p:nvPr/>
        </p:nvSpPr>
        <p:spPr>
          <a:xfrm>
            <a:off x="2868350" y="256507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3B3F98B-B7A0-4BB2-A6D7-B060774001E2}"/>
              </a:ext>
            </a:extLst>
          </p:cNvPr>
          <p:cNvSpPr/>
          <p:nvPr/>
        </p:nvSpPr>
        <p:spPr>
          <a:xfrm>
            <a:off x="3917112" y="2273808"/>
            <a:ext cx="423753" cy="179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4780C</a:t>
            </a:r>
          </a:p>
        </p:txBody>
      </p:sp>
      <p:sp>
        <p:nvSpPr>
          <p:cNvPr id="95" name="5-Point Star 122">
            <a:extLst>
              <a:ext uri="{FF2B5EF4-FFF2-40B4-BE49-F238E27FC236}">
                <a16:creationId xmlns:a16="http://schemas.microsoft.com/office/drawing/2014/main" id="{42D9CB2C-D4EA-4F8E-A43F-801954BB271C}"/>
              </a:ext>
            </a:extLst>
          </p:cNvPr>
          <p:cNvSpPr/>
          <p:nvPr/>
        </p:nvSpPr>
        <p:spPr>
          <a:xfrm>
            <a:off x="2171177" y="1378821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5-Point Star 122">
            <a:extLst>
              <a:ext uri="{FF2B5EF4-FFF2-40B4-BE49-F238E27FC236}">
                <a16:creationId xmlns:a16="http://schemas.microsoft.com/office/drawing/2014/main" id="{8160275A-D9B6-48CF-8CDC-809C752E28F0}"/>
              </a:ext>
            </a:extLst>
          </p:cNvPr>
          <p:cNvSpPr/>
          <p:nvPr/>
        </p:nvSpPr>
        <p:spPr>
          <a:xfrm>
            <a:off x="2168210" y="1106884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5-Point Star 122">
            <a:extLst>
              <a:ext uri="{FF2B5EF4-FFF2-40B4-BE49-F238E27FC236}">
                <a16:creationId xmlns:a16="http://schemas.microsoft.com/office/drawing/2014/main" id="{288C17F5-7BBE-473A-8B74-E6E5EF810BF3}"/>
              </a:ext>
            </a:extLst>
          </p:cNvPr>
          <p:cNvSpPr/>
          <p:nvPr/>
        </p:nvSpPr>
        <p:spPr>
          <a:xfrm>
            <a:off x="2152850" y="2273393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5-Point Star 122">
            <a:extLst>
              <a:ext uri="{FF2B5EF4-FFF2-40B4-BE49-F238E27FC236}">
                <a16:creationId xmlns:a16="http://schemas.microsoft.com/office/drawing/2014/main" id="{33F797C2-6B02-4FEC-BCBE-98379ADBD746}"/>
              </a:ext>
            </a:extLst>
          </p:cNvPr>
          <p:cNvSpPr/>
          <p:nvPr/>
        </p:nvSpPr>
        <p:spPr>
          <a:xfrm>
            <a:off x="2728055" y="4678434"/>
            <a:ext cx="287934" cy="19282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6F48C5A-F061-4EAA-A711-F34F890B6CC8}"/>
              </a:ext>
            </a:extLst>
          </p:cNvPr>
          <p:cNvSpPr/>
          <p:nvPr/>
        </p:nvSpPr>
        <p:spPr>
          <a:xfrm>
            <a:off x="5489228" y="3808701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5231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DDBE02-8175-42CE-843A-BDF3DBE55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555" y="4378158"/>
            <a:ext cx="384081" cy="274344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E537D53D-939D-465C-81B8-F858188DEFDE}"/>
              </a:ext>
            </a:extLst>
          </p:cNvPr>
          <p:cNvSpPr txBox="1"/>
          <p:nvPr/>
        </p:nvSpPr>
        <p:spPr>
          <a:xfrm>
            <a:off x="2744951" y="4453784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85960C49-5685-4B38-AF94-CE3501429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3934" y="3808701"/>
            <a:ext cx="384081" cy="274344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CDE9F3E9-D459-40CB-9575-08EB513FF5E3}"/>
              </a:ext>
            </a:extLst>
          </p:cNvPr>
          <p:cNvSpPr txBox="1"/>
          <p:nvPr/>
        </p:nvSpPr>
        <p:spPr>
          <a:xfrm>
            <a:off x="2754515" y="3755621"/>
            <a:ext cx="384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EQR 5379 5231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D1199D2-9995-4A82-99D3-085752EC1AA4}"/>
              </a:ext>
            </a:extLst>
          </p:cNvPr>
          <p:cNvSpPr/>
          <p:nvPr/>
        </p:nvSpPr>
        <p:spPr>
          <a:xfrm>
            <a:off x="4014414" y="3807050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5183</a:t>
            </a:r>
          </a:p>
        </p:txBody>
      </p:sp>
      <p:sp>
        <p:nvSpPr>
          <p:cNvPr id="102" name="5-Point Star 120">
            <a:extLst>
              <a:ext uri="{FF2B5EF4-FFF2-40B4-BE49-F238E27FC236}">
                <a16:creationId xmlns:a16="http://schemas.microsoft.com/office/drawing/2014/main" id="{C0F8C004-D2D9-4563-B138-49C167CA2E7D}"/>
              </a:ext>
            </a:extLst>
          </p:cNvPr>
          <p:cNvSpPr/>
          <p:nvPr/>
        </p:nvSpPr>
        <p:spPr>
          <a:xfrm>
            <a:off x="3437335" y="3833305"/>
            <a:ext cx="260660" cy="215373"/>
          </a:xfrm>
          <a:prstGeom prst="star5">
            <a:avLst>
              <a:gd name="adj" fmla="val 22359"/>
              <a:gd name="hf" fmla="val 105146"/>
              <a:gd name="vf" fmla="val 11055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796C3BC-FEC1-4675-8A53-87325B7009B4}"/>
              </a:ext>
            </a:extLst>
          </p:cNvPr>
          <p:cNvSpPr txBox="1"/>
          <p:nvPr/>
        </p:nvSpPr>
        <p:spPr>
          <a:xfrm>
            <a:off x="3630300" y="3836261"/>
            <a:ext cx="366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5183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BD3A1F-67B5-4545-8B11-B2EBD1F26F86}"/>
              </a:ext>
            </a:extLst>
          </p:cNvPr>
          <p:cNvSpPr txBox="1"/>
          <p:nvPr/>
        </p:nvSpPr>
        <p:spPr>
          <a:xfrm>
            <a:off x="8255450" y="2477417"/>
            <a:ext cx="86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Subject to no delays/impact from CSSC implementation 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83DD520-88A7-4C36-AA46-71A1293EA34D}"/>
              </a:ext>
            </a:extLst>
          </p:cNvPr>
          <p:cNvSpPr txBox="1"/>
          <p:nvPr/>
        </p:nvSpPr>
        <p:spPr>
          <a:xfrm>
            <a:off x="4484856" y="2697053"/>
            <a:ext cx="3186691" cy="19992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* Feb 23 &amp; June 23 Release development and scoping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6C152D7-1189-4D28-8C57-D56C9AB8ED81}"/>
              </a:ext>
            </a:extLst>
          </p:cNvPr>
          <p:cNvSpPr txBox="1"/>
          <p:nvPr/>
        </p:nvSpPr>
        <p:spPr>
          <a:xfrm>
            <a:off x="1895629" y="3257303"/>
            <a:ext cx="2699450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EXTERNAL(MT/UEPT/E2E/Defect </a:t>
            </a:r>
            <a:r>
              <a:rPr kumimoji="0" lang="en-GB" sz="699" b="0" i="0" u="none" strike="noStrike" kern="1200" cap="none" spc="0" normalizeH="0" baseline="0" noProof="0" dirty="0" err="1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Mgmt</a:t>
            </a: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)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9BA3EAB-DC97-4562-BEF6-4CD45408FF56}"/>
              </a:ext>
            </a:extLst>
          </p:cNvPr>
          <p:cNvSpPr txBox="1"/>
          <p:nvPr/>
        </p:nvSpPr>
        <p:spPr>
          <a:xfrm>
            <a:off x="4641521" y="3254654"/>
            <a:ext cx="63520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 Planning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BCFEDCB-B95D-4BA6-8AD9-149965871E15}"/>
              </a:ext>
            </a:extLst>
          </p:cNvPr>
          <p:cNvSpPr txBox="1"/>
          <p:nvPr/>
        </p:nvSpPr>
        <p:spPr>
          <a:xfrm>
            <a:off x="5275322" y="3254654"/>
            <a:ext cx="1001517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Transition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D100A6D-EADF-461F-A1E6-D775591D80A9}"/>
              </a:ext>
            </a:extLst>
          </p:cNvPr>
          <p:cNvSpPr txBox="1"/>
          <p:nvPr/>
        </p:nvSpPr>
        <p:spPr>
          <a:xfrm>
            <a:off x="6199895" y="3254654"/>
            <a:ext cx="91375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Go Live Range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B8D2B11-A45E-497F-9410-86CD2DC25C95}"/>
              </a:ext>
            </a:extLst>
          </p:cNvPr>
          <p:cNvSpPr/>
          <p:nvPr/>
        </p:nvSpPr>
        <p:spPr>
          <a:xfrm>
            <a:off x="4021648" y="3288474"/>
            <a:ext cx="375172" cy="167892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4780C</a:t>
            </a:r>
          </a:p>
        </p:txBody>
      </p:sp>
    </p:spTree>
    <p:extLst>
      <p:ext uri="{BB962C8B-B14F-4D97-AF65-F5344CB8AC3E}">
        <p14:creationId xmlns:p14="http://schemas.microsoft.com/office/powerpoint/2010/main" val="257432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C380364-8930-42A4-A852-BEACEA84B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11f1cc19-a6a2-4477-822b-8358f9edc374"/>
    <ds:schemaRef ds:uri="http://schemas.openxmlformats.org/package/2006/metadata/core-properties"/>
    <ds:schemaRef ds:uri="http://purl.org/dc/dcmitype/"/>
    <ds:schemaRef ds:uri="http://www.w3.org/XML/1998/namespace"/>
    <ds:schemaRef ds:uri="103fba77-31dd-4780-83f9-c54f26c3a260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7447</TotalTime>
  <Words>225</Words>
  <Application>Microsoft Office PowerPoint</Application>
  <PresentationFormat>On-screen Show (16:9)</PresentationFormat>
  <Paragraphs>102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Poppins Medium</vt:lpstr>
      <vt:lpstr>Poppins-Light</vt:lpstr>
      <vt:lpstr>Office Theme</vt:lpstr>
      <vt:lpstr>Worksheet</vt:lpstr>
      <vt:lpstr>Change Pipeline</vt:lpstr>
      <vt:lpstr>Change Development &amp; Delivery Pipeline (DSC Change / Minor Release Budget)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24</cp:revision>
  <dcterms:created xsi:type="dcterms:W3CDTF">2018-09-02T17:12:15Z</dcterms:created>
  <dcterms:modified xsi:type="dcterms:W3CDTF">2021-08-31T10:00:38Z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