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1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FFFFF"/>
    <a:srgbClr val="B1D6E8"/>
    <a:srgbClr val="CCFF99"/>
    <a:srgbClr val="9CCB3B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EF153F-2D74-4D89-9E46-0F91D22CD13E}" v="1" dt="2021-07-30T08:40:58.3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37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lvinderjit Singh" userId="eadb32f3-53cc-459d-aca4-3527f1c9f1da" providerId="ADAL" clId="{B3F08F27-6666-47E7-8B4B-ED9DF3D8562E}"/>
    <pc:docChg chg="modSld">
      <pc:chgData name="Kulvinderjit Singh" userId="eadb32f3-53cc-459d-aca4-3527f1c9f1da" providerId="ADAL" clId="{B3F08F27-6666-47E7-8B4B-ED9DF3D8562E}" dt="2021-07-27T14:15:12.780" v="32" actId="1076"/>
      <pc:docMkLst>
        <pc:docMk/>
      </pc:docMkLst>
      <pc:sldChg chg="modSp">
        <pc:chgData name="Kulvinderjit Singh" userId="eadb32f3-53cc-459d-aca4-3527f1c9f1da" providerId="ADAL" clId="{B3F08F27-6666-47E7-8B4B-ED9DF3D8562E}" dt="2021-07-27T14:15:12.780" v="32" actId="1076"/>
        <pc:sldMkLst>
          <pc:docMk/>
          <pc:sldMk cId="684685687" sldId="889"/>
        </pc:sldMkLst>
        <pc:grpChg chg="mod">
          <ac:chgData name="Kulvinderjit Singh" userId="eadb32f3-53cc-459d-aca4-3527f1c9f1da" providerId="ADAL" clId="{B3F08F27-6666-47E7-8B4B-ED9DF3D8562E}" dt="2021-07-22T12:07:54.860" v="1" actId="1076"/>
          <ac:grpSpMkLst>
            <pc:docMk/>
            <pc:sldMk cId="684685687" sldId="889"/>
            <ac:grpSpMk id="9" creationId="{AA5C4EA1-1FF4-438B-8BD0-21607BB0C453}"/>
          </ac:grpSpMkLst>
        </pc:grpChg>
        <pc:grpChg chg="mod">
          <ac:chgData name="Kulvinderjit Singh" userId="eadb32f3-53cc-459d-aca4-3527f1c9f1da" providerId="ADAL" clId="{B3F08F27-6666-47E7-8B4B-ED9DF3D8562E}" dt="2021-07-22T12:07:54.860" v="1" actId="1076"/>
          <ac:grpSpMkLst>
            <pc:docMk/>
            <pc:sldMk cId="684685687" sldId="889"/>
            <ac:grpSpMk id="10" creationId="{48E37795-90B4-482B-80FC-79E72229F869}"/>
          </ac:grpSpMkLst>
        </pc:grpChg>
        <pc:grpChg chg="mod">
          <ac:chgData name="Kulvinderjit Singh" userId="eadb32f3-53cc-459d-aca4-3527f1c9f1da" providerId="ADAL" clId="{B3F08F27-6666-47E7-8B4B-ED9DF3D8562E}" dt="2021-07-22T12:07:54.860" v="1" actId="1076"/>
          <ac:grpSpMkLst>
            <pc:docMk/>
            <pc:sldMk cId="684685687" sldId="889"/>
            <ac:grpSpMk id="13" creationId="{2F530431-148B-4FCB-8C57-925E5CA17ECB}"/>
          </ac:grpSpMkLst>
        </pc:grpChg>
        <pc:grpChg chg="mod">
          <ac:chgData name="Kulvinderjit Singh" userId="eadb32f3-53cc-459d-aca4-3527f1c9f1da" providerId="ADAL" clId="{B3F08F27-6666-47E7-8B4B-ED9DF3D8562E}" dt="2021-07-22T12:07:54.860" v="1" actId="1076"/>
          <ac:grpSpMkLst>
            <pc:docMk/>
            <pc:sldMk cId="684685687" sldId="889"/>
            <ac:grpSpMk id="16" creationId="{62A70F5E-8B94-432F-BB55-CDD005994499}"/>
          </ac:grpSpMkLst>
        </pc:grpChg>
        <pc:grpChg chg="mod">
          <ac:chgData name="Kulvinderjit Singh" userId="eadb32f3-53cc-459d-aca4-3527f1c9f1da" providerId="ADAL" clId="{B3F08F27-6666-47E7-8B4B-ED9DF3D8562E}" dt="2021-07-22T12:07:54.860" v="1" actId="1076"/>
          <ac:grpSpMkLst>
            <pc:docMk/>
            <pc:sldMk cId="684685687" sldId="889"/>
            <ac:grpSpMk id="19" creationId="{0A6462F7-2ABC-4581-985C-D9BFC690E41B}"/>
          </ac:grpSpMkLst>
        </pc:grpChg>
        <pc:graphicFrameChg chg="modGraphic">
          <ac:chgData name="Kulvinderjit Singh" userId="eadb32f3-53cc-459d-aca4-3527f1c9f1da" providerId="ADAL" clId="{B3F08F27-6666-47E7-8B4B-ED9DF3D8562E}" dt="2021-07-27T14:13:30.748" v="31" actId="20577"/>
          <ac:graphicFrameMkLst>
            <pc:docMk/>
            <pc:sldMk cId="684685687" sldId="889"/>
            <ac:graphicFrameMk id="4" creationId="{60E62DC6-3EBE-4901-B700-870330337CDA}"/>
          </ac:graphicFrameMkLst>
        </pc:graphicFrameChg>
        <pc:picChg chg="mod">
          <ac:chgData name="Kulvinderjit Singh" userId="eadb32f3-53cc-459d-aca4-3527f1c9f1da" providerId="ADAL" clId="{B3F08F27-6666-47E7-8B4B-ED9DF3D8562E}" dt="2021-07-27T14:15:12.780" v="32" actId="1076"/>
          <ac:picMkLst>
            <pc:docMk/>
            <pc:sldMk cId="684685687" sldId="889"/>
            <ac:picMk id="23" creationId="{649C5324-4EEE-40D9-981D-8430456E3491}"/>
          </ac:picMkLst>
        </pc:picChg>
      </pc:sldChg>
    </pc:docChg>
  </pc:docChgLst>
  <pc:docChgLst>
    <pc:chgData name="Simon G Burton" userId="7b817789-b3a9-472e-9cfe-518402a4cf86" providerId="ADAL" clId="{703E0A14-EBE0-425A-AFC2-5AF09A669539}"/>
    <pc:docChg chg="undo custSel modSld">
      <pc:chgData name="Simon G Burton" userId="7b817789-b3a9-472e-9cfe-518402a4cf86" providerId="ADAL" clId="{703E0A14-EBE0-425A-AFC2-5AF09A669539}" dt="2021-07-19T14:13:32.249" v="38" actId="1076"/>
      <pc:docMkLst>
        <pc:docMk/>
      </pc:docMkLst>
      <pc:sldChg chg="addSp delSp modSp">
        <pc:chgData name="Simon G Burton" userId="7b817789-b3a9-472e-9cfe-518402a4cf86" providerId="ADAL" clId="{703E0A14-EBE0-425A-AFC2-5AF09A669539}" dt="2021-07-19T14:13:32.249" v="38" actId="1076"/>
        <pc:sldMkLst>
          <pc:docMk/>
          <pc:sldMk cId="684685687" sldId="889"/>
        </pc:sldMkLst>
        <pc:spChg chg="mod">
          <ac:chgData name="Simon G Burton" userId="7b817789-b3a9-472e-9cfe-518402a4cf86" providerId="ADAL" clId="{703E0A14-EBE0-425A-AFC2-5AF09A669539}" dt="2021-07-19T14:01:57.109" v="27" actId="20577"/>
          <ac:spMkLst>
            <pc:docMk/>
            <pc:sldMk cId="684685687" sldId="889"/>
            <ac:spMk id="5" creationId="{C181EB57-9627-4329-BB84-9BDF81695227}"/>
          </ac:spMkLst>
        </pc:spChg>
        <pc:graphicFrameChg chg="mod modGraphic">
          <ac:chgData name="Simon G Burton" userId="7b817789-b3a9-472e-9cfe-518402a4cf86" providerId="ADAL" clId="{703E0A14-EBE0-425A-AFC2-5AF09A669539}" dt="2021-07-19T14:01:34.130" v="23" actId="20577"/>
          <ac:graphicFrameMkLst>
            <pc:docMk/>
            <pc:sldMk cId="684685687" sldId="889"/>
            <ac:graphicFrameMk id="4" creationId="{60E62DC6-3EBE-4901-B700-870330337CDA}"/>
          </ac:graphicFrameMkLst>
        </pc:graphicFrameChg>
        <pc:picChg chg="del">
          <ac:chgData name="Simon G Burton" userId="7b817789-b3a9-472e-9cfe-518402a4cf86" providerId="ADAL" clId="{703E0A14-EBE0-425A-AFC2-5AF09A669539}" dt="2021-07-19T14:12:52.509" v="28" actId="478"/>
          <ac:picMkLst>
            <pc:docMk/>
            <pc:sldMk cId="684685687" sldId="889"/>
            <ac:picMk id="3" creationId="{1094706D-3D81-414A-91DC-6D9FC8AD434F}"/>
          </ac:picMkLst>
        </pc:picChg>
        <pc:picChg chg="add del">
          <ac:chgData name="Simon G Burton" userId="7b817789-b3a9-472e-9cfe-518402a4cf86" providerId="ADAL" clId="{703E0A14-EBE0-425A-AFC2-5AF09A669539}" dt="2021-07-19T14:13:08.753" v="34"/>
          <ac:picMkLst>
            <pc:docMk/>
            <pc:sldMk cId="684685687" sldId="889"/>
            <ac:picMk id="6" creationId="{AA5CD563-DE47-4E8E-B057-A26E027EAB8B}"/>
          </ac:picMkLst>
        </pc:picChg>
        <pc:picChg chg="add del mod">
          <ac:chgData name="Simon G Burton" userId="7b817789-b3a9-472e-9cfe-518402a4cf86" providerId="ADAL" clId="{703E0A14-EBE0-425A-AFC2-5AF09A669539}" dt="2021-07-19T14:13:08.152" v="33"/>
          <ac:picMkLst>
            <pc:docMk/>
            <pc:sldMk cId="684685687" sldId="889"/>
            <ac:picMk id="22" creationId="{F4FC2AA1-DCC7-4393-AC45-67AA1437FE47}"/>
          </ac:picMkLst>
        </pc:picChg>
        <pc:picChg chg="add mod">
          <ac:chgData name="Simon G Burton" userId="7b817789-b3a9-472e-9cfe-518402a4cf86" providerId="ADAL" clId="{703E0A14-EBE0-425A-AFC2-5AF09A669539}" dt="2021-07-19T14:13:32.249" v="38" actId="1076"/>
          <ac:picMkLst>
            <pc:docMk/>
            <pc:sldMk cId="684685687" sldId="889"/>
            <ac:picMk id="23" creationId="{649C5324-4EEE-40D9-981D-8430456E3491}"/>
          </ac:picMkLst>
        </pc:picChg>
      </pc:sldChg>
    </pc:docChg>
  </pc:docChgLst>
  <pc:docChgLst>
    <pc:chgData name="Kulvinderjit Singh" userId="eadb32f3-53cc-459d-aca4-3527f1c9f1da" providerId="ADAL" clId="{EFEF153F-2D74-4D89-9E46-0F91D22CD13E}"/>
    <pc:docChg chg="modSld">
      <pc:chgData name="Kulvinderjit Singh" userId="eadb32f3-53cc-459d-aca4-3527f1c9f1da" providerId="ADAL" clId="{EFEF153F-2D74-4D89-9E46-0F91D22CD13E}" dt="2021-07-30T10:23:41.264" v="2" actId="5793"/>
      <pc:docMkLst>
        <pc:docMk/>
      </pc:docMkLst>
      <pc:sldChg chg="modSp">
        <pc:chgData name="Kulvinderjit Singh" userId="eadb32f3-53cc-459d-aca4-3527f1c9f1da" providerId="ADAL" clId="{EFEF153F-2D74-4D89-9E46-0F91D22CD13E}" dt="2021-07-30T10:23:41.264" v="2" actId="5793"/>
        <pc:sldMkLst>
          <pc:docMk/>
          <pc:sldMk cId="684685687" sldId="889"/>
        </pc:sldMkLst>
        <pc:graphicFrameChg chg="mod modGraphic">
          <ac:chgData name="Kulvinderjit Singh" userId="eadb32f3-53cc-459d-aca4-3527f1c9f1da" providerId="ADAL" clId="{EFEF153F-2D74-4D89-9E46-0F91D22CD13E}" dt="2021-07-30T10:23:41.264" v="2" actId="5793"/>
          <ac:graphicFrameMkLst>
            <pc:docMk/>
            <pc:sldMk cId="684685687" sldId="889"/>
            <ac:graphicFrameMk id="4" creationId="{60E62DC6-3EBE-4901-B700-870330337CDA}"/>
          </ac:graphicFrameMkLst>
        </pc:graphicFrameChg>
      </pc:sldChg>
    </pc:docChg>
  </pc:docChgLst>
  <pc:docChgLst>
    <pc:chgData name="Thomas Lineham" userId="0a61177b-b725-4b90-901b-3d5aaab108a2" providerId="ADAL" clId="{79858462-66E0-400A-B02F-E020E5F0B70D}"/>
    <pc:docChg chg="custSel modSld">
      <pc:chgData name="Thomas Lineham" userId="0a61177b-b725-4b90-901b-3d5aaab108a2" providerId="ADAL" clId="{79858462-66E0-400A-B02F-E020E5F0B70D}" dt="2021-07-27T14:17:07.809" v="4" actId="14100"/>
      <pc:docMkLst>
        <pc:docMk/>
      </pc:docMkLst>
      <pc:sldChg chg="addSp delSp modSp">
        <pc:chgData name="Thomas Lineham" userId="0a61177b-b725-4b90-901b-3d5aaab108a2" providerId="ADAL" clId="{79858462-66E0-400A-B02F-E020E5F0B70D}" dt="2021-07-27T14:17:07.809" v="4" actId="14100"/>
        <pc:sldMkLst>
          <pc:docMk/>
          <pc:sldMk cId="684685687" sldId="889"/>
        </pc:sldMkLst>
        <pc:picChg chg="add mod">
          <ac:chgData name="Thomas Lineham" userId="0a61177b-b725-4b90-901b-3d5aaab108a2" providerId="ADAL" clId="{79858462-66E0-400A-B02F-E020E5F0B70D}" dt="2021-07-27T14:17:07.809" v="4" actId="14100"/>
          <ac:picMkLst>
            <pc:docMk/>
            <pc:sldMk cId="684685687" sldId="889"/>
            <ac:picMk id="3" creationId="{562FBDCC-2E6F-499C-82D8-F880FAA83210}"/>
          </ac:picMkLst>
        </pc:picChg>
        <pc:picChg chg="del">
          <ac:chgData name="Thomas Lineham" userId="0a61177b-b725-4b90-901b-3d5aaab108a2" providerId="ADAL" clId="{79858462-66E0-400A-B02F-E020E5F0B70D}" dt="2021-07-27T14:16:46.909" v="0" actId="478"/>
          <ac:picMkLst>
            <pc:docMk/>
            <pc:sldMk cId="684685687" sldId="889"/>
            <ac:picMk id="23" creationId="{649C5324-4EEE-40D9-981D-8430456E349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516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763" y="-72462"/>
            <a:ext cx="8229600" cy="637580"/>
          </a:xfrm>
        </p:spPr>
        <p:txBody>
          <a:bodyPr>
            <a:normAutofit/>
          </a:bodyPr>
          <a:lstStyle/>
          <a:p>
            <a:r>
              <a:rPr lang="en-GB" sz="1800" dirty="0">
                <a:latin typeface="Arial"/>
                <a:cs typeface="Arial"/>
              </a:rPr>
              <a:t>XRN5253 June 21 Major Release -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1901048"/>
              </p:ext>
            </p:extLst>
          </p:nvPr>
        </p:nvGraphicFramePr>
        <p:xfrm>
          <a:off x="229595" y="364608"/>
          <a:ext cx="8673331" cy="4379769"/>
        </p:xfrm>
        <a:graphic>
          <a:graphicData uri="http://schemas.openxmlformats.org/drawingml/2006/table">
            <a:tbl>
              <a:tblPr firstRow="1" bandRow="1"/>
              <a:tblGrid>
                <a:gridCol w="1543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7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6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5271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50" b="1" i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Overall</a:t>
                      </a:r>
                      <a:r>
                        <a:rPr lang="en-GB" sz="1050" b="1" i="0" baseline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271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2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271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                                            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37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On Track</a:t>
                      </a:r>
                    </a:p>
                    <a:p>
                      <a:pPr marL="171450" marR="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25920" algn="l"/>
                        </a:tabLst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Go Live Successfully completed on 26/06/21</a:t>
                      </a:r>
                    </a:p>
                    <a:p>
                      <a:pPr marL="171450" marR="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25920" algn="l"/>
                        </a:tabLst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Implementation Support (PIS) Period 1 commenced to plan on 28/06/21 and completed on 09/07/21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Further PIS periods 2 &amp; 3 scheduled between September and December to cover all 1</a:t>
                      </a:r>
                      <a:r>
                        <a:rPr lang="en-GB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Usage. 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In August ChMC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decisions are required this month.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8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 Applicable</a:t>
                      </a:r>
                      <a:endParaRPr lang="en-US" sz="9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0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Forecast costs on track to complete within approved BER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8453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900" b="0" dirty="0"/>
                        <a:t>In Scope (XRN5093) - </a:t>
                      </a:r>
                      <a:r>
                        <a:rPr lang="en-GB" sz="900" b="0" dirty="0"/>
                        <a:t>MOD0711 – Update of AUG Table to reflect new EUC bands</a:t>
                      </a:r>
                      <a:endParaRPr lang="en-US" sz="900" b="0" dirty="0">
                        <a:cs typeface="Arial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900" b="0" dirty="0"/>
                        <a:t>Descoped (XRN4992) </a:t>
                      </a:r>
                      <a:r>
                        <a:rPr lang="en-US" sz="900" dirty="0"/>
                        <a:t>- MOD0687 – Creation of new charge to recover last resort supply payments – Descoped at Extraordinary ChMC on 26</a:t>
                      </a:r>
                      <a:r>
                        <a:rPr lang="en-US" sz="900" baseline="30000" dirty="0"/>
                        <a:t>th</a:t>
                      </a:r>
                      <a:r>
                        <a:rPr lang="en-US" sz="900" dirty="0"/>
                        <a:t> October 2020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900" b="0" dirty="0"/>
                        <a:t>Descoped (XRN4941)</a:t>
                      </a:r>
                      <a:r>
                        <a:rPr lang="en-US" sz="900" dirty="0"/>
                        <a:t> - MOD0692 -  Auto updates to meter read frequency – Descoped at ChMC on 11</a:t>
                      </a:r>
                      <a:r>
                        <a:rPr lang="en-US" sz="900" baseline="30000" dirty="0"/>
                        <a:t>th</a:t>
                      </a:r>
                      <a:r>
                        <a:rPr lang="en-US" sz="900" dirty="0"/>
                        <a:t> November 2020</a:t>
                      </a:r>
                      <a:endParaRPr 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181EB57-9627-4329-BB84-9BDF81695227}"/>
              </a:ext>
            </a:extLst>
          </p:cNvPr>
          <p:cNvSpPr txBox="1"/>
          <p:nvPr/>
        </p:nvSpPr>
        <p:spPr>
          <a:xfrm>
            <a:off x="0" y="4973818"/>
            <a:ext cx="143661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dirty="0"/>
              <a:t>Slide updated on 21</a:t>
            </a:r>
            <a:r>
              <a:rPr lang="en-GB" sz="700" baseline="30000" dirty="0"/>
              <a:t>st</a:t>
            </a:r>
            <a:r>
              <a:rPr lang="en-GB" sz="700" dirty="0"/>
              <a:t> July 2021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A5C4EA1-1FF4-438B-8BD0-21607BB0C453}"/>
              </a:ext>
            </a:extLst>
          </p:cNvPr>
          <p:cNvGrpSpPr/>
          <p:nvPr/>
        </p:nvGrpSpPr>
        <p:grpSpPr>
          <a:xfrm>
            <a:off x="4367908" y="3432645"/>
            <a:ext cx="741910" cy="215444"/>
            <a:chOff x="4089862" y="3477140"/>
            <a:chExt cx="741910" cy="215444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6BA3563-53F1-4A8B-B5A8-5356E4A53D38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068AC6B-A13B-49A5-BD8D-4E7BFE49733F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Complete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8E37795-90B4-482B-80FC-79E72229F869}"/>
              </a:ext>
            </a:extLst>
          </p:cNvPr>
          <p:cNvGrpSpPr/>
          <p:nvPr/>
        </p:nvGrpSpPr>
        <p:grpSpPr>
          <a:xfrm>
            <a:off x="5138912" y="3432645"/>
            <a:ext cx="741910" cy="215444"/>
            <a:chOff x="4089862" y="3477140"/>
            <a:chExt cx="741910" cy="215444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16D9FDB-94FB-4730-90DA-4BE2D46C5204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6258E61-1BE8-40CC-BDBA-324295A6F446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On Track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F530431-148B-4FCB-8C57-925E5CA17ECB}"/>
              </a:ext>
            </a:extLst>
          </p:cNvPr>
          <p:cNvGrpSpPr/>
          <p:nvPr/>
        </p:nvGrpSpPr>
        <p:grpSpPr>
          <a:xfrm>
            <a:off x="5880822" y="3432645"/>
            <a:ext cx="741910" cy="215444"/>
            <a:chOff x="4089862" y="3477140"/>
            <a:chExt cx="741910" cy="21544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58A25A8-FD1C-43B8-A4FB-0E6445772E1E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825B380-437E-43C5-8D2C-0DFD0465573E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At Risk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2A70F5E-8B94-432F-BB55-CDD005994499}"/>
              </a:ext>
            </a:extLst>
          </p:cNvPr>
          <p:cNvGrpSpPr/>
          <p:nvPr/>
        </p:nvGrpSpPr>
        <p:grpSpPr>
          <a:xfrm>
            <a:off x="6514666" y="3432645"/>
            <a:ext cx="741910" cy="215444"/>
            <a:chOff x="4089862" y="3477140"/>
            <a:chExt cx="741910" cy="215444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EA6FE6E-2D9E-494B-AA97-9F66054EE07C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13C5751-0F95-4764-B46D-C02FFA5257CD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Overdue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A6462F7-2ABC-4581-985C-D9BFC690E41B}"/>
              </a:ext>
            </a:extLst>
          </p:cNvPr>
          <p:cNvGrpSpPr/>
          <p:nvPr/>
        </p:nvGrpSpPr>
        <p:grpSpPr>
          <a:xfrm>
            <a:off x="7256576" y="3432645"/>
            <a:ext cx="935186" cy="338554"/>
            <a:chOff x="4089862" y="3477140"/>
            <a:chExt cx="741910" cy="338554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F831A77-64E4-4D2C-BCFE-458A86613C02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AE85C16-EBE5-4C7C-9B64-8DBEFC630C4B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Not Baselined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562FBDCC-2E6F-499C-82D8-F880FAA832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7908" y="1392389"/>
            <a:ext cx="4011321" cy="205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685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966AA5-3D01-4B81-BAE0-8020A2E16EFF}">
  <ds:schemaRefs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9FFAD6F-8C4C-45AF-B802-9723A61336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159</Words>
  <Application>Microsoft Office PowerPoint</Application>
  <PresentationFormat>On-screen Show (16:9)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XRN5253 June 21 Major Release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Kulvinderjit Singh</cp:lastModifiedBy>
  <cp:revision>23</cp:revision>
  <dcterms:created xsi:type="dcterms:W3CDTF">2018-09-02T17:12:15Z</dcterms:created>
  <dcterms:modified xsi:type="dcterms:W3CDTF">2021-07-30T10:23:46Z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