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10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Hadfield" userId="a8a44ded-12a2-44ab-9ae0-8a727a1345d9" providerId="ADAL" clId="{9EE00AEE-590F-4577-BF5B-382D4E9B330D}"/>
  </pc:docChgLst>
  <pc:docChgLst>
    <pc:chgData name="Richard Hadfield" userId="a8a44ded-12a2-44ab-9ae0-8a727a1345d9" providerId="ADAL" clId="{D6955F52-95F2-4CCB-9D72-C31302906E42}"/>
    <pc:docChg chg="modSld">
      <pc:chgData name="Richard Hadfield" userId="a8a44ded-12a2-44ab-9ae0-8a727a1345d9" providerId="ADAL" clId="{D6955F52-95F2-4CCB-9D72-C31302906E42}" dt="2021-08-25T13:13:45.987" v="339" actId="20577"/>
      <pc:docMkLst>
        <pc:docMk/>
      </pc:docMkLst>
      <pc:sldChg chg="modSp">
        <pc:chgData name="Richard Hadfield" userId="a8a44ded-12a2-44ab-9ae0-8a727a1345d9" providerId="ADAL" clId="{D6955F52-95F2-4CCB-9D72-C31302906E42}" dt="2021-08-25T13:13:45.987" v="339" actId="20577"/>
        <pc:sldMkLst>
          <pc:docMk/>
          <pc:sldMk cId="684685687" sldId="889"/>
        </pc:sldMkLst>
        <pc:spChg chg="mod">
          <ac:chgData name="Richard Hadfield" userId="a8a44ded-12a2-44ab-9ae0-8a727a1345d9" providerId="ADAL" clId="{D6955F52-95F2-4CCB-9D72-C31302906E42}" dt="2021-08-25T13:13:45.987" v="339" actId="20577"/>
          <ac:spMkLst>
            <pc:docMk/>
            <pc:sldMk cId="684685687" sldId="889"/>
            <ac:spMk id="2" creationId="{3BBF64D1-DD4B-479C-8274-060EA4CFB223}"/>
          </ac:spMkLst>
        </pc:spChg>
        <pc:spChg chg="mod">
          <ac:chgData name="Richard Hadfield" userId="a8a44ded-12a2-44ab-9ae0-8a727a1345d9" providerId="ADAL" clId="{D6955F52-95F2-4CCB-9D72-C31302906E42}" dt="2021-08-25T09:34:20.226" v="43" actId="20577"/>
          <ac:spMkLst>
            <pc:docMk/>
            <pc:sldMk cId="684685687" sldId="889"/>
            <ac:spMk id="10" creationId="{688F0066-6CB1-4D94-8F65-B773C02A2A58}"/>
          </ac:spMkLst>
        </pc:spChg>
        <pc:graphicFrameChg chg="modGraphic">
          <ac:chgData name="Richard Hadfield" userId="a8a44ded-12a2-44ab-9ae0-8a727a1345d9" providerId="ADAL" clId="{D6955F52-95F2-4CCB-9D72-C31302906E42}" dt="2021-08-25T13:13:26.073" v="337" actId="20577"/>
          <ac:graphicFrameMkLst>
            <pc:docMk/>
            <pc:sldMk cId="684685687" sldId="889"/>
            <ac:graphicFrameMk id="3" creationId="{5C5A70B3-35A0-4767-B953-8128E791E14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Minor Release </a:t>
            </a:r>
            <a:r>
              <a:rPr lang="en-GB" sz="1800">
                <a:latin typeface="Arial"/>
                <a:cs typeface="Arial"/>
              </a:rPr>
              <a:t>Drop 11 </a:t>
            </a:r>
            <a:r>
              <a:rPr lang="en-GB" sz="1800" dirty="0">
                <a:latin typeface="Arial"/>
                <a:cs typeface="Arial"/>
              </a:rPr>
              <a:t>– Request For Scope Approval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F0066-6CB1-4D94-8F65-B773C02A2A58}"/>
              </a:ext>
            </a:extLst>
          </p:cNvPr>
          <p:cNvSpPr/>
          <p:nvPr/>
        </p:nvSpPr>
        <p:spPr>
          <a:xfrm>
            <a:off x="610865" y="3005344"/>
            <a:ext cx="83892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ChMC Approval requested for the above changes to be scoped for delivery in Minor Release Drop 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Drop 11 plan and implementation date to be shared, for review and approval, at October ChMC.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Indicative implementation date, for all changes, is 20th November 2021.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C5A70B3-35A0-4767-B953-8128E791E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1944"/>
              </p:ext>
            </p:extLst>
          </p:nvPr>
        </p:nvGraphicFramePr>
        <p:xfrm>
          <a:off x="610865" y="781797"/>
          <a:ext cx="7922269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4114261988"/>
                    </a:ext>
                  </a:extLst>
                </a:gridCol>
                <a:gridCol w="631452">
                  <a:extLst>
                    <a:ext uri="{9D8B030D-6E8A-4147-A177-3AD203B41FA5}">
                      <a16:colId xmlns:a16="http://schemas.microsoft.com/office/drawing/2014/main" val="2118543684"/>
                    </a:ext>
                  </a:extLst>
                </a:gridCol>
                <a:gridCol w="2595281">
                  <a:extLst>
                    <a:ext uri="{9D8B030D-6E8A-4147-A177-3AD203B41FA5}">
                      <a16:colId xmlns:a16="http://schemas.microsoft.com/office/drawing/2014/main" val="3118729374"/>
                    </a:ext>
                  </a:extLst>
                </a:gridCol>
                <a:gridCol w="2350657">
                  <a:extLst>
                    <a:ext uri="{9D8B030D-6E8A-4147-A177-3AD203B41FA5}">
                      <a16:colId xmlns:a16="http://schemas.microsoft.com/office/drawing/2014/main" val="34565653"/>
                    </a:ext>
                  </a:extLst>
                </a:gridCol>
                <a:gridCol w="918310">
                  <a:extLst>
                    <a:ext uri="{9D8B030D-6E8A-4147-A177-3AD203B41FA5}">
                      <a16:colId xmlns:a16="http://schemas.microsoft.com/office/drawing/2014/main" val="2970627441"/>
                    </a:ext>
                  </a:extLst>
                </a:gridCol>
                <a:gridCol w="692168">
                  <a:extLst>
                    <a:ext uri="{9D8B030D-6E8A-4147-A177-3AD203B41FA5}">
                      <a16:colId xmlns:a16="http://schemas.microsoft.com/office/drawing/2014/main" val="3266164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Potential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XRN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Change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1084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MiR Drop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4989b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Online solution for credit interest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Residual AMT change implementation and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X-small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405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4978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Notification of Rolling AQ value (following transfer of ownership between M-5 and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Notifies Shippers of transfers and Rolling AQ value post  date of NRL file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18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6a30fe8f-c8aa-4e66-a2e1-5bcc0b819148"/>
    <ds:schemaRef ds:uri="3cf0134e-5384-4db7-9855-78f8c7cf50e3"/>
  </ds:schemaRefs>
</ds:datastoreItem>
</file>

<file path=customXml/itemProps3.xml><?xml version="1.0" encoding="utf-8"?>
<ds:datastoreItem xmlns:ds="http://schemas.openxmlformats.org/officeDocument/2006/customXml" ds:itemID="{E900CA12-637A-401A-B453-B74991A5832B}"/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117</Words>
  <Application>Microsoft Office PowerPoint</Application>
  <PresentationFormat>On-screen Show (16:9)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Minor Release Drop 11 – Request For Scope Approval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Richard Hadfield</cp:lastModifiedBy>
  <cp:revision>10</cp:revision>
  <dcterms:created xsi:type="dcterms:W3CDTF">2018-09-02T17:12:15Z</dcterms:created>
  <dcterms:modified xsi:type="dcterms:W3CDTF">2021-08-26T10:04:50Z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