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1997" r:id="rId5"/>
    <p:sldId id="3426" r:id="rId6"/>
    <p:sldId id="3425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igby, James" initials="RJ [2]" lastIdx="2" clrIdx="6">
    <p:extLst>
      <p:ext uri="{19B8F6BF-5375-455C-9EA6-DF929625EA0E}">
        <p15:presenceInfo xmlns:p15="http://schemas.microsoft.com/office/powerpoint/2012/main" userId="S::james.rigby@xoserve.com::7ade5d71-70eb-452f-8090-262cd4d9bd62" providerId="AD"/>
      </p:ext>
    </p:extLst>
  </p:cmAuthor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Chris Silk" initials="CS" lastIdx="5" clrIdx="1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3" name="Tambe, Surfaraz" initials="TS" lastIdx="10" clrIdx="2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4" name="Tracy OConnor" initials="TO" lastIdx="6" clrIdx="3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5" name="Rigby, James" initials="RJ" lastIdx="5" clrIdx="4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6" name="Orsler, Paul" initials="OP" lastIdx="7" clrIdx="5">
    <p:extLst>
      <p:ext uri="{19B8F6BF-5375-455C-9EA6-DF929625EA0E}">
        <p15:presenceInfo xmlns:p15="http://schemas.microsoft.com/office/powerpoint/2012/main" userId="S::paul.orsler@xoserve.com::0fe27abf-47b1-4035-89e4-039935425a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5835D"/>
    <a:srgbClr val="FFFFFF"/>
    <a:srgbClr val="B1D6E8"/>
    <a:srgbClr val="CCFF99"/>
    <a:srgbClr val="9CCB3B"/>
    <a:srgbClr val="40D1F5"/>
    <a:srgbClr val="84B8DA"/>
    <a:srgbClr val="9C4877"/>
    <a:srgbClr val="2B80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C6B3B4-86AD-4AA1-87F9-B3B12910F731}" v="71" dt="2021-11-30T08:37:36.2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10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7CC6B3B4-86AD-4AA1-87F9-B3B12910F731}"/>
    <pc:docChg chg="undo custSel addSld delSld modSld">
      <pc:chgData name="Rachel Taggart" userId="4f8aad94-55b7-4ba6-8498-7cad127c11eb" providerId="ADAL" clId="{7CC6B3B4-86AD-4AA1-87F9-B3B12910F731}" dt="2021-11-30T08:37:36.271" v="68" actId="1076"/>
      <pc:docMkLst>
        <pc:docMk/>
      </pc:docMkLst>
      <pc:sldChg chg="addSp delSp modSp del mod">
        <pc:chgData name="Rachel Taggart" userId="4f8aad94-55b7-4ba6-8498-7cad127c11eb" providerId="ADAL" clId="{7CC6B3B4-86AD-4AA1-87F9-B3B12910F731}" dt="2021-11-29T09:12:02.670" v="60" actId="2696"/>
        <pc:sldMkLst>
          <pc:docMk/>
          <pc:sldMk cId="216446310" sldId="3424"/>
        </pc:sldMkLst>
        <pc:graphicFrameChg chg="del">
          <ac:chgData name="Rachel Taggart" userId="4f8aad94-55b7-4ba6-8498-7cad127c11eb" providerId="ADAL" clId="{7CC6B3B4-86AD-4AA1-87F9-B3B12910F731}" dt="2021-11-25T14:11:09.531" v="3" actId="478"/>
          <ac:graphicFrameMkLst>
            <pc:docMk/>
            <pc:sldMk cId="216446310" sldId="3424"/>
            <ac:graphicFrameMk id="4" creationId="{3609F2C8-9F4E-450A-90F3-CFF14C2B34EA}"/>
          </ac:graphicFrameMkLst>
        </pc:graphicFrameChg>
        <pc:graphicFrameChg chg="add mod">
          <ac:chgData name="Rachel Taggart" userId="4f8aad94-55b7-4ba6-8498-7cad127c11eb" providerId="ADAL" clId="{7CC6B3B4-86AD-4AA1-87F9-B3B12910F731}" dt="2021-11-29T09:04:03.841" v="49" actId="14100"/>
          <ac:graphicFrameMkLst>
            <pc:docMk/>
            <pc:sldMk cId="216446310" sldId="3424"/>
            <ac:graphicFrameMk id="4" creationId="{EBB33185-1A26-4927-9BE7-51CC2DD6B684}"/>
          </ac:graphicFrameMkLst>
        </pc:graphicFrameChg>
        <pc:graphicFrameChg chg="add mod">
          <ac:chgData name="Rachel Taggart" userId="4f8aad94-55b7-4ba6-8498-7cad127c11eb" providerId="ADAL" clId="{7CC6B3B4-86AD-4AA1-87F9-B3B12910F731}" dt="2021-11-29T09:04:09.373" v="50" actId="14100"/>
          <ac:graphicFrameMkLst>
            <pc:docMk/>
            <pc:sldMk cId="216446310" sldId="3424"/>
            <ac:graphicFrameMk id="5" creationId="{5F8B6B86-99A7-4021-B7D2-D91686F0B9B7}"/>
          </ac:graphicFrameMkLst>
        </pc:graphicFrameChg>
        <pc:graphicFrameChg chg="add mod">
          <ac:chgData name="Rachel Taggart" userId="4f8aad94-55b7-4ba6-8498-7cad127c11eb" providerId="ADAL" clId="{7CC6B3B4-86AD-4AA1-87F9-B3B12910F731}" dt="2021-11-29T09:04:48.050" v="59" actId="404"/>
          <ac:graphicFrameMkLst>
            <pc:docMk/>
            <pc:sldMk cId="216446310" sldId="3424"/>
            <ac:graphicFrameMk id="6" creationId="{F6AA795A-C587-4022-A089-5AAC31FD3C60}"/>
          </ac:graphicFrameMkLst>
        </pc:graphicFrameChg>
        <pc:graphicFrameChg chg="del">
          <ac:chgData name="Rachel Taggart" userId="4f8aad94-55b7-4ba6-8498-7cad127c11eb" providerId="ADAL" clId="{7CC6B3B4-86AD-4AA1-87F9-B3B12910F731}" dt="2021-11-25T14:10:58.226" v="0" actId="478"/>
          <ac:graphicFrameMkLst>
            <pc:docMk/>
            <pc:sldMk cId="216446310" sldId="3424"/>
            <ac:graphicFrameMk id="11" creationId="{EBB33185-1A26-4927-9BE7-51CC2DD6B684}"/>
          </ac:graphicFrameMkLst>
        </pc:graphicFrameChg>
        <pc:graphicFrameChg chg="del">
          <ac:chgData name="Rachel Taggart" userId="4f8aad94-55b7-4ba6-8498-7cad127c11eb" providerId="ADAL" clId="{7CC6B3B4-86AD-4AA1-87F9-B3B12910F731}" dt="2021-11-25T14:11:01.891" v="1" actId="478"/>
          <ac:graphicFrameMkLst>
            <pc:docMk/>
            <pc:sldMk cId="216446310" sldId="3424"/>
            <ac:graphicFrameMk id="12" creationId="{5F8B6B86-99A7-4021-B7D2-D91686F0B9B7}"/>
          </ac:graphicFrameMkLst>
        </pc:graphicFrameChg>
        <pc:graphicFrameChg chg="del">
          <ac:chgData name="Rachel Taggart" userId="4f8aad94-55b7-4ba6-8498-7cad127c11eb" providerId="ADAL" clId="{7CC6B3B4-86AD-4AA1-87F9-B3B12910F731}" dt="2021-11-25T14:11:05.331" v="2" actId="478"/>
          <ac:graphicFrameMkLst>
            <pc:docMk/>
            <pc:sldMk cId="216446310" sldId="3424"/>
            <ac:graphicFrameMk id="13" creationId="{F6AA795A-C587-4022-A089-5AAC31FD3C60}"/>
          </ac:graphicFrameMkLst>
        </pc:graphicFrameChg>
      </pc:sldChg>
      <pc:sldChg chg="addSp delSp modSp add del">
        <pc:chgData name="Rachel Taggart" userId="4f8aad94-55b7-4ba6-8498-7cad127c11eb" providerId="ADAL" clId="{7CC6B3B4-86AD-4AA1-87F9-B3B12910F731}" dt="2021-11-30T08:37:36.271" v="68" actId="1076"/>
        <pc:sldMkLst>
          <pc:docMk/>
          <pc:sldMk cId="2574320445" sldId="3425"/>
        </pc:sldMkLst>
        <pc:spChg chg="mod">
          <ac:chgData name="Rachel Taggart" userId="4f8aad94-55b7-4ba6-8498-7cad127c11eb" providerId="ADAL" clId="{7CC6B3B4-86AD-4AA1-87F9-B3B12910F731}" dt="2021-11-30T08:37:36.271" v="68" actId="1076"/>
          <ac:spMkLst>
            <pc:docMk/>
            <pc:sldMk cId="2574320445" sldId="3425"/>
            <ac:spMk id="2" creationId="{3D039978-F70A-4C74-8B7C-9E5DA1519EF0}"/>
          </ac:spMkLst>
        </pc:spChg>
        <pc:spChg chg="del mod">
          <ac:chgData name="Rachel Taggart" userId="4f8aad94-55b7-4ba6-8498-7cad127c11eb" providerId="ADAL" clId="{7CC6B3B4-86AD-4AA1-87F9-B3B12910F731}" dt="2021-11-25T17:35:47.023" v="20" actId="478"/>
          <ac:spMkLst>
            <pc:docMk/>
            <pc:sldMk cId="2574320445" sldId="3425"/>
            <ac:spMk id="4" creationId="{C3BD3A1F-67B5-4545-8B11-B2EBD1F26F86}"/>
          </ac:spMkLst>
        </pc:spChg>
        <pc:spChg chg="del">
          <ac:chgData name="Rachel Taggart" userId="4f8aad94-55b7-4ba6-8498-7cad127c11eb" providerId="ADAL" clId="{7CC6B3B4-86AD-4AA1-87F9-B3B12910F731}" dt="2021-11-25T17:35:16.684" v="11" actId="478"/>
          <ac:spMkLst>
            <pc:docMk/>
            <pc:sldMk cId="2574320445" sldId="3425"/>
            <ac:spMk id="17" creationId="{544DE2A5-3D7C-43E8-BE35-7BE15B9AF676}"/>
          </ac:spMkLst>
        </pc:spChg>
        <pc:spChg chg="del">
          <ac:chgData name="Rachel Taggart" userId="4f8aad94-55b7-4ba6-8498-7cad127c11eb" providerId="ADAL" clId="{7CC6B3B4-86AD-4AA1-87F9-B3B12910F731}" dt="2021-11-25T17:35:16.684" v="11" actId="478"/>
          <ac:spMkLst>
            <pc:docMk/>
            <pc:sldMk cId="2574320445" sldId="3425"/>
            <ac:spMk id="18" creationId="{80410ACA-A9A3-49A1-BFB9-17691BF13109}"/>
          </ac:spMkLst>
        </pc:spChg>
        <pc:spChg chg="del">
          <ac:chgData name="Rachel Taggart" userId="4f8aad94-55b7-4ba6-8498-7cad127c11eb" providerId="ADAL" clId="{7CC6B3B4-86AD-4AA1-87F9-B3B12910F731}" dt="2021-11-25T17:35:16.684" v="11" actId="478"/>
          <ac:spMkLst>
            <pc:docMk/>
            <pc:sldMk cId="2574320445" sldId="3425"/>
            <ac:spMk id="19" creationId="{D304EDCE-157B-4D96-AC58-B4C0BFB45B65}"/>
          </ac:spMkLst>
        </pc:spChg>
        <pc:spChg chg="del mod">
          <ac:chgData name="Rachel Taggart" userId="4f8aad94-55b7-4ba6-8498-7cad127c11eb" providerId="ADAL" clId="{7CC6B3B4-86AD-4AA1-87F9-B3B12910F731}" dt="2021-11-25T17:35:06.423" v="6" actId="478"/>
          <ac:spMkLst>
            <pc:docMk/>
            <pc:sldMk cId="2574320445" sldId="3425"/>
            <ac:spMk id="20" creationId="{B7F32981-9BDE-45F1-8945-FBDB02C43671}"/>
          </ac:spMkLst>
        </pc:spChg>
        <pc:spChg chg="del">
          <ac:chgData name="Rachel Taggart" userId="4f8aad94-55b7-4ba6-8498-7cad127c11eb" providerId="ADAL" clId="{7CC6B3B4-86AD-4AA1-87F9-B3B12910F731}" dt="2021-11-25T17:35:07.817" v="7" actId="478"/>
          <ac:spMkLst>
            <pc:docMk/>
            <pc:sldMk cId="2574320445" sldId="3425"/>
            <ac:spMk id="21" creationId="{82F7A9E5-1675-4668-A89C-A6CD5319BEEE}"/>
          </ac:spMkLst>
        </pc:spChg>
        <pc:spChg chg="del">
          <ac:chgData name="Rachel Taggart" userId="4f8aad94-55b7-4ba6-8498-7cad127c11eb" providerId="ADAL" clId="{7CC6B3B4-86AD-4AA1-87F9-B3B12910F731}" dt="2021-11-25T17:35:16.684" v="11" actId="478"/>
          <ac:spMkLst>
            <pc:docMk/>
            <pc:sldMk cId="2574320445" sldId="3425"/>
            <ac:spMk id="24" creationId="{7B4F9FDB-1AAB-4D64-B414-C2C74BFCFABF}"/>
          </ac:spMkLst>
        </pc:spChg>
        <pc:spChg chg="del">
          <ac:chgData name="Rachel Taggart" userId="4f8aad94-55b7-4ba6-8498-7cad127c11eb" providerId="ADAL" clId="{7CC6B3B4-86AD-4AA1-87F9-B3B12910F731}" dt="2021-11-25T17:35:48.534" v="21" actId="478"/>
          <ac:spMkLst>
            <pc:docMk/>
            <pc:sldMk cId="2574320445" sldId="3425"/>
            <ac:spMk id="29" creationId="{F77FF8F8-AD54-4C7F-B67E-9F82867C06ED}"/>
          </ac:spMkLst>
        </pc:spChg>
        <pc:spChg chg="del">
          <ac:chgData name="Rachel Taggart" userId="4f8aad94-55b7-4ba6-8498-7cad127c11eb" providerId="ADAL" clId="{7CC6B3B4-86AD-4AA1-87F9-B3B12910F731}" dt="2021-11-25T17:35:51.931" v="24" actId="478"/>
          <ac:spMkLst>
            <pc:docMk/>
            <pc:sldMk cId="2574320445" sldId="3425"/>
            <ac:spMk id="31" creationId="{1DEB1EFA-7F9A-4F9B-8C4E-1AFCE183A964}"/>
          </ac:spMkLst>
        </pc:spChg>
        <pc:spChg chg="del">
          <ac:chgData name="Rachel Taggart" userId="4f8aad94-55b7-4ba6-8498-7cad127c11eb" providerId="ADAL" clId="{7CC6B3B4-86AD-4AA1-87F9-B3B12910F731}" dt="2021-11-25T17:35:36.467" v="17" actId="478"/>
          <ac:spMkLst>
            <pc:docMk/>
            <pc:sldMk cId="2574320445" sldId="3425"/>
            <ac:spMk id="41" creationId="{FFFA193A-D588-4691-BF38-E3641A27F58A}"/>
          </ac:spMkLst>
        </pc:spChg>
        <pc:spChg chg="del">
          <ac:chgData name="Rachel Taggart" userId="4f8aad94-55b7-4ba6-8498-7cad127c11eb" providerId="ADAL" clId="{7CC6B3B4-86AD-4AA1-87F9-B3B12910F731}" dt="2021-11-25T17:35:16.684" v="11" actId="478"/>
          <ac:spMkLst>
            <pc:docMk/>
            <pc:sldMk cId="2574320445" sldId="3425"/>
            <ac:spMk id="42" creationId="{A362F7A7-3F03-46F4-B2B1-01026E47C781}"/>
          </ac:spMkLst>
        </pc:spChg>
        <pc:spChg chg="del">
          <ac:chgData name="Rachel Taggart" userId="4f8aad94-55b7-4ba6-8498-7cad127c11eb" providerId="ADAL" clId="{7CC6B3B4-86AD-4AA1-87F9-B3B12910F731}" dt="2021-11-25T17:35:16.684" v="11" actId="478"/>
          <ac:spMkLst>
            <pc:docMk/>
            <pc:sldMk cId="2574320445" sldId="3425"/>
            <ac:spMk id="43" creationId="{87EEFC6B-8D29-4DCA-9AD3-EF8937E6A38F}"/>
          </ac:spMkLst>
        </pc:spChg>
        <pc:spChg chg="del">
          <ac:chgData name="Rachel Taggart" userId="4f8aad94-55b7-4ba6-8498-7cad127c11eb" providerId="ADAL" clId="{7CC6B3B4-86AD-4AA1-87F9-B3B12910F731}" dt="2021-11-25T17:35:16.684" v="11" actId="478"/>
          <ac:spMkLst>
            <pc:docMk/>
            <pc:sldMk cId="2574320445" sldId="3425"/>
            <ac:spMk id="46" creationId="{3E0C08B4-04B6-45E0-A1E3-90885683DFF2}"/>
          </ac:spMkLst>
        </pc:spChg>
        <pc:spChg chg="del">
          <ac:chgData name="Rachel Taggart" userId="4f8aad94-55b7-4ba6-8498-7cad127c11eb" providerId="ADAL" clId="{7CC6B3B4-86AD-4AA1-87F9-B3B12910F731}" dt="2021-11-25T17:35:16.684" v="11" actId="478"/>
          <ac:spMkLst>
            <pc:docMk/>
            <pc:sldMk cId="2574320445" sldId="3425"/>
            <ac:spMk id="47" creationId="{0CDE3203-460F-4CC6-8BDD-546265D6CFA3}"/>
          </ac:spMkLst>
        </pc:spChg>
        <pc:spChg chg="del">
          <ac:chgData name="Rachel Taggart" userId="4f8aad94-55b7-4ba6-8498-7cad127c11eb" providerId="ADAL" clId="{7CC6B3B4-86AD-4AA1-87F9-B3B12910F731}" dt="2021-11-25T17:35:16.684" v="11" actId="478"/>
          <ac:spMkLst>
            <pc:docMk/>
            <pc:sldMk cId="2574320445" sldId="3425"/>
            <ac:spMk id="48" creationId="{20BCF1A2-A987-44E9-AF91-894165E2ACA5}"/>
          </ac:spMkLst>
        </pc:spChg>
        <pc:spChg chg="del">
          <ac:chgData name="Rachel Taggart" userId="4f8aad94-55b7-4ba6-8498-7cad127c11eb" providerId="ADAL" clId="{7CC6B3B4-86AD-4AA1-87F9-B3B12910F731}" dt="2021-11-25T17:35:16.684" v="11" actId="478"/>
          <ac:spMkLst>
            <pc:docMk/>
            <pc:sldMk cId="2574320445" sldId="3425"/>
            <ac:spMk id="51" creationId="{E457FA9A-4E69-4D22-82C3-2180A96F242B}"/>
          </ac:spMkLst>
        </pc:spChg>
        <pc:spChg chg="del">
          <ac:chgData name="Rachel Taggart" userId="4f8aad94-55b7-4ba6-8498-7cad127c11eb" providerId="ADAL" clId="{7CC6B3B4-86AD-4AA1-87F9-B3B12910F731}" dt="2021-11-25T17:35:28.270" v="14" actId="478"/>
          <ac:spMkLst>
            <pc:docMk/>
            <pc:sldMk cId="2574320445" sldId="3425"/>
            <ac:spMk id="52" creationId="{296E898A-A3F0-4D97-8CCB-FD103A986E93}"/>
          </ac:spMkLst>
        </pc:spChg>
        <pc:spChg chg="del">
          <ac:chgData name="Rachel Taggart" userId="4f8aad94-55b7-4ba6-8498-7cad127c11eb" providerId="ADAL" clId="{7CC6B3B4-86AD-4AA1-87F9-B3B12910F731}" dt="2021-11-25T17:35:16.684" v="11" actId="478"/>
          <ac:spMkLst>
            <pc:docMk/>
            <pc:sldMk cId="2574320445" sldId="3425"/>
            <ac:spMk id="55" creationId="{B902DC96-7427-43A0-94C6-FF7208D0C9B8}"/>
          </ac:spMkLst>
        </pc:spChg>
        <pc:spChg chg="del">
          <ac:chgData name="Rachel Taggart" userId="4f8aad94-55b7-4ba6-8498-7cad127c11eb" providerId="ADAL" clId="{7CC6B3B4-86AD-4AA1-87F9-B3B12910F731}" dt="2021-11-25T17:35:16.684" v="11" actId="478"/>
          <ac:spMkLst>
            <pc:docMk/>
            <pc:sldMk cId="2574320445" sldId="3425"/>
            <ac:spMk id="57" creationId="{C67A5694-7728-4329-86AD-48DFA6CE5359}"/>
          </ac:spMkLst>
        </pc:spChg>
        <pc:spChg chg="del">
          <ac:chgData name="Rachel Taggart" userId="4f8aad94-55b7-4ba6-8498-7cad127c11eb" providerId="ADAL" clId="{7CC6B3B4-86AD-4AA1-87F9-B3B12910F731}" dt="2021-11-25T17:35:16.684" v="11" actId="478"/>
          <ac:spMkLst>
            <pc:docMk/>
            <pc:sldMk cId="2574320445" sldId="3425"/>
            <ac:spMk id="61" creationId="{B7E728E9-3326-4CED-8393-E29311EF82FC}"/>
          </ac:spMkLst>
        </pc:spChg>
        <pc:spChg chg="del">
          <ac:chgData name="Rachel Taggart" userId="4f8aad94-55b7-4ba6-8498-7cad127c11eb" providerId="ADAL" clId="{7CC6B3B4-86AD-4AA1-87F9-B3B12910F731}" dt="2021-11-25T17:35:16.684" v="11" actId="478"/>
          <ac:spMkLst>
            <pc:docMk/>
            <pc:sldMk cId="2574320445" sldId="3425"/>
            <ac:spMk id="63" creationId="{436AEB19-505D-49D4-BDE7-EE2E5FDD40EE}"/>
          </ac:spMkLst>
        </pc:spChg>
        <pc:spChg chg="del mod">
          <ac:chgData name="Rachel Taggart" userId="4f8aad94-55b7-4ba6-8498-7cad127c11eb" providerId="ADAL" clId="{7CC6B3B4-86AD-4AA1-87F9-B3B12910F731}" dt="2021-11-25T17:35:31.859" v="16" actId="478"/>
          <ac:spMkLst>
            <pc:docMk/>
            <pc:sldMk cId="2574320445" sldId="3425"/>
            <ac:spMk id="65" creationId="{EE13D4FF-22C8-406F-8850-75D203BB084C}"/>
          </ac:spMkLst>
        </pc:spChg>
        <pc:spChg chg="del">
          <ac:chgData name="Rachel Taggart" userId="4f8aad94-55b7-4ba6-8498-7cad127c11eb" providerId="ADAL" clId="{7CC6B3B4-86AD-4AA1-87F9-B3B12910F731}" dt="2021-11-25T17:35:21.686" v="12" actId="478"/>
          <ac:spMkLst>
            <pc:docMk/>
            <pc:sldMk cId="2574320445" sldId="3425"/>
            <ac:spMk id="74" creationId="{F9D14E8F-29D8-4763-A756-F4B99F088F23}"/>
          </ac:spMkLst>
        </pc:spChg>
        <pc:spChg chg="del">
          <ac:chgData name="Rachel Taggart" userId="4f8aad94-55b7-4ba6-8498-7cad127c11eb" providerId="ADAL" clId="{7CC6B3B4-86AD-4AA1-87F9-B3B12910F731}" dt="2021-11-25T17:35:21.686" v="12" actId="478"/>
          <ac:spMkLst>
            <pc:docMk/>
            <pc:sldMk cId="2574320445" sldId="3425"/>
            <ac:spMk id="75" creationId="{E537D53D-939D-465C-81B8-F858188DEFDE}"/>
          </ac:spMkLst>
        </pc:spChg>
        <pc:spChg chg="del">
          <ac:chgData name="Rachel Taggart" userId="4f8aad94-55b7-4ba6-8498-7cad127c11eb" providerId="ADAL" clId="{7CC6B3B4-86AD-4AA1-87F9-B3B12910F731}" dt="2021-11-25T17:35:21.686" v="12" actId="478"/>
          <ac:spMkLst>
            <pc:docMk/>
            <pc:sldMk cId="2574320445" sldId="3425"/>
            <ac:spMk id="76" creationId="{F2206EF3-9E15-42AE-83CE-328BBBF089BD}"/>
          </ac:spMkLst>
        </pc:spChg>
        <pc:spChg chg="del">
          <ac:chgData name="Rachel Taggart" userId="4f8aad94-55b7-4ba6-8498-7cad127c11eb" providerId="ADAL" clId="{7CC6B3B4-86AD-4AA1-87F9-B3B12910F731}" dt="2021-11-25T17:35:16.684" v="11" actId="478"/>
          <ac:spMkLst>
            <pc:docMk/>
            <pc:sldMk cId="2574320445" sldId="3425"/>
            <ac:spMk id="78" creationId="{681D1545-C857-46C9-A097-3D6A5FE333D5}"/>
          </ac:spMkLst>
        </pc:spChg>
        <pc:spChg chg="del">
          <ac:chgData name="Rachel Taggart" userId="4f8aad94-55b7-4ba6-8498-7cad127c11eb" providerId="ADAL" clId="{7CC6B3B4-86AD-4AA1-87F9-B3B12910F731}" dt="2021-11-25T17:35:29.785" v="15" actId="478"/>
          <ac:spMkLst>
            <pc:docMk/>
            <pc:sldMk cId="2574320445" sldId="3425"/>
            <ac:spMk id="79" creationId="{E634DE91-7047-4E81-9D6C-950F03BDD4F4}"/>
          </ac:spMkLst>
        </pc:spChg>
        <pc:spChg chg="mod">
          <ac:chgData name="Rachel Taggart" userId="4f8aad94-55b7-4ba6-8498-7cad127c11eb" providerId="ADAL" clId="{7CC6B3B4-86AD-4AA1-87F9-B3B12910F731}" dt="2021-11-25T17:37:31.849" v="31" actId="1076"/>
          <ac:spMkLst>
            <pc:docMk/>
            <pc:sldMk cId="2574320445" sldId="3425"/>
            <ac:spMk id="83" creationId="{1F8CB9DE-FF6F-41F1-8EA0-AFE5E8964C22}"/>
          </ac:spMkLst>
        </pc:spChg>
        <pc:spChg chg="mod">
          <ac:chgData name="Rachel Taggart" userId="4f8aad94-55b7-4ba6-8498-7cad127c11eb" providerId="ADAL" clId="{7CC6B3B4-86AD-4AA1-87F9-B3B12910F731}" dt="2021-11-25T17:37:35.323" v="32" actId="1076"/>
          <ac:spMkLst>
            <pc:docMk/>
            <pc:sldMk cId="2574320445" sldId="3425"/>
            <ac:spMk id="84" creationId="{FEF40D73-8ADF-4458-A02C-46B354E37D0C}"/>
          </ac:spMkLst>
        </pc:spChg>
        <pc:spChg chg="mod">
          <ac:chgData name="Rachel Taggart" userId="4f8aad94-55b7-4ba6-8498-7cad127c11eb" providerId="ADAL" clId="{7CC6B3B4-86AD-4AA1-87F9-B3B12910F731}" dt="2021-11-25T17:37:41.532" v="34" actId="1076"/>
          <ac:spMkLst>
            <pc:docMk/>
            <pc:sldMk cId="2574320445" sldId="3425"/>
            <ac:spMk id="85" creationId="{304E6ED8-5930-45BB-BA2D-AF78F73C5A46}"/>
          </ac:spMkLst>
        </pc:spChg>
        <pc:spChg chg="mod">
          <ac:chgData name="Rachel Taggart" userId="4f8aad94-55b7-4ba6-8498-7cad127c11eb" providerId="ADAL" clId="{7CC6B3B4-86AD-4AA1-87F9-B3B12910F731}" dt="2021-11-25T17:37:37.419" v="33" actId="1076"/>
          <ac:spMkLst>
            <pc:docMk/>
            <pc:sldMk cId="2574320445" sldId="3425"/>
            <ac:spMk id="89" creationId="{5B468B40-1C2F-4701-91F8-F50B6B27DE42}"/>
          </ac:spMkLst>
        </pc:spChg>
        <pc:spChg chg="del">
          <ac:chgData name="Rachel Taggart" userId="4f8aad94-55b7-4ba6-8498-7cad127c11eb" providerId="ADAL" clId="{7CC6B3B4-86AD-4AA1-87F9-B3B12910F731}" dt="2021-11-25T17:35:21.686" v="12" actId="478"/>
          <ac:spMkLst>
            <pc:docMk/>
            <pc:sldMk cId="2574320445" sldId="3425"/>
            <ac:spMk id="90" creationId="{971963C0-4CF6-4D5A-9634-3F16B8C9981B}"/>
          </ac:spMkLst>
        </pc:spChg>
        <pc:spChg chg="del">
          <ac:chgData name="Rachel Taggart" userId="4f8aad94-55b7-4ba6-8498-7cad127c11eb" providerId="ADAL" clId="{7CC6B3B4-86AD-4AA1-87F9-B3B12910F731}" dt="2021-11-25T17:35:16.684" v="11" actId="478"/>
          <ac:spMkLst>
            <pc:docMk/>
            <pc:sldMk cId="2574320445" sldId="3425"/>
            <ac:spMk id="91" creationId="{FEC0DCCD-77A8-4D52-9E84-80DE4A88BEB7}"/>
          </ac:spMkLst>
        </pc:spChg>
        <pc:spChg chg="del">
          <ac:chgData name="Rachel Taggart" userId="4f8aad94-55b7-4ba6-8498-7cad127c11eb" providerId="ADAL" clId="{7CC6B3B4-86AD-4AA1-87F9-B3B12910F731}" dt="2021-11-25T17:35:16.684" v="11" actId="478"/>
          <ac:spMkLst>
            <pc:docMk/>
            <pc:sldMk cId="2574320445" sldId="3425"/>
            <ac:spMk id="93" creationId="{F715C7E6-2D71-4DA5-831E-180AA0A2DEBA}"/>
          </ac:spMkLst>
        </pc:spChg>
        <pc:spChg chg="del">
          <ac:chgData name="Rachel Taggart" userId="4f8aad94-55b7-4ba6-8498-7cad127c11eb" providerId="ADAL" clId="{7CC6B3B4-86AD-4AA1-87F9-B3B12910F731}" dt="2021-11-25T17:35:16.684" v="11" actId="478"/>
          <ac:spMkLst>
            <pc:docMk/>
            <pc:sldMk cId="2574320445" sldId="3425"/>
            <ac:spMk id="94" creationId="{93B3F98B-B7A0-4BB2-A6D7-B060774001E2}"/>
          </ac:spMkLst>
        </pc:spChg>
        <pc:spChg chg="del">
          <ac:chgData name="Rachel Taggart" userId="4f8aad94-55b7-4ba6-8498-7cad127c11eb" providerId="ADAL" clId="{7CC6B3B4-86AD-4AA1-87F9-B3B12910F731}" dt="2021-11-25T17:35:16.684" v="11" actId="478"/>
          <ac:spMkLst>
            <pc:docMk/>
            <pc:sldMk cId="2574320445" sldId="3425"/>
            <ac:spMk id="95" creationId="{42D9CB2C-D4EA-4F8E-A43F-801954BB271C}"/>
          </ac:spMkLst>
        </pc:spChg>
        <pc:spChg chg="del">
          <ac:chgData name="Rachel Taggart" userId="4f8aad94-55b7-4ba6-8498-7cad127c11eb" providerId="ADAL" clId="{7CC6B3B4-86AD-4AA1-87F9-B3B12910F731}" dt="2021-11-25T17:35:08.565" v="8" actId="478"/>
          <ac:spMkLst>
            <pc:docMk/>
            <pc:sldMk cId="2574320445" sldId="3425"/>
            <ac:spMk id="96" creationId="{8160275A-D9B6-48CF-8CDC-809C752E28F0}"/>
          </ac:spMkLst>
        </pc:spChg>
        <pc:spChg chg="del">
          <ac:chgData name="Rachel Taggart" userId="4f8aad94-55b7-4ba6-8498-7cad127c11eb" providerId="ADAL" clId="{7CC6B3B4-86AD-4AA1-87F9-B3B12910F731}" dt="2021-11-25T17:35:16.684" v="11" actId="478"/>
          <ac:spMkLst>
            <pc:docMk/>
            <pc:sldMk cId="2574320445" sldId="3425"/>
            <ac:spMk id="97" creationId="{288C17F5-7BBE-473A-8B74-E6E5EF810BF3}"/>
          </ac:spMkLst>
        </pc:spChg>
        <pc:spChg chg="del">
          <ac:chgData name="Rachel Taggart" userId="4f8aad94-55b7-4ba6-8498-7cad127c11eb" providerId="ADAL" clId="{7CC6B3B4-86AD-4AA1-87F9-B3B12910F731}" dt="2021-11-25T17:35:21.686" v="12" actId="478"/>
          <ac:spMkLst>
            <pc:docMk/>
            <pc:sldMk cId="2574320445" sldId="3425"/>
            <ac:spMk id="98" creationId="{33F797C2-6B02-4FEC-BCBE-98379ADBD746}"/>
          </ac:spMkLst>
        </pc:spChg>
        <pc:spChg chg="del">
          <ac:chgData name="Rachel Taggart" userId="4f8aad94-55b7-4ba6-8498-7cad127c11eb" providerId="ADAL" clId="{7CC6B3B4-86AD-4AA1-87F9-B3B12910F731}" dt="2021-11-25T17:35:16.684" v="11" actId="478"/>
          <ac:spMkLst>
            <pc:docMk/>
            <pc:sldMk cId="2574320445" sldId="3425"/>
            <ac:spMk id="99" creationId="{B6F48C5A-F061-4EAA-A711-F34F890B6CC8}"/>
          </ac:spMkLst>
        </pc:spChg>
        <pc:spChg chg="del">
          <ac:chgData name="Rachel Taggart" userId="4f8aad94-55b7-4ba6-8498-7cad127c11eb" providerId="ADAL" clId="{7CC6B3B4-86AD-4AA1-87F9-B3B12910F731}" dt="2021-11-25T17:35:16.684" v="11" actId="478"/>
          <ac:spMkLst>
            <pc:docMk/>
            <pc:sldMk cId="2574320445" sldId="3425"/>
            <ac:spMk id="100" creationId="{CDE9F3E9-D459-40CB-9575-08EB513FF5E3}"/>
          </ac:spMkLst>
        </pc:spChg>
        <pc:spChg chg="del">
          <ac:chgData name="Rachel Taggart" userId="4f8aad94-55b7-4ba6-8498-7cad127c11eb" providerId="ADAL" clId="{7CC6B3B4-86AD-4AA1-87F9-B3B12910F731}" dt="2021-11-25T17:35:16.684" v="11" actId="478"/>
          <ac:spMkLst>
            <pc:docMk/>
            <pc:sldMk cId="2574320445" sldId="3425"/>
            <ac:spMk id="101" creationId="{8D1199D2-9995-4A82-99D3-085752EC1AA4}"/>
          </ac:spMkLst>
        </pc:spChg>
        <pc:spChg chg="del">
          <ac:chgData name="Rachel Taggart" userId="4f8aad94-55b7-4ba6-8498-7cad127c11eb" providerId="ADAL" clId="{7CC6B3B4-86AD-4AA1-87F9-B3B12910F731}" dt="2021-11-25T17:35:16.684" v="11" actId="478"/>
          <ac:spMkLst>
            <pc:docMk/>
            <pc:sldMk cId="2574320445" sldId="3425"/>
            <ac:spMk id="102" creationId="{C0F8C004-D2D9-4563-B138-49C167CA2E7D}"/>
          </ac:spMkLst>
        </pc:spChg>
        <pc:spChg chg="del">
          <ac:chgData name="Rachel Taggart" userId="4f8aad94-55b7-4ba6-8498-7cad127c11eb" providerId="ADAL" clId="{7CC6B3B4-86AD-4AA1-87F9-B3B12910F731}" dt="2021-11-25T17:35:16.684" v="11" actId="478"/>
          <ac:spMkLst>
            <pc:docMk/>
            <pc:sldMk cId="2574320445" sldId="3425"/>
            <ac:spMk id="103" creationId="{4796C3BC-FEC1-4675-8A53-87325B7009B4}"/>
          </ac:spMkLst>
        </pc:spChg>
        <pc:spChg chg="del">
          <ac:chgData name="Rachel Taggart" userId="4f8aad94-55b7-4ba6-8498-7cad127c11eb" providerId="ADAL" clId="{7CC6B3B4-86AD-4AA1-87F9-B3B12910F731}" dt="2021-11-25T17:35:44.923" v="18" actId="478"/>
          <ac:spMkLst>
            <pc:docMk/>
            <pc:sldMk cId="2574320445" sldId="3425"/>
            <ac:spMk id="104" creationId="{283DD520-88A7-4C36-AA46-71A1293EA34D}"/>
          </ac:spMkLst>
        </pc:spChg>
        <pc:spChg chg="del">
          <ac:chgData name="Rachel Taggart" userId="4f8aad94-55b7-4ba6-8498-7cad127c11eb" providerId="ADAL" clId="{7CC6B3B4-86AD-4AA1-87F9-B3B12910F731}" dt="2021-11-25T17:35:16.684" v="11" actId="478"/>
          <ac:spMkLst>
            <pc:docMk/>
            <pc:sldMk cId="2574320445" sldId="3425"/>
            <ac:spMk id="105" creationId="{46C152D7-1189-4D28-8C57-D56C9AB8ED81}"/>
          </ac:spMkLst>
        </pc:spChg>
        <pc:spChg chg="del">
          <ac:chgData name="Rachel Taggart" userId="4f8aad94-55b7-4ba6-8498-7cad127c11eb" providerId="ADAL" clId="{7CC6B3B4-86AD-4AA1-87F9-B3B12910F731}" dt="2021-11-25T17:35:16.684" v="11" actId="478"/>
          <ac:spMkLst>
            <pc:docMk/>
            <pc:sldMk cId="2574320445" sldId="3425"/>
            <ac:spMk id="106" creationId="{09BA3EAB-DC97-4562-BEF6-4CD45408FF56}"/>
          </ac:spMkLst>
        </pc:spChg>
        <pc:spChg chg="del">
          <ac:chgData name="Rachel Taggart" userId="4f8aad94-55b7-4ba6-8498-7cad127c11eb" providerId="ADAL" clId="{7CC6B3B4-86AD-4AA1-87F9-B3B12910F731}" dt="2021-11-25T17:35:50.511" v="23" actId="478"/>
          <ac:spMkLst>
            <pc:docMk/>
            <pc:sldMk cId="2574320445" sldId="3425"/>
            <ac:spMk id="107" creationId="{0BCFEDCB-B95D-4BA6-8AD9-149965871E15}"/>
          </ac:spMkLst>
        </pc:spChg>
        <pc:spChg chg="del">
          <ac:chgData name="Rachel Taggart" userId="4f8aad94-55b7-4ba6-8498-7cad127c11eb" providerId="ADAL" clId="{7CC6B3B4-86AD-4AA1-87F9-B3B12910F731}" dt="2021-11-25T17:35:49.244" v="22" actId="478"/>
          <ac:spMkLst>
            <pc:docMk/>
            <pc:sldMk cId="2574320445" sldId="3425"/>
            <ac:spMk id="108" creationId="{3D100A6D-EADF-461F-A1E6-D775591D80A9}"/>
          </ac:spMkLst>
        </pc:spChg>
        <pc:spChg chg="del">
          <ac:chgData name="Rachel Taggart" userId="4f8aad94-55b7-4ba6-8498-7cad127c11eb" providerId="ADAL" clId="{7CC6B3B4-86AD-4AA1-87F9-B3B12910F731}" dt="2021-11-25T17:35:16.684" v="11" actId="478"/>
          <ac:spMkLst>
            <pc:docMk/>
            <pc:sldMk cId="2574320445" sldId="3425"/>
            <ac:spMk id="109" creationId="{1B8D2B11-A45E-497F-9410-86CD2DC25C95}"/>
          </ac:spMkLst>
        </pc:spChg>
        <pc:graphicFrameChg chg="del">
          <ac:chgData name="Rachel Taggart" userId="4f8aad94-55b7-4ba6-8498-7cad127c11eb" providerId="ADAL" clId="{7CC6B3B4-86AD-4AA1-87F9-B3B12910F731}" dt="2021-11-25T17:34:59.366" v="4" actId="478"/>
          <ac:graphicFrameMkLst>
            <pc:docMk/>
            <pc:sldMk cId="2574320445" sldId="3425"/>
            <ac:graphicFrameMk id="15" creationId="{1EEF71A9-3459-4398-9E96-C8B48BB80F21}"/>
          </ac:graphicFrameMkLst>
        </pc:graphicFrameChg>
        <pc:picChg chg="add mod">
          <ac:chgData name="Rachel Taggart" userId="4f8aad94-55b7-4ba6-8498-7cad127c11eb" providerId="ADAL" clId="{7CC6B3B4-86AD-4AA1-87F9-B3B12910F731}" dt="2021-11-30T08:37:32.204" v="67" actId="1076"/>
          <ac:picMkLst>
            <pc:docMk/>
            <pc:sldMk cId="2574320445" sldId="3425"/>
            <ac:picMk id="3" creationId="{77CE167F-BD21-4A98-8D47-2401BF23A361}"/>
          </ac:picMkLst>
        </pc:picChg>
        <pc:picChg chg="del">
          <ac:chgData name="Rachel Taggart" userId="4f8aad94-55b7-4ba6-8498-7cad127c11eb" providerId="ADAL" clId="{7CC6B3B4-86AD-4AA1-87F9-B3B12910F731}" dt="2021-11-25T17:35:24.589" v="13" actId="478"/>
          <ac:picMkLst>
            <pc:docMk/>
            <pc:sldMk cId="2574320445" sldId="3425"/>
            <ac:picMk id="3" creationId="{94DDBE02-8175-42CE-843A-BDF3DBE55BCC}"/>
          </ac:picMkLst>
        </pc:picChg>
        <pc:picChg chg="add del mod">
          <ac:chgData name="Rachel Taggart" userId="4f8aad94-55b7-4ba6-8498-7cad127c11eb" providerId="ADAL" clId="{7CC6B3B4-86AD-4AA1-87F9-B3B12910F731}" dt="2021-11-30T08:36:25.750" v="61" actId="478"/>
          <ac:picMkLst>
            <pc:docMk/>
            <pc:sldMk cId="2574320445" sldId="3425"/>
            <ac:picMk id="5" creationId="{9A75CABE-6266-4622-81CE-11C2B96D9179}"/>
          </ac:picMkLst>
        </pc:picChg>
        <pc:picChg chg="del">
          <ac:chgData name="Rachel Taggart" userId="4f8aad94-55b7-4ba6-8498-7cad127c11eb" providerId="ADAL" clId="{7CC6B3B4-86AD-4AA1-87F9-B3B12910F731}" dt="2021-11-25T17:35:16.684" v="11" actId="478"/>
          <ac:picMkLst>
            <pc:docMk/>
            <pc:sldMk cId="2574320445" sldId="3425"/>
            <ac:picMk id="56" creationId="{7096EECB-E329-489E-A50A-4E9E1220413A}"/>
          </ac:picMkLst>
        </pc:picChg>
        <pc:picChg chg="del">
          <ac:chgData name="Rachel Taggart" userId="4f8aad94-55b7-4ba6-8498-7cad127c11eb" providerId="ADAL" clId="{7CC6B3B4-86AD-4AA1-87F9-B3B12910F731}" dt="2021-11-25T17:35:16.684" v="11" actId="478"/>
          <ac:picMkLst>
            <pc:docMk/>
            <pc:sldMk cId="2574320445" sldId="3425"/>
            <ac:picMk id="59" creationId="{AA4A966A-9033-4D10-9CB7-E7DDFB6A0DD5}"/>
          </ac:picMkLst>
        </pc:picChg>
        <pc:picChg chg="del">
          <ac:chgData name="Rachel Taggart" userId="4f8aad94-55b7-4ba6-8498-7cad127c11eb" providerId="ADAL" clId="{7CC6B3B4-86AD-4AA1-87F9-B3B12910F731}" dt="2021-11-25T17:35:16.684" v="11" actId="478"/>
          <ac:picMkLst>
            <pc:docMk/>
            <pc:sldMk cId="2574320445" sldId="3425"/>
            <ac:picMk id="68" creationId="{B5A982D6-A6E5-42FA-BECF-2FD0583427EA}"/>
          </ac:picMkLst>
        </pc:picChg>
        <pc:picChg chg="del">
          <ac:chgData name="Rachel Taggart" userId="4f8aad94-55b7-4ba6-8498-7cad127c11eb" providerId="ADAL" clId="{7CC6B3B4-86AD-4AA1-87F9-B3B12910F731}" dt="2021-11-25T17:35:16.684" v="11" actId="478"/>
          <ac:picMkLst>
            <pc:docMk/>
            <pc:sldMk cId="2574320445" sldId="3425"/>
            <ac:picMk id="77" creationId="{85960C49-5685-4B38-AF94-CE350142918B}"/>
          </ac:picMkLst>
        </pc:picChg>
      </pc:sldChg>
      <pc:sldMasterChg chg="addSldLayout delSldLayout">
        <pc:chgData name="Rachel Taggart" userId="4f8aad94-55b7-4ba6-8498-7cad127c11eb" providerId="ADAL" clId="{7CC6B3B4-86AD-4AA1-87F9-B3B12910F731}" dt="2021-11-25T17:39:19.428" v="37" actId="2696"/>
        <pc:sldMasterMkLst>
          <pc:docMk/>
          <pc:sldMasterMk cId="2279291146" sldId="2147483648"/>
        </pc:sldMasterMkLst>
        <pc:sldLayoutChg chg="add del">
          <pc:chgData name="Rachel Taggart" userId="4f8aad94-55b7-4ba6-8498-7cad127c11eb" providerId="ADAL" clId="{7CC6B3B4-86AD-4AA1-87F9-B3B12910F731}" dt="2021-11-25T17:39:19.428" v="37" actId="2696"/>
          <pc:sldLayoutMkLst>
            <pc:docMk/>
            <pc:sldMasterMk cId="2279291146" sldId="2147483648"/>
            <pc:sldLayoutMk cId="3044321644" sldId="2147483658"/>
          </pc:sldLayoutMkLst>
        </pc:sldLayoutChg>
      </pc:sldMasterChg>
    </pc:docChg>
  </pc:docChgLst>
  <pc:docChgLst>
    <pc:chgData name="Rachel Taggart" userId="4f8aad94-55b7-4ba6-8498-7cad127c11eb" providerId="ADAL" clId="{A3C98BF1-C758-43E0-B448-B1001FA8E293}"/>
    <pc:docChg chg="custSel modSld">
      <pc:chgData name="Rachel Taggart" userId="4f8aad94-55b7-4ba6-8498-7cad127c11eb" providerId="ADAL" clId="{A3C98BF1-C758-43E0-B448-B1001FA8E293}" dt="2021-10-01T10:48:24.363" v="54" actId="478"/>
      <pc:docMkLst>
        <pc:docMk/>
      </pc:docMkLst>
      <pc:sldChg chg="delSp modSp">
        <pc:chgData name="Rachel Taggart" userId="4f8aad94-55b7-4ba6-8498-7cad127c11eb" providerId="ADAL" clId="{A3C98BF1-C758-43E0-B448-B1001FA8E293}" dt="2021-10-01T10:48:24.363" v="54" actId="478"/>
        <pc:sldMkLst>
          <pc:docMk/>
          <pc:sldMk cId="2574320445" sldId="3425"/>
        </pc:sldMkLst>
        <pc:spChg chg="del mod">
          <ac:chgData name="Rachel Taggart" userId="4f8aad94-55b7-4ba6-8498-7cad127c11eb" providerId="ADAL" clId="{A3C98BF1-C758-43E0-B448-B1001FA8E293}" dt="2021-10-01T10:48:10.885" v="45" actId="478"/>
          <ac:spMkLst>
            <pc:docMk/>
            <pc:sldMk cId="2574320445" sldId="3425"/>
            <ac:spMk id="22" creationId="{928E35E8-76DF-4B34-A104-1458412F3730}"/>
          </ac:spMkLst>
        </pc:spChg>
        <pc:spChg chg="del">
          <ac:chgData name="Rachel Taggart" userId="4f8aad94-55b7-4ba6-8498-7cad127c11eb" providerId="ADAL" clId="{A3C98BF1-C758-43E0-B448-B1001FA8E293}" dt="2021-10-01T10:48:21.364" v="52" actId="478"/>
          <ac:spMkLst>
            <pc:docMk/>
            <pc:sldMk cId="2574320445" sldId="3425"/>
            <ac:spMk id="23" creationId="{F57BEAB5-3257-4673-B968-870CBF43386A}"/>
          </ac:spMkLst>
        </pc:spChg>
        <pc:spChg chg="del mod">
          <ac:chgData name="Rachel Taggart" userId="4f8aad94-55b7-4ba6-8498-7cad127c11eb" providerId="ADAL" clId="{A3C98BF1-C758-43E0-B448-B1001FA8E293}" dt="2021-10-01T10:48:16.925" v="49" actId="478"/>
          <ac:spMkLst>
            <pc:docMk/>
            <pc:sldMk cId="2574320445" sldId="3425"/>
            <ac:spMk id="70" creationId="{18F464A4-028B-4701-844A-04F3E6BDAA9B}"/>
          </ac:spMkLst>
        </pc:spChg>
        <pc:spChg chg="del">
          <ac:chgData name="Rachel Taggart" userId="4f8aad94-55b7-4ba6-8498-7cad127c11eb" providerId="ADAL" clId="{A3C98BF1-C758-43E0-B448-B1001FA8E293}" dt="2021-10-01T10:48:19.484" v="50" actId="478"/>
          <ac:spMkLst>
            <pc:docMk/>
            <pc:sldMk cId="2574320445" sldId="3425"/>
            <ac:spMk id="71" creationId="{495F7561-6C7D-4F55-AD32-C3EE08394A8C}"/>
          </ac:spMkLst>
        </pc:spChg>
        <pc:spChg chg="del">
          <ac:chgData name="Rachel Taggart" userId="4f8aad94-55b7-4ba6-8498-7cad127c11eb" providerId="ADAL" clId="{A3C98BF1-C758-43E0-B448-B1001FA8E293}" dt="2021-10-01T10:48:24.363" v="54" actId="478"/>
          <ac:spMkLst>
            <pc:docMk/>
            <pc:sldMk cId="2574320445" sldId="3425"/>
            <ac:spMk id="72" creationId="{8B579FFE-1238-44CC-8D9F-5C4EAF4D7765}"/>
          </ac:spMkLst>
        </pc:spChg>
        <pc:spChg chg="del mod">
          <ac:chgData name="Rachel Taggart" userId="4f8aad94-55b7-4ba6-8498-7cad127c11eb" providerId="ADAL" clId="{A3C98BF1-C758-43E0-B448-B1001FA8E293}" dt="2021-10-01T10:48:12.086" v="46" actId="478"/>
          <ac:spMkLst>
            <pc:docMk/>
            <pc:sldMk cId="2574320445" sldId="3425"/>
            <ac:spMk id="73" creationId="{6DEC0E7B-0361-46F4-9E41-5F51D65CB952}"/>
          </ac:spMkLst>
        </pc:spChg>
        <pc:picChg chg="del mod">
          <ac:chgData name="Rachel Taggart" userId="4f8aad94-55b7-4ba6-8498-7cad127c11eb" providerId="ADAL" clId="{A3C98BF1-C758-43E0-B448-B1001FA8E293}" dt="2021-10-01T10:48:13.416" v="47" actId="478"/>
          <ac:picMkLst>
            <pc:docMk/>
            <pc:sldMk cId="2574320445" sldId="3425"/>
            <ac:picMk id="66" creationId="{661DBB9B-214D-4418-A5D9-D6E31D27B17C}"/>
          </ac:picMkLst>
        </pc:picChg>
        <pc:picChg chg="del mod">
          <ac:chgData name="Rachel Taggart" userId="4f8aad94-55b7-4ba6-8498-7cad127c11eb" providerId="ADAL" clId="{A3C98BF1-C758-43E0-B448-B1001FA8E293}" dt="2021-10-01T10:48:09.286" v="44" actId="478"/>
          <ac:picMkLst>
            <pc:docMk/>
            <pc:sldMk cId="2574320445" sldId="3425"/>
            <ac:picMk id="67" creationId="{5FB4F2D3-7CF2-4CD3-86AB-87CFB42AA518}"/>
          </ac:picMkLst>
        </pc:picChg>
        <pc:picChg chg="del">
          <ac:chgData name="Rachel Taggart" userId="4f8aad94-55b7-4ba6-8498-7cad127c11eb" providerId="ADAL" clId="{A3C98BF1-C758-43E0-B448-B1001FA8E293}" dt="2021-10-01T10:48:22.534" v="53" actId="478"/>
          <ac:picMkLst>
            <pc:docMk/>
            <pc:sldMk cId="2574320445" sldId="3425"/>
            <ac:picMk id="68" creationId="{F33C72FB-6608-4EB9-BDFF-1C0636622F75}"/>
          </ac:picMkLst>
        </pc:picChg>
        <pc:picChg chg="del">
          <ac:chgData name="Rachel Taggart" userId="4f8aad94-55b7-4ba6-8498-7cad127c11eb" providerId="ADAL" clId="{A3C98BF1-C758-43E0-B448-B1001FA8E293}" dt="2021-10-01T10:48:20.342" v="51" actId="478"/>
          <ac:picMkLst>
            <pc:docMk/>
            <pc:sldMk cId="2574320445" sldId="3425"/>
            <ac:picMk id="69" creationId="{BAF8615D-EE9A-4DCD-85D3-32D738225EA6}"/>
          </ac:picMkLst>
        </pc:picChg>
      </pc:sldChg>
    </pc:docChg>
  </pc:docChgLst>
  <pc:docChgLst>
    <pc:chgData name="Rachel Taggart" userId="4f8aad94-55b7-4ba6-8498-7cad127c11eb" providerId="ADAL" clId="{86B929FE-4F65-4D62-9C3B-DEBB2444AB26}"/>
    <pc:docChg chg="custSel modSld">
      <pc:chgData name="Rachel Taggart" userId="4f8aad94-55b7-4ba6-8498-7cad127c11eb" providerId="ADAL" clId="{86B929FE-4F65-4D62-9C3B-DEBB2444AB26}" dt="2021-11-01T16:23:33.096" v="37" actId="1076"/>
      <pc:docMkLst>
        <pc:docMk/>
      </pc:docMkLst>
      <pc:sldChg chg="addSp delSp modSp">
        <pc:chgData name="Rachel Taggart" userId="4f8aad94-55b7-4ba6-8498-7cad127c11eb" providerId="ADAL" clId="{86B929FE-4F65-4D62-9C3B-DEBB2444AB26}" dt="2021-11-01T16:23:33.096" v="37" actId="1076"/>
        <pc:sldMkLst>
          <pc:docMk/>
          <pc:sldMk cId="2574320445" sldId="3425"/>
        </pc:sldMkLst>
        <pc:spChg chg="mod">
          <ac:chgData name="Rachel Taggart" userId="4f8aad94-55b7-4ba6-8498-7cad127c11eb" providerId="ADAL" clId="{86B929FE-4F65-4D62-9C3B-DEBB2444AB26}" dt="2021-11-01T16:21:22.408" v="30" actId="1076"/>
          <ac:spMkLst>
            <pc:docMk/>
            <pc:sldMk cId="2574320445" sldId="3425"/>
            <ac:spMk id="57" creationId="{C67A5694-7728-4329-86AD-48DFA6CE5359}"/>
          </ac:spMkLst>
        </pc:spChg>
        <pc:spChg chg="mod">
          <ac:chgData name="Rachel Taggart" userId="4f8aad94-55b7-4ba6-8498-7cad127c11eb" providerId="ADAL" clId="{86B929FE-4F65-4D62-9C3B-DEBB2444AB26}" dt="2021-11-01T16:22:14.567" v="33" actId="207"/>
          <ac:spMkLst>
            <pc:docMk/>
            <pc:sldMk cId="2574320445" sldId="3425"/>
            <ac:spMk id="102" creationId="{C0F8C004-D2D9-4563-B138-49C167CA2E7D}"/>
          </ac:spMkLst>
        </pc:spChg>
        <pc:spChg chg="mod">
          <ac:chgData name="Rachel Taggart" userId="4f8aad94-55b7-4ba6-8498-7cad127c11eb" providerId="ADAL" clId="{86B929FE-4F65-4D62-9C3B-DEBB2444AB26}" dt="2021-11-01T16:22:04.284" v="32" actId="207"/>
          <ac:spMkLst>
            <pc:docMk/>
            <pc:sldMk cId="2574320445" sldId="3425"/>
            <ac:spMk id="103" creationId="{4796C3BC-FEC1-4675-8A53-87325B7009B4}"/>
          </ac:spMkLst>
        </pc:spChg>
        <pc:picChg chg="mod">
          <ac:chgData name="Rachel Taggart" userId="4f8aad94-55b7-4ba6-8498-7cad127c11eb" providerId="ADAL" clId="{86B929FE-4F65-4D62-9C3B-DEBB2444AB26}" dt="2021-11-01T16:21:26.467" v="31" actId="1076"/>
          <ac:picMkLst>
            <pc:docMk/>
            <pc:sldMk cId="2574320445" sldId="3425"/>
            <ac:picMk id="56" creationId="{7096EECB-E329-489E-A50A-4E9E1220413A}"/>
          </ac:picMkLst>
        </pc:picChg>
        <pc:picChg chg="add mod">
          <ac:chgData name="Rachel Taggart" userId="4f8aad94-55b7-4ba6-8498-7cad127c11eb" providerId="ADAL" clId="{86B929FE-4F65-4D62-9C3B-DEBB2444AB26}" dt="2021-11-01T16:23:33.096" v="37" actId="1076"/>
          <ac:picMkLst>
            <pc:docMk/>
            <pc:sldMk cId="2574320445" sldId="3425"/>
            <ac:picMk id="68" creationId="{B5A982D6-A6E5-42FA-BECF-2FD0583427EA}"/>
          </ac:picMkLst>
        </pc:picChg>
        <pc:picChg chg="del">
          <ac:chgData name="Rachel Taggart" userId="4f8aad94-55b7-4ba6-8498-7cad127c11eb" providerId="ADAL" clId="{86B929FE-4F65-4D62-9C3B-DEBB2444AB26}" dt="2021-11-01T16:23:27.627" v="36" actId="478"/>
          <ac:picMkLst>
            <pc:docMk/>
            <pc:sldMk cId="2574320445" sldId="3425"/>
            <ac:picMk id="92" creationId="{EB4DC691-E14A-4364-8D0F-8AB9A3D69342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[Change Pipeline - December 2021.xlsx]Current Period Change!PivotTable3</c:name>
    <c:fmtId val="29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Change</a:t>
            </a:r>
            <a:r>
              <a:rPr lang="en-US" baseline="0"/>
              <a:t> Development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'Current Period Change'!$H$3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'Current Period Change'!$G$4:$G$8</c:f>
              <c:strCache>
                <c:ptCount val="4"/>
                <c:pt idx="0">
                  <c:v>Capture</c:v>
                </c:pt>
                <c:pt idx="1">
                  <c:v>Initial Review</c:v>
                </c:pt>
                <c:pt idx="2">
                  <c:v>Pre-capture</c:v>
                </c:pt>
                <c:pt idx="3">
                  <c:v>Solution Review</c:v>
                </c:pt>
              </c:strCache>
            </c:strRef>
          </c:cat>
          <c:val>
            <c:numRef>
              <c:f>'Current Period Change'!$H$4:$H$8</c:f>
              <c:numCache>
                <c:formatCode>General</c:formatCode>
                <c:ptCount val="4"/>
                <c:pt idx="0">
                  <c:v>19</c:v>
                </c:pt>
                <c:pt idx="1">
                  <c:v>6</c:v>
                </c:pt>
                <c:pt idx="2">
                  <c:v>31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59-41AB-9A18-D7421B2011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56181135"/>
        <c:axId val="1851834319"/>
      </c:barChart>
      <c:catAx>
        <c:axId val="17561811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1834319"/>
        <c:crosses val="autoZero"/>
        <c:auto val="1"/>
        <c:lblAlgn val="ctr"/>
        <c:lblOffset val="100"/>
        <c:noMultiLvlLbl val="0"/>
      </c:catAx>
      <c:valAx>
        <c:axId val="185183431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6181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[Change Pipeline - December 2021.xlsx]In Delivery!PivotTable4</c:name>
    <c:fmtId val="3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Delivery Pipeline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2"/>
          </a:solidFill>
          <a:ln>
            <a:noFill/>
          </a:ln>
          <a:effectLst/>
        </c:spPr>
      </c:pivotFmt>
      <c:pivotFmt>
        <c:idx val="3"/>
        <c:spPr>
          <a:solidFill>
            <a:schemeClr val="accent2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'In Delivery'!$J$6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323-4AD4-8C23-AA1AA15DB70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323-4AD4-8C23-AA1AA15DB70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323-4AD4-8C23-AA1AA15DB7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Delivery'!$I$7:$I$12</c:f>
              <c:strCache>
                <c:ptCount val="5"/>
                <c:pt idx="0">
                  <c:v>CSSC</c:v>
                </c:pt>
                <c:pt idx="1">
                  <c:v>Nov 21</c:v>
                </c:pt>
                <c:pt idx="2">
                  <c:v>Standalone</c:v>
                </c:pt>
                <c:pt idx="3">
                  <c:v>Unallocated</c:v>
                </c:pt>
                <c:pt idx="4">
                  <c:v>Proposed Nov 22</c:v>
                </c:pt>
              </c:strCache>
            </c:strRef>
          </c:cat>
          <c:val>
            <c:numRef>
              <c:f>'In Delivery'!$J$7:$J$12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9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323-4AD4-8C23-AA1AA15DB7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21478751"/>
        <c:axId val="1862684431"/>
      </c:barChart>
      <c:catAx>
        <c:axId val="17214787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2684431"/>
        <c:crosses val="autoZero"/>
        <c:auto val="1"/>
        <c:lblAlgn val="ctr"/>
        <c:lblOffset val="100"/>
        <c:noMultiLvlLbl val="0"/>
      </c:catAx>
      <c:valAx>
        <c:axId val="18626844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1478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[Change Pipeline - December 2021.xlsx]Period updates!PivotTable5</c:name>
    <c:fmtId val="33"/>
  </c:pivotSource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Changes From Last Period</a:t>
            </a:r>
            <a:endParaRPr lang="en-GB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rgbClr val="00B050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2">
              <a:lumMod val="60000"/>
              <a:lumOff val="40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rgbClr val="FFCCFF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bg1">
              <a:lumMod val="6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2">
              <a:lumMod val="7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2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23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24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2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26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27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2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2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3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2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3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3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3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7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3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'Period updates'!$B$23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FD5-4C53-95F5-037CD901DCE5}"/>
              </c:ext>
            </c:extLst>
          </c:dPt>
          <c:dPt>
            <c:idx val="1"/>
            <c:bubble3D val="0"/>
            <c:explosion val="2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FD5-4C53-95F5-037CD901DCE5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FD5-4C53-95F5-037CD901DCE5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FD5-4C53-95F5-037CD901DCE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FD5-4C53-95F5-037CD901DCE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'Period updates'!$A$24:$A$28</c:f>
              <c:strCache>
                <c:ptCount val="4"/>
                <c:pt idx="0">
                  <c:v>New CP</c:v>
                </c:pt>
                <c:pt idx="1">
                  <c:v>In Delivery</c:v>
                </c:pt>
                <c:pt idx="2">
                  <c:v>CP Implemented</c:v>
                </c:pt>
                <c:pt idx="3">
                  <c:v>Mod be implemented</c:v>
                </c:pt>
              </c:strCache>
            </c:strRef>
          </c:cat>
          <c:val>
            <c:numRef>
              <c:f>'Period updates'!$B$24:$B$28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6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FD5-4C53-95F5-037CD901D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287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copy heav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BFE89D31-1694-4358-8650-1FB611FAD6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95537" y="260493"/>
            <a:ext cx="4691063" cy="47646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>
              <a:defRPr kumimoji="0" lang="en-GB" sz="2597" b="0" i="0" u="none" strike="noStrike" kern="0" cap="none" spc="0" normalizeH="0" baseline="0" noProof="0" dirty="0" smtClean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j-ea"/>
                <a:cs typeface="Poppins-Light"/>
              </a:defRPr>
            </a:lvl1pPr>
          </a:lstStyle>
          <a:p>
            <a:pPr marL="12685" marR="5074" lvl="0" indent="0" algn="l" defTabSz="913303" rtl="0" eaLnBrk="1" fontAlgn="auto" latinLnBrk="0" hangingPunct="1">
              <a:lnSpc>
                <a:spcPts val="2996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97" b="0" i="0" u="none" strike="noStrike" kern="0" cap="none" spc="0" normalizeH="0" baseline="0" noProof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n-ea"/>
                <a:cs typeface="+mn-cs"/>
              </a:rPr>
              <a:t>Simple content heavy slide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072CB-C7B4-4E15-BFA3-70CB1D0970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7200" y="897417"/>
            <a:ext cx="8305800" cy="3881408"/>
          </a:xfrm>
          <a:prstGeom prst="rect">
            <a:avLst/>
          </a:prstGeom>
        </p:spPr>
        <p:txBody>
          <a:bodyPr/>
          <a:lstStyle>
            <a:lvl1pPr>
              <a:defRPr sz="899">
                <a:solidFill>
                  <a:schemeClr val="accent1"/>
                </a:solidFill>
              </a:defRPr>
            </a:lvl1pPr>
            <a:lvl2pPr>
              <a:defRPr sz="899">
                <a:solidFill>
                  <a:schemeClr val="accent1"/>
                </a:solidFill>
              </a:defRPr>
            </a:lvl2pPr>
            <a:lvl3pPr>
              <a:defRPr sz="899">
                <a:solidFill>
                  <a:schemeClr val="accent1"/>
                </a:solidFill>
              </a:defRPr>
            </a:lvl3pPr>
            <a:lvl4pPr>
              <a:defRPr sz="899">
                <a:solidFill>
                  <a:schemeClr val="accent1"/>
                </a:solidFill>
              </a:defRPr>
            </a:lvl4pPr>
            <a:lvl5pPr>
              <a:defRPr sz="899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32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1.xml"/><Relationship Id="rId7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/>
                <a:cs typeface="Arial"/>
              </a:rPr>
              <a:t>Change Pipeline</a:t>
            </a:r>
          </a:p>
        </p:txBody>
      </p:sp>
    </p:spTree>
    <p:extLst>
      <p:ext uri="{BB962C8B-B14F-4D97-AF65-F5344CB8AC3E}">
        <p14:creationId xmlns:p14="http://schemas.microsoft.com/office/powerpoint/2010/main" val="365754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5" y="122081"/>
            <a:ext cx="9030585" cy="637580"/>
          </a:xfrm>
        </p:spPr>
        <p:txBody>
          <a:bodyPr>
            <a:noAutofit/>
          </a:bodyPr>
          <a:lstStyle/>
          <a:p>
            <a:r>
              <a:rPr lang="en-GB" sz="1800" dirty="0"/>
              <a:t>Change Development &amp; Delivery Pipeline (DSC Change / Minor Release Budget)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D3E0BB-32E6-45F2-B87D-9FD7A1946B9A}"/>
              </a:ext>
            </a:extLst>
          </p:cNvPr>
          <p:cNvSpPr txBox="1"/>
          <p:nvPr/>
        </p:nvSpPr>
        <p:spPr>
          <a:xfrm>
            <a:off x="6006891" y="4034481"/>
            <a:ext cx="200697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 Pre-capture may contain changes that won’t require delivery / funding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BB33185-1A26-4927-9BE7-51CC2DD6B684}"/>
              </a:ext>
            </a:extLst>
          </p:cNvPr>
          <p:cNvGraphicFramePr>
            <a:graphicFrameLocks/>
          </p:cNvGraphicFramePr>
          <p:nvPr/>
        </p:nvGraphicFramePr>
        <p:xfrm>
          <a:off x="365335" y="666528"/>
          <a:ext cx="4680797" cy="1905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F8B6B86-99A7-4021-B7D2-D91686F0B9B7}"/>
              </a:ext>
            </a:extLst>
          </p:cNvPr>
          <p:cNvGraphicFramePr>
            <a:graphicFrameLocks/>
          </p:cNvGraphicFramePr>
          <p:nvPr/>
        </p:nvGraphicFramePr>
        <p:xfrm>
          <a:off x="365336" y="2571748"/>
          <a:ext cx="4867064" cy="2213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6AA795A-C587-4022-A089-5AAC31FD3C60}"/>
              </a:ext>
            </a:extLst>
          </p:cNvPr>
          <p:cNvGraphicFramePr>
            <a:graphicFrameLocks/>
          </p:cNvGraphicFramePr>
          <p:nvPr/>
        </p:nvGraphicFramePr>
        <p:xfrm>
          <a:off x="5774266" y="835810"/>
          <a:ext cx="3124200" cy="2842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18C3725-E980-4DC2-9EDA-7BE811F6BE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84066" y="4034481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showAsIcon="1" r:id="rId7" imgW="914400" imgH="792360" progId="Excel.Sheet.12">
                  <p:embed/>
                </p:oleObj>
              </mc:Choice>
              <mc:Fallback>
                <p:oleObj name="Worksheet" showAsIcon="1" r:id="rId7" imgW="914400" imgH="792360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218C3725-E980-4DC2-9EDA-7BE811F6BE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984066" y="4034481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1998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039978-F70A-4C74-8B7C-9E5DA1519EF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17714" y="153240"/>
            <a:ext cx="8708571" cy="400110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>
                <a:solidFill>
                  <a:schemeClr val="accent1"/>
                </a:solidFill>
              </a:rPr>
              <a:t>2021-2022 DSC Change / </a:t>
            </a:r>
            <a:r>
              <a:rPr lang="en-GB" sz="2000" b="1" dirty="0" err="1">
                <a:solidFill>
                  <a:schemeClr val="accent1"/>
                </a:solidFill>
              </a:rPr>
              <a:t>MiR</a:t>
            </a:r>
            <a:r>
              <a:rPr lang="en-GB" sz="2000" b="1" dirty="0">
                <a:solidFill>
                  <a:schemeClr val="accent1"/>
                </a:solidFill>
              </a:rPr>
              <a:t> Pipeline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4E15DDA-19B8-4236-8ACC-6AAADE9DCEC5}"/>
              </a:ext>
            </a:extLst>
          </p:cNvPr>
          <p:cNvSpPr/>
          <p:nvPr/>
        </p:nvSpPr>
        <p:spPr>
          <a:xfrm>
            <a:off x="7952104" y="3562947"/>
            <a:ext cx="1151030" cy="140035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99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Key</a:t>
            </a:r>
            <a:r>
              <a:rPr kumimoji="0" lang="en-GB" sz="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543BBB4-E85C-4BDC-862E-856A4CD8D481}"/>
              </a:ext>
            </a:extLst>
          </p:cNvPr>
          <p:cNvSpPr txBox="1"/>
          <p:nvPr/>
        </p:nvSpPr>
        <p:spPr>
          <a:xfrm>
            <a:off x="7972854" y="3771300"/>
            <a:ext cx="1045588" cy="19992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 Track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C37DC85-0266-4B68-8BEE-A637CF73A9C6}"/>
              </a:ext>
            </a:extLst>
          </p:cNvPr>
          <p:cNvSpPr txBox="1"/>
          <p:nvPr/>
        </p:nvSpPr>
        <p:spPr>
          <a:xfrm>
            <a:off x="7972854" y="4005191"/>
            <a:ext cx="1045588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Potential Activity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9233769-C974-44D3-9168-2B866113F4F3}"/>
              </a:ext>
            </a:extLst>
          </p:cNvPr>
          <p:cNvSpPr/>
          <p:nvPr/>
        </p:nvSpPr>
        <p:spPr>
          <a:xfrm>
            <a:off x="7972853" y="4256804"/>
            <a:ext cx="1045589" cy="199927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Complete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7C23BF2-E296-477C-BF67-AB2348F6F77A}"/>
              </a:ext>
            </a:extLst>
          </p:cNvPr>
          <p:cNvSpPr/>
          <p:nvPr/>
        </p:nvSpPr>
        <p:spPr>
          <a:xfrm>
            <a:off x="7972854" y="4503759"/>
            <a:ext cx="1045589" cy="19992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Potential risk to plan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A6A0777-15AF-491D-8996-C3FB4C43E1C7}"/>
              </a:ext>
            </a:extLst>
          </p:cNvPr>
          <p:cNvSpPr/>
          <p:nvPr/>
        </p:nvSpPr>
        <p:spPr>
          <a:xfrm>
            <a:off x="7972853" y="4725227"/>
            <a:ext cx="1045589" cy="196682"/>
          </a:xfrm>
          <a:prstGeom prst="rect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Plan At Risk 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F8CB9DE-FF6F-41F1-8EA0-AFE5E8964C22}"/>
              </a:ext>
            </a:extLst>
          </p:cNvPr>
          <p:cNvSpPr/>
          <p:nvPr/>
        </p:nvSpPr>
        <p:spPr>
          <a:xfrm>
            <a:off x="7945540" y="1121695"/>
            <a:ext cx="1053571" cy="119792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99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Key</a:t>
            </a:r>
            <a:r>
              <a:rPr kumimoji="0" lang="en-GB" sz="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:</a:t>
            </a:r>
          </a:p>
        </p:txBody>
      </p:sp>
      <p:sp>
        <p:nvSpPr>
          <p:cNvPr id="84" name="5-Point Star 120">
            <a:extLst>
              <a:ext uri="{FF2B5EF4-FFF2-40B4-BE49-F238E27FC236}">
                <a16:creationId xmlns:a16="http://schemas.microsoft.com/office/drawing/2014/main" id="{FEF40D73-8ADF-4458-A02C-46B354E37D0C}"/>
              </a:ext>
            </a:extLst>
          </p:cNvPr>
          <p:cNvSpPr/>
          <p:nvPr/>
        </p:nvSpPr>
        <p:spPr>
          <a:xfrm>
            <a:off x="8053343" y="1353394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5-Point Star 121">
            <a:extLst>
              <a:ext uri="{FF2B5EF4-FFF2-40B4-BE49-F238E27FC236}">
                <a16:creationId xmlns:a16="http://schemas.microsoft.com/office/drawing/2014/main" id="{304E6ED8-5930-45BB-BA2D-AF78F73C5A46}"/>
              </a:ext>
            </a:extLst>
          </p:cNvPr>
          <p:cNvSpPr/>
          <p:nvPr/>
        </p:nvSpPr>
        <p:spPr>
          <a:xfrm>
            <a:off x="8089663" y="2049388"/>
            <a:ext cx="256500" cy="1620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B5456E8-DEAB-4200-8762-0389297765DE}"/>
              </a:ext>
            </a:extLst>
          </p:cNvPr>
          <p:cNvSpPr txBox="1"/>
          <p:nvPr/>
        </p:nvSpPr>
        <p:spPr>
          <a:xfrm>
            <a:off x="8472740" y="119411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Approval on track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0078A2-7678-401C-990D-67D8409A9CDF}"/>
              </a:ext>
            </a:extLst>
          </p:cNvPr>
          <p:cNvSpPr txBox="1"/>
          <p:nvPr/>
        </p:nvSpPr>
        <p:spPr>
          <a:xfrm>
            <a:off x="8504928" y="1966441"/>
            <a:ext cx="598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Approval at risk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58EB99B-EADE-491F-9A27-7EDD2D173D3B}"/>
              </a:ext>
            </a:extLst>
          </p:cNvPr>
          <p:cNvSpPr txBox="1"/>
          <p:nvPr/>
        </p:nvSpPr>
        <p:spPr>
          <a:xfrm>
            <a:off x="8460268" y="1625789"/>
            <a:ext cx="6605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Approved</a:t>
            </a:r>
          </a:p>
        </p:txBody>
      </p:sp>
      <p:sp>
        <p:nvSpPr>
          <p:cNvPr id="89" name="5-Point Star 122">
            <a:extLst>
              <a:ext uri="{FF2B5EF4-FFF2-40B4-BE49-F238E27FC236}">
                <a16:creationId xmlns:a16="http://schemas.microsoft.com/office/drawing/2014/main" id="{5B468B40-1C2F-4701-91F8-F50B6B27DE42}"/>
              </a:ext>
            </a:extLst>
          </p:cNvPr>
          <p:cNvSpPr/>
          <p:nvPr/>
        </p:nvSpPr>
        <p:spPr>
          <a:xfrm>
            <a:off x="8053343" y="1674507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CE167F-BD21-4A98-8D47-2401BF23A3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49" y="659790"/>
            <a:ext cx="7725679" cy="4262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320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Tony Klein</DisplayName>
        <AccountId>189</AccountId>
        <AccountType/>
      </UserInfo>
      <UserInfo>
        <DisplayName>Charan Singh</DisplayName>
        <AccountId>59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F28CBE-7F5E-45ED-B77E-1079A624D0C8}"/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  <ds:schemaRef ds:uri="103fba77-31dd-4780-83f9-c54f26c3a260"/>
    <ds:schemaRef ds:uri="http://schemas.microsoft.com/office/2006/documentManagement/types"/>
    <ds:schemaRef ds:uri="http://purl.org/dc/elements/1.1/"/>
    <ds:schemaRef ds:uri="11f1cc19-a6a2-4477-822b-8358f9edc374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11950</TotalTime>
  <Words>66</Words>
  <Application>Microsoft Office PowerPoint</Application>
  <PresentationFormat>On-screen Show (16:9)</PresentationFormat>
  <Paragraphs>18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Poppins Medium</vt:lpstr>
      <vt:lpstr>Poppins-Light</vt:lpstr>
      <vt:lpstr>Office Theme</vt:lpstr>
      <vt:lpstr>Worksheet</vt:lpstr>
      <vt:lpstr>Change Pipeline</vt:lpstr>
      <vt:lpstr>Change Development &amp; Delivery Pipeline (DSC Change / Minor Release Budget) 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Rachel Taggart</cp:lastModifiedBy>
  <cp:revision>24</cp:revision>
  <dcterms:created xsi:type="dcterms:W3CDTF">2018-09-02T17:12:15Z</dcterms:created>
  <dcterms:modified xsi:type="dcterms:W3CDTF">2021-11-30T08:37:41Z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</Properties>
</file>