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1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318965-C9A1-4951-9167-E42BFA5C6F2E}" v="15" dt="2021-11-24T12:41:49.165"/>
    <p1510:client id="{A22F62DA-90CF-4A1B-9913-05EE9DC01D2C}" v="28" dt="2021-11-24T12:44:42.4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940" y="1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G Burton" userId="7b817789-b3a9-472e-9cfe-518402a4cf86" providerId="ADAL" clId="{796D9104-56EA-4C8C-BF88-1EB9D626A0A5}"/>
    <pc:docChg chg="custSel modSld">
      <pc:chgData name="Simon G Burton" userId="7b817789-b3a9-472e-9cfe-518402a4cf86" providerId="ADAL" clId="{796D9104-56EA-4C8C-BF88-1EB9D626A0A5}" dt="2021-11-23T12:13:51.837" v="132" actId="1076"/>
      <pc:docMkLst>
        <pc:docMk/>
      </pc:docMkLst>
      <pc:sldChg chg="addSp delSp modSp">
        <pc:chgData name="Simon G Burton" userId="7b817789-b3a9-472e-9cfe-518402a4cf86" providerId="ADAL" clId="{796D9104-56EA-4C8C-BF88-1EB9D626A0A5}" dt="2021-11-23T12:13:51.837" v="132" actId="1076"/>
        <pc:sldMkLst>
          <pc:docMk/>
          <pc:sldMk cId="684685687" sldId="889"/>
        </pc:sldMkLst>
        <pc:spChg chg="mod">
          <ac:chgData name="Simon G Burton" userId="7b817789-b3a9-472e-9cfe-518402a4cf86" providerId="ADAL" clId="{796D9104-56EA-4C8C-BF88-1EB9D626A0A5}" dt="2021-11-23T11:37:01.277" v="17" actId="20577"/>
          <ac:spMkLst>
            <pc:docMk/>
            <pc:sldMk cId="684685687" sldId="889"/>
            <ac:spMk id="5" creationId="{C181EB57-9627-4329-BB84-9BDF81695227}"/>
          </ac:spMkLst>
        </pc:spChg>
        <pc:graphicFrameChg chg="modGraphic">
          <ac:chgData name="Simon G Burton" userId="7b817789-b3a9-472e-9cfe-518402a4cf86" providerId="ADAL" clId="{796D9104-56EA-4C8C-BF88-1EB9D626A0A5}" dt="2021-11-23T12:08:41.984" v="129" actId="20577"/>
          <ac:graphicFrameMkLst>
            <pc:docMk/>
            <pc:sldMk cId="684685687" sldId="889"/>
            <ac:graphicFrameMk id="4" creationId="{60E62DC6-3EBE-4901-B700-870330337CDA}"/>
          </ac:graphicFrameMkLst>
        </pc:graphicFrameChg>
        <pc:picChg chg="add mod">
          <ac:chgData name="Simon G Burton" userId="7b817789-b3a9-472e-9cfe-518402a4cf86" providerId="ADAL" clId="{796D9104-56EA-4C8C-BF88-1EB9D626A0A5}" dt="2021-11-23T12:13:51.837" v="132" actId="1076"/>
          <ac:picMkLst>
            <pc:docMk/>
            <pc:sldMk cId="684685687" sldId="889"/>
            <ac:picMk id="3" creationId="{A504BB3F-B79C-4AFA-B76A-099222A69AD0}"/>
          </ac:picMkLst>
        </pc:picChg>
        <pc:picChg chg="del">
          <ac:chgData name="Simon G Burton" userId="7b817789-b3a9-472e-9cfe-518402a4cf86" providerId="ADAL" clId="{796D9104-56EA-4C8C-BF88-1EB9D626A0A5}" dt="2021-11-23T12:13:45.173" v="130" actId="478"/>
          <ac:picMkLst>
            <pc:docMk/>
            <pc:sldMk cId="684685687" sldId="889"/>
            <ac:picMk id="6" creationId="{96CA18F5-3D80-411D-971B-D90A981D6D92}"/>
          </ac:picMkLst>
        </pc:picChg>
      </pc:sldChg>
    </pc:docChg>
  </pc:docChgLst>
  <pc:docChgLst>
    <pc:chgData name="Tracy OConnor" userId="c165d205-f988-41c6-a790-ae0515e39fe0" providerId="ADAL" clId="{A22F62DA-90CF-4A1B-9913-05EE9DC01D2C}"/>
    <pc:docChg chg="modSld">
      <pc:chgData name="Tracy OConnor" userId="c165d205-f988-41c6-a790-ae0515e39fe0" providerId="ADAL" clId="{A22F62DA-90CF-4A1B-9913-05EE9DC01D2C}" dt="2021-11-24T12:44:42.432" v="27" actId="20577"/>
      <pc:docMkLst>
        <pc:docMk/>
      </pc:docMkLst>
      <pc:sldChg chg="modSp">
        <pc:chgData name="Tracy OConnor" userId="c165d205-f988-41c6-a790-ae0515e39fe0" providerId="ADAL" clId="{A22F62DA-90CF-4A1B-9913-05EE9DC01D2C}" dt="2021-11-24T12:44:42.432" v="27" actId="20577"/>
        <pc:sldMkLst>
          <pc:docMk/>
          <pc:sldMk cId="684685687" sldId="889"/>
        </pc:sldMkLst>
        <pc:graphicFrameChg chg="modGraphic">
          <ac:chgData name="Tracy OConnor" userId="c165d205-f988-41c6-a790-ae0515e39fe0" providerId="ADAL" clId="{A22F62DA-90CF-4A1B-9913-05EE9DC01D2C}" dt="2021-11-24T12:44:42.432" v="27" actId="20577"/>
          <ac:graphicFrameMkLst>
            <pc:docMk/>
            <pc:sldMk cId="684685687" sldId="889"/>
            <ac:graphicFrameMk id="4" creationId="{60E62DC6-3EBE-4901-B700-870330337CDA}"/>
          </ac:graphicFrameMkLst>
        </pc:graphicFrameChg>
      </pc:sldChg>
    </pc:docChg>
  </pc:docChgLst>
  <pc:docChgLst>
    <pc:chgData name="Tracy OConnor" userId="S::tracy.oconnor@xoserve.com::c165d205-f988-41c6-a790-ae0515e39fe0" providerId="AD" clId="Web-{02318965-C9A1-4951-9167-E42BFA5C6F2E}"/>
    <pc:docChg chg="modSld">
      <pc:chgData name="Tracy OConnor" userId="S::tracy.oconnor@xoserve.com::c165d205-f988-41c6-a790-ae0515e39fe0" providerId="AD" clId="Web-{02318965-C9A1-4951-9167-E42BFA5C6F2E}" dt="2021-11-24T12:38:48.802" v="7"/>
      <pc:docMkLst>
        <pc:docMk/>
      </pc:docMkLst>
      <pc:sldChg chg="modSp">
        <pc:chgData name="Tracy OConnor" userId="S::tracy.oconnor@xoserve.com::c165d205-f988-41c6-a790-ae0515e39fe0" providerId="AD" clId="Web-{02318965-C9A1-4951-9167-E42BFA5C6F2E}" dt="2021-11-24T12:38:48.802" v="7"/>
        <pc:sldMkLst>
          <pc:docMk/>
          <pc:sldMk cId="684685687" sldId="889"/>
        </pc:sldMkLst>
        <pc:graphicFrameChg chg="mod modGraphic">
          <ac:chgData name="Tracy OConnor" userId="S::tracy.oconnor@xoserve.com::c165d205-f988-41c6-a790-ae0515e39fe0" providerId="AD" clId="Web-{02318965-C9A1-4951-9167-E42BFA5C6F2E}" dt="2021-11-24T12:38:48.802" v="7"/>
          <ac:graphicFrameMkLst>
            <pc:docMk/>
            <pc:sldMk cId="684685687" sldId="889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16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763" y="-72462"/>
            <a:ext cx="8229600" cy="637580"/>
          </a:xfrm>
        </p:spPr>
        <p:txBody>
          <a:bodyPr>
            <a:normAutofit/>
          </a:bodyPr>
          <a:lstStyle/>
          <a:p>
            <a:r>
              <a:rPr lang="en-GB" sz="1800" dirty="0">
                <a:latin typeface="Arial"/>
                <a:cs typeface="Arial"/>
              </a:rPr>
              <a:t>XRN5253 June 21 Major Release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0840395"/>
              </p:ext>
            </p:extLst>
          </p:nvPr>
        </p:nvGraphicFramePr>
        <p:xfrm>
          <a:off x="229595" y="364608"/>
          <a:ext cx="8673331" cy="4521159"/>
        </p:xfrm>
        <a:graphic>
          <a:graphicData uri="http://schemas.openxmlformats.org/drawingml/2006/table">
            <a:tbl>
              <a:tblPr firstRow="1" bandRow="1"/>
              <a:tblGrid>
                <a:gridCol w="1543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7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6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912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122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1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122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                                            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86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on track</a:t>
                      </a:r>
                    </a:p>
                    <a:p>
                      <a:pPr marL="171450" marR="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25920" algn="l"/>
                        </a:tabLst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en-GB" sz="9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implementation </a:t>
                      </a: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(PIS) period 2 successfully concluded on 28/10/21</a:t>
                      </a:r>
                    </a:p>
                    <a:p>
                      <a:pPr marL="171450" marR="0" lvl="0" indent="-17145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25920" algn="l"/>
                        </a:tabLst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 3 commenced to plan on 08/11/21 and is on track to complete on 10/12/21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in December ChMC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 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0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 Applicable</a:t>
                      </a:r>
                      <a:endParaRPr lang="en-US" sz="9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7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Forecast costs on track to complete within approved BER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7179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900" b="0" dirty="0"/>
                        <a:t>In Scope (XRN5093) - </a:t>
                      </a:r>
                      <a:r>
                        <a:rPr lang="en-GB" sz="900" b="0" dirty="0"/>
                        <a:t>MOD0711 – Update of AUG Table to reflect new EUC bands</a:t>
                      </a:r>
                      <a:endParaRPr lang="en-US" sz="900" b="0" dirty="0">
                        <a:cs typeface="Arial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900" b="0" dirty="0"/>
                        <a:t>Descoped (XRN4992) </a:t>
                      </a:r>
                      <a:r>
                        <a:rPr lang="en-US" sz="900" dirty="0"/>
                        <a:t>- MOD0687 – Creation of new charge to recover last resort supply payments – Descoped at Extraordinary ChMC on 26</a:t>
                      </a:r>
                      <a:r>
                        <a:rPr lang="en-US" sz="900" baseline="30000" dirty="0"/>
                        <a:t>th</a:t>
                      </a:r>
                      <a:r>
                        <a:rPr lang="en-US" sz="900" dirty="0"/>
                        <a:t> October 2020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900" b="0" dirty="0"/>
                        <a:t>Descoped (XRN4941)</a:t>
                      </a:r>
                      <a:r>
                        <a:rPr lang="en-US" sz="900" dirty="0"/>
                        <a:t> - MOD0692 -  Auto updates to meter read frequency – Descoped at ChMC on 11</a:t>
                      </a:r>
                      <a:r>
                        <a:rPr lang="en-US" sz="900" baseline="30000" dirty="0"/>
                        <a:t>th</a:t>
                      </a:r>
                      <a:r>
                        <a:rPr lang="en-US" sz="900" dirty="0"/>
                        <a:t> November 2020</a:t>
                      </a:r>
                      <a:endParaRPr 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181EB57-9627-4329-BB84-9BDF81695227}"/>
              </a:ext>
            </a:extLst>
          </p:cNvPr>
          <p:cNvSpPr txBox="1"/>
          <p:nvPr/>
        </p:nvSpPr>
        <p:spPr>
          <a:xfrm>
            <a:off x="0" y="4973818"/>
            <a:ext cx="169790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/>
              <a:t>Slide updated on 23</a:t>
            </a:r>
            <a:r>
              <a:rPr lang="en-GB" sz="700" baseline="30000" dirty="0"/>
              <a:t>rd</a:t>
            </a:r>
            <a:r>
              <a:rPr lang="en-GB" sz="700" dirty="0"/>
              <a:t> November 2021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A5C4EA1-1FF4-438B-8BD0-21607BB0C453}"/>
              </a:ext>
            </a:extLst>
          </p:cNvPr>
          <p:cNvGrpSpPr/>
          <p:nvPr/>
        </p:nvGrpSpPr>
        <p:grpSpPr>
          <a:xfrm>
            <a:off x="4231175" y="3684961"/>
            <a:ext cx="741910" cy="215444"/>
            <a:chOff x="4089862" y="3477140"/>
            <a:chExt cx="741910" cy="215444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6BA3563-53F1-4A8B-B5A8-5356E4A53D38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068AC6B-A13B-49A5-BD8D-4E7BFE49733F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Complete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8E37795-90B4-482B-80FC-79E72229F869}"/>
              </a:ext>
            </a:extLst>
          </p:cNvPr>
          <p:cNvGrpSpPr/>
          <p:nvPr/>
        </p:nvGrpSpPr>
        <p:grpSpPr>
          <a:xfrm>
            <a:off x="5002179" y="3684961"/>
            <a:ext cx="741910" cy="215444"/>
            <a:chOff x="4089862" y="3477140"/>
            <a:chExt cx="741910" cy="21544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16D9FDB-94FB-4730-90DA-4BE2D46C5204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6258E61-1BE8-40CC-BDBA-324295A6F446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On Track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F530431-148B-4FCB-8C57-925E5CA17ECB}"/>
              </a:ext>
            </a:extLst>
          </p:cNvPr>
          <p:cNvGrpSpPr/>
          <p:nvPr/>
        </p:nvGrpSpPr>
        <p:grpSpPr>
          <a:xfrm>
            <a:off x="5744089" y="3684961"/>
            <a:ext cx="741910" cy="215444"/>
            <a:chOff x="4089862" y="3477140"/>
            <a:chExt cx="741910" cy="21544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58A25A8-FD1C-43B8-A4FB-0E6445772E1E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825B380-437E-43C5-8D2C-0DFD0465573E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At Risk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2A70F5E-8B94-432F-BB55-CDD005994499}"/>
              </a:ext>
            </a:extLst>
          </p:cNvPr>
          <p:cNvGrpSpPr/>
          <p:nvPr/>
        </p:nvGrpSpPr>
        <p:grpSpPr>
          <a:xfrm>
            <a:off x="6377933" y="3684961"/>
            <a:ext cx="741910" cy="215444"/>
            <a:chOff x="4089862" y="3477140"/>
            <a:chExt cx="741910" cy="215444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EA6FE6E-2D9E-494B-AA97-9F66054EE07C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13C5751-0F95-4764-B46D-C02FFA5257CD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Overdue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A6462F7-2ABC-4581-985C-D9BFC690E41B}"/>
              </a:ext>
            </a:extLst>
          </p:cNvPr>
          <p:cNvGrpSpPr/>
          <p:nvPr/>
        </p:nvGrpSpPr>
        <p:grpSpPr>
          <a:xfrm>
            <a:off x="7119843" y="3684961"/>
            <a:ext cx="935186" cy="338554"/>
            <a:chOff x="4089862" y="3477140"/>
            <a:chExt cx="741910" cy="338554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F831A77-64E4-4D2C-BCFE-458A86613C02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AE85C16-EBE5-4C7C-9B64-8DBEFC630C4B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Not Baselined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A504BB3F-B79C-4AFA-B76A-099222A69A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6155" y="1847867"/>
            <a:ext cx="2419688" cy="153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685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56A6AE-383E-4AB1-B3D3-83DE483B3956}"/>
</file>

<file path=customXml/itemProps2.xml><?xml version="1.0" encoding="utf-8"?>
<ds:datastoreItem xmlns:ds="http://schemas.openxmlformats.org/officeDocument/2006/customXml" ds:itemID="{EE966AA5-3D01-4B81-BAE0-8020A2E16EFF}">
  <ds:schemaRefs>
    <ds:schemaRef ds:uri="062c7a58-680f-4f64-b38c-ee534b20c862"/>
    <ds:schemaRef ds:uri="http://purl.org/dc/dcmitype/"/>
    <ds:schemaRef ds:uri="http://purl.org/dc/terms/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856e6b54-728d-4a1a-921a-4039fc36354d"/>
  </ds:schemaRefs>
</ds:datastoreItem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139</Words>
  <Application>Microsoft Office PowerPoint</Application>
  <PresentationFormat>On-screen Show (16:9)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XRN5253 June 21 Major Release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Tracy OConnor</cp:lastModifiedBy>
  <cp:revision>28</cp:revision>
  <dcterms:created xsi:type="dcterms:W3CDTF">2018-09-02T17:12:15Z</dcterms:created>
  <dcterms:modified xsi:type="dcterms:W3CDTF">2021-11-24T12:44:46Z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