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18" r:id="rId6"/>
    <p:sldId id="314" r:id="rId7"/>
    <p:sldId id="783" r:id="rId8"/>
    <p:sldId id="320" r:id="rId9"/>
    <p:sldId id="782" r:id="rId10"/>
    <p:sldId id="31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Laki" initials="ML" lastIdx="2" clrIdx="0">
    <p:extLst>
      <p:ext uri="{19B8F6BF-5375-455C-9EA6-DF929625EA0E}">
        <p15:presenceInfo xmlns:p15="http://schemas.microsoft.com/office/powerpoint/2012/main" userId="S-1-5-21-4145888014-839675345-3125187760-32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A2D"/>
    <a:srgbClr val="006C31"/>
    <a:srgbClr val="5A75C2"/>
    <a:srgbClr val="F5835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24E16-1DA1-0AFE-BFF3-C10D15F817FA}" v="2" dt="2021-11-08T12:05:53.095"/>
    <p1510:client id="{45E99A90-FB32-914D-8F9E-2699BEE84E02}" v="579" dt="2021-11-08T12:19:41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  <p:guide orient="horz" pos="531"/>
        <p:guide pos="446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Laki" userId="3f0d2680-7c7d-4597-b5b7-a250d16cd828" providerId="ADAL" clId="{0DAEBF44-5EFD-4E68-92D8-F208555BEE2E}"/>
    <pc:docChg chg="undo modSld">
      <pc:chgData name="Megan Laki" userId="3f0d2680-7c7d-4597-b5b7-a250d16cd828" providerId="ADAL" clId="{0DAEBF44-5EFD-4E68-92D8-F208555BEE2E}" dt="2021-11-05T16:58:59.190" v="20" actId="20577"/>
      <pc:docMkLst>
        <pc:docMk/>
      </pc:docMkLst>
      <pc:sldChg chg="modNotesTx">
        <pc:chgData name="Megan Laki" userId="3f0d2680-7c7d-4597-b5b7-a250d16cd828" providerId="ADAL" clId="{0DAEBF44-5EFD-4E68-92D8-F208555BEE2E}" dt="2021-11-05T16:57:29.888" v="4" actId="20577"/>
        <pc:sldMkLst>
          <pc:docMk/>
          <pc:sldMk cId="3467353385" sldId="318"/>
        </pc:sldMkLst>
      </pc:sldChg>
      <pc:sldChg chg="modSp">
        <pc:chgData name="Megan Laki" userId="3f0d2680-7c7d-4597-b5b7-a250d16cd828" providerId="ADAL" clId="{0DAEBF44-5EFD-4E68-92D8-F208555BEE2E}" dt="2021-11-05T16:58:59.190" v="20" actId="20577"/>
        <pc:sldMkLst>
          <pc:docMk/>
          <pc:sldMk cId="1431873317" sldId="782"/>
        </pc:sldMkLst>
        <pc:graphicFrameChg chg="modGraphic">
          <ac:chgData name="Megan Laki" userId="3f0d2680-7c7d-4597-b5b7-a250d16cd828" providerId="ADAL" clId="{0DAEBF44-5EFD-4E68-92D8-F208555BEE2E}" dt="2021-11-05T16:58:59.190" v="20" actId="20577"/>
          <ac:graphicFrameMkLst>
            <pc:docMk/>
            <pc:sldMk cId="1431873317" sldId="782"/>
            <ac:graphicFrameMk id="5" creationId="{A315208E-C00C-4432-9D1E-D6C674AB21A3}"/>
          </ac:graphicFrameMkLst>
        </pc:graphicFrameChg>
      </pc:sldChg>
      <pc:sldChg chg="modSp">
        <pc:chgData name="Megan Laki" userId="3f0d2680-7c7d-4597-b5b7-a250d16cd828" providerId="ADAL" clId="{0DAEBF44-5EFD-4E68-92D8-F208555BEE2E}" dt="2021-11-05T16:58:23.827" v="5" actId="6549"/>
        <pc:sldMkLst>
          <pc:docMk/>
          <pc:sldMk cId="4012684345" sldId="783"/>
        </pc:sldMkLst>
        <pc:graphicFrameChg chg="modGraphic">
          <ac:chgData name="Megan Laki" userId="3f0d2680-7c7d-4597-b5b7-a250d16cd828" providerId="ADAL" clId="{0DAEBF44-5EFD-4E68-92D8-F208555BEE2E}" dt="2021-11-05T16:58:23.827" v="5" actId="6549"/>
          <ac:graphicFrameMkLst>
            <pc:docMk/>
            <pc:sldMk cId="4012684345" sldId="783"/>
            <ac:graphicFrameMk id="4" creationId="{8350B3BF-810D-4219-924B-B863FF5330CA}"/>
          </ac:graphicFrameMkLst>
        </pc:graphicFrameChg>
      </pc:sldChg>
    </pc:docChg>
  </pc:docChgLst>
  <pc:docChgLst>
    <pc:chgData name="Max Pemberton" userId="S::max.pemberton@xoserve.com::1ffb29ec-47d2-4d86-87aa-09cb6bd0d4de" providerId="AD" clId="Web-{10E24E16-1DA1-0AFE-BFF3-C10D15F817FA}"/>
    <pc:docChg chg="modSld">
      <pc:chgData name="Max Pemberton" userId="S::max.pemberton@xoserve.com::1ffb29ec-47d2-4d86-87aa-09cb6bd0d4de" providerId="AD" clId="Web-{10E24E16-1DA1-0AFE-BFF3-C10D15F817FA}" dt="2021-11-08T12:05:53.095" v="1" actId="1076"/>
      <pc:docMkLst>
        <pc:docMk/>
      </pc:docMkLst>
      <pc:sldChg chg="modSp">
        <pc:chgData name="Max Pemberton" userId="S::max.pemberton@xoserve.com::1ffb29ec-47d2-4d86-87aa-09cb6bd0d4de" providerId="AD" clId="Web-{10E24E16-1DA1-0AFE-BFF3-C10D15F817FA}" dt="2021-11-08T12:05:53.095" v="1" actId="1076"/>
        <pc:sldMkLst>
          <pc:docMk/>
          <pc:sldMk cId="3467353385" sldId="318"/>
        </pc:sldMkLst>
        <pc:spChg chg="mod">
          <ac:chgData name="Max Pemberton" userId="S::max.pemberton@xoserve.com::1ffb29ec-47d2-4d86-87aa-09cb6bd0d4de" providerId="AD" clId="Web-{10E24E16-1DA1-0AFE-BFF3-C10D15F817FA}" dt="2021-11-08T12:05:53.095" v="1" actId="1076"/>
          <ac:spMkLst>
            <pc:docMk/>
            <pc:sldMk cId="3467353385" sldId="318"/>
            <ac:spMk id="23" creationId="{0C86ED7C-4700-4DC5-83AE-0DE9E533A95C}"/>
          </ac:spMkLst>
        </pc:spChg>
      </pc:sldChg>
    </pc:docChg>
  </pc:docChgLst>
  <pc:docChgLst>
    <pc:chgData name="Max Pemberton" userId="1ffb29ec-47d2-4d86-87aa-09cb6bd0d4de" providerId="ADAL" clId="{45E99A90-FB32-914D-8F9E-2699BEE84E02}"/>
    <pc:docChg chg="undo custSel modSld">
      <pc:chgData name="Max Pemberton" userId="1ffb29ec-47d2-4d86-87aa-09cb6bd0d4de" providerId="ADAL" clId="{45E99A90-FB32-914D-8F9E-2699BEE84E02}" dt="2021-11-08T12:19:41.078" v="578" actId="1037"/>
      <pc:docMkLst>
        <pc:docMk/>
      </pc:docMkLst>
      <pc:sldChg chg="addSp delSp modSp mod">
        <pc:chgData name="Max Pemberton" userId="1ffb29ec-47d2-4d86-87aa-09cb6bd0d4de" providerId="ADAL" clId="{45E99A90-FB32-914D-8F9E-2699BEE84E02}" dt="2021-11-08T12:19:41.078" v="578" actId="1037"/>
        <pc:sldMkLst>
          <pc:docMk/>
          <pc:sldMk cId="3467353385" sldId="318"/>
        </pc:sldMkLst>
        <pc:spChg chg="mod">
          <ac:chgData name="Max Pemberton" userId="1ffb29ec-47d2-4d86-87aa-09cb6bd0d4de" providerId="ADAL" clId="{45E99A90-FB32-914D-8F9E-2699BEE84E02}" dt="2021-11-08T12:16:39.681" v="433" actId="1076"/>
          <ac:spMkLst>
            <pc:docMk/>
            <pc:sldMk cId="3467353385" sldId="318"/>
            <ac:spMk id="2" creationId="{00000000-0000-0000-0000-000000000000}"/>
          </ac:spMkLst>
        </pc:spChg>
        <pc:spChg chg="del">
          <ac:chgData name="Max Pemberton" userId="1ffb29ec-47d2-4d86-87aa-09cb6bd0d4de" providerId="ADAL" clId="{45E99A90-FB32-914D-8F9E-2699BEE84E02}" dt="2021-11-08T12:06:10.722" v="6" actId="478"/>
          <ac:spMkLst>
            <pc:docMk/>
            <pc:sldMk cId="3467353385" sldId="318"/>
            <ac:spMk id="4" creationId="{213E27D9-8E2C-4244-9C5B-F5F49972F1B7}"/>
          </ac:spMkLst>
        </pc:spChg>
        <pc:spChg chg="add del mod">
          <ac:chgData name="Max Pemberton" userId="1ffb29ec-47d2-4d86-87aa-09cb6bd0d4de" providerId="ADAL" clId="{45E99A90-FB32-914D-8F9E-2699BEE84E02}" dt="2021-11-08T12:17:35.339" v="449" actId="478"/>
          <ac:spMkLst>
            <pc:docMk/>
            <pc:sldMk cId="3467353385" sldId="318"/>
            <ac:spMk id="8" creationId="{6C9BF13C-77E3-AC42-B6D8-F029B0FBD0EA}"/>
          </ac:spMkLst>
        </pc:spChg>
        <pc:spChg chg="add del mod">
          <ac:chgData name="Max Pemberton" userId="1ffb29ec-47d2-4d86-87aa-09cb6bd0d4de" providerId="ADAL" clId="{45E99A90-FB32-914D-8F9E-2699BEE84E02}" dt="2021-11-08T12:17:34.025" v="448" actId="478"/>
          <ac:spMkLst>
            <pc:docMk/>
            <pc:sldMk cId="3467353385" sldId="318"/>
            <ac:spMk id="23" creationId="{0C86ED7C-4700-4DC5-83AE-0DE9E533A95C}"/>
          </ac:spMkLst>
        </pc:spChg>
        <pc:spChg chg="del">
          <ac:chgData name="Max Pemberton" userId="1ffb29ec-47d2-4d86-87aa-09cb6bd0d4de" providerId="ADAL" clId="{45E99A90-FB32-914D-8F9E-2699BEE84E02}" dt="2021-11-08T12:06:05.682" v="0" actId="478"/>
          <ac:spMkLst>
            <pc:docMk/>
            <pc:sldMk cId="3467353385" sldId="318"/>
            <ac:spMk id="39" creationId="{BB05A331-13AC-4764-987E-BEA5AE912813}"/>
          </ac:spMkLst>
        </pc:spChg>
        <pc:spChg chg="del">
          <ac:chgData name="Max Pemberton" userId="1ffb29ec-47d2-4d86-87aa-09cb6bd0d4de" providerId="ADAL" clId="{45E99A90-FB32-914D-8F9E-2699BEE84E02}" dt="2021-11-08T12:06:09.091" v="4" actId="478"/>
          <ac:spMkLst>
            <pc:docMk/>
            <pc:sldMk cId="3467353385" sldId="318"/>
            <ac:spMk id="40" creationId="{8BC564ED-30EB-4CB9-9298-1BC4091C5F22}"/>
          </ac:spMkLst>
        </pc:spChg>
        <pc:spChg chg="add del mod">
          <ac:chgData name="Max Pemberton" userId="1ffb29ec-47d2-4d86-87aa-09cb6bd0d4de" providerId="ADAL" clId="{45E99A90-FB32-914D-8F9E-2699BEE84E02}" dt="2021-11-08T12:17:31.851" v="446" actId="478"/>
          <ac:spMkLst>
            <pc:docMk/>
            <pc:sldMk cId="3467353385" sldId="318"/>
            <ac:spMk id="43" creationId="{7704D98C-35F8-194F-AEAB-444E62046F84}"/>
          </ac:spMkLst>
        </pc:spChg>
        <pc:spChg chg="add del mod">
          <ac:chgData name="Max Pemberton" userId="1ffb29ec-47d2-4d86-87aa-09cb6bd0d4de" providerId="ADAL" clId="{45E99A90-FB32-914D-8F9E-2699BEE84E02}" dt="2021-11-08T12:17:30.531" v="445" actId="478"/>
          <ac:spMkLst>
            <pc:docMk/>
            <pc:sldMk cId="3467353385" sldId="318"/>
            <ac:spMk id="44" creationId="{A82BCFFA-1F1B-C745-88A7-806088CB9163}"/>
          </ac:spMkLst>
        </pc:spChg>
        <pc:spChg chg="del">
          <ac:chgData name="Max Pemberton" userId="1ffb29ec-47d2-4d86-87aa-09cb6bd0d4de" providerId="ADAL" clId="{45E99A90-FB32-914D-8F9E-2699BEE84E02}" dt="2021-11-08T12:06:09.771" v="5" actId="478"/>
          <ac:spMkLst>
            <pc:docMk/>
            <pc:sldMk cId="3467353385" sldId="318"/>
            <ac:spMk id="45" creationId="{362F1D86-4406-45EE-B5CC-DC6EBA3BAECD}"/>
          </ac:spMkLst>
        </pc:spChg>
        <pc:spChg chg="del">
          <ac:chgData name="Max Pemberton" userId="1ffb29ec-47d2-4d86-87aa-09cb6bd0d4de" providerId="ADAL" clId="{45E99A90-FB32-914D-8F9E-2699BEE84E02}" dt="2021-11-08T12:06:06.435" v="1" actId="478"/>
          <ac:spMkLst>
            <pc:docMk/>
            <pc:sldMk cId="3467353385" sldId="318"/>
            <ac:spMk id="46" creationId="{A77776D8-F208-4D57-888D-87117F07713C}"/>
          </ac:spMkLst>
        </pc:spChg>
        <pc:spChg chg="del">
          <ac:chgData name="Max Pemberton" userId="1ffb29ec-47d2-4d86-87aa-09cb6bd0d4de" providerId="ADAL" clId="{45E99A90-FB32-914D-8F9E-2699BEE84E02}" dt="2021-11-08T12:06:11.619" v="7" actId="478"/>
          <ac:spMkLst>
            <pc:docMk/>
            <pc:sldMk cId="3467353385" sldId="318"/>
            <ac:spMk id="47" creationId="{0100B07E-8811-4485-8457-ACB3602EECC9}"/>
          </ac:spMkLst>
        </pc:spChg>
        <pc:spChg chg="del">
          <ac:chgData name="Max Pemberton" userId="1ffb29ec-47d2-4d86-87aa-09cb6bd0d4de" providerId="ADAL" clId="{45E99A90-FB32-914D-8F9E-2699BEE84E02}" dt="2021-11-08T12:06:07.203" v="2" actId="478"/>
          <ac:spMkLst>
            <pc:docMk/>
            <pc:sldMk cId="3467353385" sldId="318"/>
            <ac:spMk id="48" creationId="{B1158D78-F8E9-4754-A57C-36FABAB7A294}"/>
          </ac:spMkLst>
        </pc:spChg>
        <pc:spChg chg="del">
          <ac:chgData name="Max Pemberton" userId="1ffb29ec-47d2-4d86-87aa-09cb6bd0d4de" providerId="ADAL" clId="{45E99A90-FB32-914D-8F9E-2699BEE84E02}" dt="2021-11-08T12:06:08.163" v="3" actId="478"/>
          <ac:spMkLst>
            <pc:docMk/>
            <pc:sldMk cId="3467353385" sldId="318"/>
            <ac:spMk id="49" creationId="{EC80F718-88AE-4A4A-83C6-83E2025E0893}"/>
          </ac:spMkLst>
        </pc:spChg>
        <pc:spChg chg="add del mod">
          <ac:chgData name="Max Pemberton" userId="1ffb29ec-47d2-4d86-87aa-09cb6bd0d4de" providerId="ADAL" clId="{45E99A90-FB32-914D-8F9E-2699BEE84E02}" dt="2021-11-08T12:17:36.507" v="450" actId="478"/>
          <ac:spMkLst>
            <pc:docMk/>
            <pc:sldMk cId="3467353385" sldId="318"/>
            <ac:spMk id="51" creationId="{B9B98E15-9668-A04B-9552-1384B611AB50}"/>
          </ac:spMkLst>
        </pc:spChg>
        <pc:spChg chg="add del mod">
          <ac:chgData name="Max Pemberton" userId="1ffb29ec-47d2-4d86-87aa-09cb6bd0d4de" providerId="ADAL" clId="{45E99A90-FB32-914D-8F9E-2699BEE84E02}" dt="2021-11-08T12:17:43.755" v="456" actId="478"/>
          <ac:spMkLst>
            <pc:docMk/>
            <pc:sldMk cId="3467353385" sldId="318"/>
            <ac:spMk id="52" creationId="{FF71F4C4-4F35-0242-85ED-F2AF4CD10FA3}"/>
          </ac:spMkLst>
        </pc:spChg>
        <pc:spChg chg="add del mod">
          <ac:chgData name="Max Pemberton" userId="1ffb29ec-47d2-4d86-87aa-09cb6bd0d4de" providerId="ADAL" clId="{45E99A90-FB32-914D-8F9E-2699BEE84E02}" dt="2021-11-08T12:17:42.611" v="455" actId="478"/>
          <ac:spMkLst>
            <pc:docMk/>
            <pc:sldMk cId="3467353385" sldId="318"/>
            <ac:spMk id="53" creationId="{6DDA39B4-724E-6842-B8C5-4EF19E2D84FC}"/>
          </ac:spMkLst>
        </pc:spChg>
        <pc:spChg chg="add del mod">
          <ac:chgData name="Max Pemberton" userId="1ffb29ec-47d2-4d86-87aa-09cb6bd0d4de" providerId="ADAL" clId="{45E99A90-FB32-914D-8F9E-2699BEE84E02}" dt="2021-11-08T12:17:41.611" v="454" actId="478"/>
          <ac:spMkLst>
            <pc:docMk/>
            <pc:sldMk cId="3467353385" sldId="318"/>
            <ac:spMk id="54" creationId="{CCF0CC7E-82AB-B940-A371-29ABE510EE60}"/>
          </ac:spMkLst>
        </pc:spChg>
        <pc:spChg chg="add del mod">
          <ac:chgData name="Max Pemberton" userId="1ffb29ec-47d2-4d86-87aa-09cb6bd0d4de" providerId="ADAL" clId="{45E99A90-FB32-914D-8F9E-2699BEE84E02}" dt="2021-11-08T12:17:40.211" v="453" actId="478"/>
          <ac:spMkLst>
            <pc:docMk/>
            <pc:sldMk cId="3467353385" sldId="318"/>
            <ac:spMk id="55" creationId="{0AE52032-770F-8D4A-893D-738CCBD659FD}"/>
          </ac:spMkLst>
        </pc:spChg>
        <pc:spChg chg="mod">
          <ac:chgData name="Max Pemberton" userId="1ffb29ec-47d2-4d86-87aa-09cb6bd0d4de" providerId="ADAL" clId="{45E99A90-FB32-914D-8F9E-2699BEE84E02}" dt="2021-11-08T12:17:18.078" v="444" actId="1035"/>
          <ac:spMkLst>
            <pc:docMk/>
            <pc:sldMk cId="3467353385" sldId="318"/>
            <ac:spMk id="59" creationId="{0C86ED7C-4700-4DC5-83AE-0DE9E533A95C}"/>
          </ac:spMkLst>
        </pc:spChg>
        <pc:spChg chg="mod">
          <ac:chgData name="Max Pemberton" userId="1ffb29ec-47d2-4d86-87aa-09cb6bd0d4de" providerId="ADAL" clId="{45E99A90-FB32-914D-8F9E-2699BEE84E02}" dt="2021-11-08T12:17:18.078" v="444" actId="1035"/>
          <ac:spMkLst>
            <pc:docMk/>
            <pc:sldMk cId="3467353385" sldId="318"/>
            <ac:spMk id="73" creationId="{0C86ED7C-4700-4DC5-83AE-0DE9E533A95C}"/>
          </ac:spMkLst>
        </pc:spChg>
        <pc:spChg chg="mod">
          <ac:chgData name="Max Pemberton" userId="1ffb29ec-47d2-4d86-87aa-09cb6bd0d4de" providerId="ADAL" clId="{45E99A90-FB32-914D-8F9E-2699BEE84E02}" dt="2021-11-08T12:17:18.078" v="444" actId="1035"/>
          <ac:spMkLst>
            <pc:docMk/>
            <pc:sldMk cId="3467353385" sldId="318"/>
            <ac:spMk id="79" creationId="{0C86ED7C-4700-4DC5-83AE-0DE9E533A95C}"/>
          </ac:spMkLst>
        </pc:spChg>
        <pc:spChg chg="mod">
          <ac:chgData name="Max Pemberton" userId="1ffb29ec-47d2-4d86-87aa-09cb6bd0d4de" providerId="ADAL" clId="{45E99A90-FB32-914D-8F9E-2699BEE84E02}" dt="2021-11-08T12:17:18.078" v="444" actId="1035"/>
          <ac:spMkLst>
            <pc:docMk/>
            <pc:sldMk cId="3467353385" sldId="318"/>
            <ac:spMk id="110" creationId="{0C86ED7C-4700-4DC5-83AE-0DE9E533A95C}"/>
          </ac:spMkLst>
        </pc:spChg>
        <pc:spChg chg="mod">
          <ac:chgData name="Max Pemberton" userId="1ffb29ec-47d2-4d86-87aa-09cb6bd0d4de" providerId="ADAL" clId="{45E99A90-FB32-914D-8F9E-2699BEE84E02}" dt="2021-11-08T12:17:18.078" v="444" actId="1035"/>
          <ac:spMkLst>
            <pc:docMk/>
            <pc:sldMk cId="3467353385" sldId="318"/>
            <ac:spMk id="138" creationId="{0C86ED7C-4700-4DC5-83AE-0DE9E533A95C}"/>
          </ac:spMkLst>
        </pc:spChg>
        <pc:spChg chg="mod">
          <ac:chgData name="Max Pemberton" userId="1ffb29ec-47d2-4d86-87aa-09cb6bd0d4de" providerId="ADAL" clId="{45E99A90-FB32-914D-8F9E-2699BEE84E02}" dt="2021-11-08T12:17:18.078" v="444" actId="1035"/>
          <ac:spMkLst>
            <pc:docMk/>
            <pc:sldMk cId="3467353385" sldId="318"/>
            <ac:spMk id="152" creationId="{0C86ED7C-4700-4DC5-83AE-0DE9E533A95C}"/>
          </ac:spMkLst>
        </pc:spChg>
        <pc:spChg chg="add del mod">
          <ac:chgData name="Max Pemberton" userId="1ffb29ec-47d2-4d86-87aa-09cb6bd0d4de" providerId="ADAL" clId="{45E99A90-FB32-914D-8F9E-2699BEE84E02}" dt="2021-11-08T12:17:39.113" v="452" actId="478"/>
          <ac:spMkLst>
            <pc:docMk/>
            <pc:sldMk cId="3467353385" sldId="318"/>
            <ac:spMk id="166" creationId="{0C86ED7C-4700-4DC5-83AE-0DE9E533A95C}"/>
          </ac:spMkLst>
        </pc:spChg>
        <pc:graphicFrameChg chg="mod">
          <ac:chgData name="Max Pemberton" userId="1ffb29ec-47d2-4d86-87aa-09cb6bd0d4de" providerId="ADAL" clId="{45E99A90-FB32-914D-8F9E-2699BEE84E02}" dt="2021-11-08T12:17:18.078" v="444" actId="1035"/>
          <ac:graphicFrameMkLst>
            <pc:docMk/>
            <pc:sldMk cId="3467353385" sldId="318"/>
            <ac:graphicFrameMk id="3" creationId="{A06E964A-DB2B-47B3-927B-A4EBAF1EE97D}"/>
          </ac:graphicFrameMkLst>
        </pc:graphicFrameChg>
        <pc:graphicFrameChg chg="mod">
          <ac:chgData name="Max Pemberton" userId="1ffb29ec-47d2-4d86-87aa-09cb6bd0d4de" providerId="ADAL" clId="{45E99A90-FB32-914D-8F9E-2699BEE84E02}" dt="2021-11-08T12:17:18.078" v="444" actId="1035"/>
          <ac:graphicFrameMkLst>
            <pc:docMk/>
            <pc:sldMk cId="3467353385" sldId="318"/>
            <ac:graphicFrameMk id="50" creationId="{D41DAC01-17E5-46A3-9B77-C920D1E6F6C4}"/>
          </ac:graphicFrameMkLst>
        </pc:graphicFrameChg>
        <pc:graphicFrameChg chg="mod">
          <ac:chgData name="Max Pemberton" userId="1ffb29ec-47d2-4d86-87aa-09cb6bd0d4de" providerId="ADAL" clId="{45E99A90-FB32-914D-8F9E-2699BEE84E02}" dt="2021-11-08T12:17:18.078" v="444" actId="1035"/>
          <ac:graphicFrameMkLst>
            <pc:docMk/>
            <pc:sldMk cId="3467353385" sldId="318"/>
            <ac:graphicFrameMk id="58" creationId="{195E09E4-280B-4D4F-A059-75F849F26107}"/>
          </ac:graphicFrameMkLst>
        </pc:graphicFrameChg>
        <pc:graphicFrameChg chg="mod">
          <ac:chgData name="Max Pemberton" userId="1ffb29ec-47d2-4d86-87aa-09cb6bd0d4de" providerId="ADAL" clId="{45E99A90-FB32-914D-8F9E-2699BEE84E02}" dt="2021-11-08T12:17:18.078" v="444" actId="1035"/>
          <ac:graphicFrameMkLst>
            <pc:docMk/>
            <pc:sldMk cId="3467353385" sldId="318"/>
            <ac:graphicFrameMk id="60" creationId="{E5D774B7-0DE7-4F0C-841F-31E23495E840}"/>
          </ac:graphicFrameMkLst>
        </pc:graphicFrameChg>
        <pc:graphicFrameChg chg="mod">
          <ac:chgData name="Max Pemberton" userId="1ffb29ec-47d2-4d86-87aa-09cb6bd0d4de" providerId="ADAL" clId="{45E99A90-FB32-914D-8F9E-2699BEE84E02}" dt="2021-11-08T12:17:18.078" v="444" actId="1035"/>
          <ac:graphicFrameMkLst>
            <pc:docMk/>
            <pc:sldMk cId="3467353385" sldId="318"/>
            <ac:graphicFrameMk id="62" creationId="{D9BF64A6-E5A4-41E3-B367-CAFB947E5F1E}"/>
          </ac:graphicFrameMkLst>
        </pc:graphicFrameChg>
        <pc:graphicFrameChg chg="mod">
          <ac:chgData name="Max Pemberton" userId="1ffb29ec-47d2-4d86-87aa-09cb6bd0d4de" providerId="ADAL" clId="{45E99A90-FB32-914D-8F9E-2699BEE84E02}" dt="2021-11-08T12:17:18.078" v="444" actId="1035"/>
          <ac:graphicFrameMkLst>
            <pc:docMk/>
            <pc:sldMk cId="3467353385" sldId="318"/>
            <ac:graphicFrameMk id="63" creationId="{FE9A37BE-D311-4D09-B9A0-4597BE36CDFC}"/>
          </ac:graphicFrameMkLst>
        </pc:graphicFrameChg>
        <pc:graphicFrameChg chg="mod modGraphic">
          <ac:chgData name="Max Pemberton" userId="1ffb29ec-47d2-4d86-87aa-09cb6bd0d4de" providerId="ADAL" clId="{45E99A90-FB32-914D-8F9E-2699BEE84E02}" dt="2021-11-08T12:17:18.078" v="444" actId="1035"/>
          <ac:graphicFrameMkLst>
            <pc:docMk/>
            <pc:sldMk cId="3467353385" sldId="318"/>
            <ac:graphicFrameMk id="64" creationId="{B7B026F9-C14C-4EF0-AEF4-300639899592}"/>
          </ac:graphicFrameMkLst>
        </pc:graphicFrameChg>
        <pc:graphicFrameChg chg="mod">
          <ac:chgData name="Max Pemberton" userId="1ffb29ec-47d2-4d86-87aa-09cb6bd0d4de" providerId="ADAL" clId="{45E99A90-FB32-914D-8F9E-2699BEE84E02}" dt="2021-11-08T12:17:18.078" v="444" actId="1035"/>
          <ac:graphicFrameMkLst>
            <pc:docMk/>
            <pc:sldMk cId="3467353385" sldId="318"/>
            <ac:graphicFrameMk id="65" creationId="{7513BEE5-CB68-4D15-9786-0FAD90502556}"/>
          </ac:graphicFrameMkLst>
        </pc:graphicFrameChg>
        <pc:picChg chg="mod">
          <ac:chgData name="Max Pemberton" userId="1ffb29ec-47d2-4d86-87aa-09cb6bd0d4de" providerId="ADAL" clId="{45E99A90-FB32-914D-8F9E-2699BEE84E02}" dt="2021-11-08T12:19:06.620" v="524" actId="1037"/>
          <ac:picMkLst>
            <pc:docMk/>
            <pc:sldMk cId="3467353385" sldId="318"/>
            <ac:picMk id="3074" creationId="{00000000-0000-0000-0000-000000000000}"/>
          </ac:picMkLst>
        </pc:picChg>
        <pc:picChg chg="mod">
          <ac:chgData name="Max Pemberton" userId="1ffb29ec-47d2-4d86-87aa-09cb6bd0d4de" providerId="ADAL" clId="{45E99A90-FB32-914D-8F9E-2699BEE84E02}" dt="2021-11-08T12:19:10.987" v="541" actId="1037"/>
          <ac:picMkLst>
            <pc:docMk/>
            <pc:sldMk cId="3467353385" sldId="318"/>
            <ac:picMk id="3075" creationId="{00000000-0000-0000-0000-000000000000}"/>
          </ac:picMkLst>
        </pc:picChg>
        <pc:picChg chg="mod">
          <ac:chgData name="Max Pemberton" userId="1ffb29ec-47d2-4d86-87aa-09cb6bd0d4de" providerId="ADAL" clId="{45E99A90-FB32-914D-8F9E-2699BEE84E02}" dt="2021-11-08T12:19:41.078" v="578" actId="1037"/>
          <ac:picMkLst>
            <pc:docMk/>
            <pc:sldMk cId="3467353385" sldId="318"/>
            <ac:picMk id="3076" creationId="{00000000-0000-0000-0000-000000000000}"/>
          </ac:picMkLst>
        </pc:picChg>
        <pc:picChg chg="mod">
          <ac:chgData name="Max Pemberton" userId="1ffb29ec-47d2-4d86-87aa-09cb6bd0d4de" providerId="ADAL" clId="{45E99A90-FB32-914D-8F9E-2699BEE84E02}" dt="2021-11-08T12:19:41.078" v="578" actId="1037"/>
          <ac:picMkLst>
            <pc:docMk/>
            <pc:sldMk cId="3467353385" sldId="318"/>
            <ac:picMk id="3077" creationId="{00000000-0000-0000-0000-000000000000}"/>
          </ac:picMkLst>
        </pc:picChg>
        <pc:picChg chg="mod">
          <ac:chgData name="Max Pemberton" userId="1ffb29ec-47d2-4d86-87aa-09cb6bd0d4de" providerId="ADAL" clId="{45E99A90-FB32-914D-8F9E-2699BEE84E02}" dt="2021-11-08T12:19:03.757" v="514" actId="1037"/>
          <ac:picMkLst>
            <pc:docMk/>
            <pc:sldMk cId="3467353385" sldId="318"/>
            <ac:picMk id="3078" creationId="{00000000-0000-0000-0000-000000000000}"/>
          </ac:picMkLst>
        </pc:picChg>
        <pc:picChg chg="mod">
          <ac:chgData name="Max Pemberton" userId="1ffb29ec-47d2-4d86-87aa-09cb6bd0d4de" providerId="ADAL" clId="{45E99A90-FB32-914D-8F9E-2699BEE84E02}" dt="2021-11-08T12:19:41.078" v="578" actId="1037"/>
          <ac:picMkLst>
            <pc:docMk/>
            <pc:sldMk cId="3467353385" sldId="318"/>
            <ac:picMk id="3079" creationId="{00000000-0000-0000-0000-000000000000}"/>
          </ac:picMkLst>
        </pc:picChg>
        <pc:picChg chg="mod">
          <ac:chgData name="Max Pemberton" userId="1ffb29ec-47d2-4d86-87aa-09cb6bd0d4de" providerId="ADAL" clId="{45E99A90-FB32-914D-8F9E-2699BEE84E02}" dt="2021-11-08T12:19:08.947" v="532" actId="1037"/>
          <ac:picMkLst>
            <pc:docMk/>
            <pc:sldMk cId="3467353385" sldId="318"/>
            <ac:picMk id="3080" creationId="{00000000-0000-0000-0000-000000000000}"/>
          </ac:picMkLst>
        </pc:picChg>
        <pc:picChg chg="mod">
          <ac:chgData name="Max Pemberton" userId="1ffb29ec-47d2-4d86-87aa-09cb6bd0d4de" providerId="ADAL" clId="{45E99A90-FB32-914D-8F9E-2699BEE84E02}" dt="2021-11-08T12:19:41.078" v="578" actId="1037"/>
          <ac:picMkLst>
            <pc:docMk/>
            <pc:sldMk cId="3467353385" sldId="318"/>
            <ac:picMk id="3081" creationId="{00000000-0000-0000-0000-000000000000}"/>
          </ac:picMkLst>
        </pc:picChg>
        <pc:cxnChg chg="add del mod">
          <ac:chgData name="Max Pemberton" userId="1ffb29ec-47d2-4d86-87aa-09cb6bd0d4de" providerId="ADAL" clId="{45E99A90-FB32-914D-8F9E-2699BEE84E02}" dt="2021-11-08T12:13:17.811" v="312" actId="478"/>
          <ac:cxnSpMkLst>
            <pc:docMk/>
            <pc:sldMk cId="3467353385" sldId="318"/>
            <ac:cxnSpMk id="7" creationId="{9A836840-AD21-1246-8366-3CD872ABC864}"/>
          </ac:cxnSpMkLst>
        </pc:cxnChg>
        <pc:cxnChg chg="add del mod">
          <ac:chgData name="Max Pemberton" userId="1ffb29ec-47d2-4d86-87aa-09cb6bd0d4de" providerId="ADAL" clId="{45E99A90-FB32-914D-8F9E-2699BEE84E02}" dt="2021-11-08T12:13:18.851" v="313" actId="478"/>
          <ac:cxnSpMkLst>
            <pc:docMk/>
            <pc:sldMk cId="3467353385" sldId="318"/>
            <ac:cxnSpMk id="38" creationId="{75C810FC-BD2A-5C4B-8841-C57B0464754A}"/>
          </ac:cxnSpMkLst>
        </pc:cxnChg>
        <pc:cxnChg chg="add del mod">
          <ac:chgData name="Max Pemberton" userId="1ffb29ec-47d2-4d86-87aa-09cb6bd0d4de" providerId="ADAL" clId="{45E99A90-FB32-914D-8F9E-2699BEE84E02}" dt="2021-11-08T12:13:20.075" v="314" actId="478"/>
          <ac:cxnSpMkLst>
            <pc:docMk/>
            <pc:sldMk cId="3467353385" sldId="318"/>
            <ac:cxnSpMk id="41" creationId="{CB4513FA-C969-8A46-AD78-72DCC8C4B7D6}"/>
          </ac:cxnSpMkLst>
        </pc:cxnChg>
        <pc:cxnChg chg="add del mod">
          <ac:chgData name="Max Pemberton" userId="1ffb29ec-47d2-4d86-87aa-09cb6bd0d4de" providerId="ADAL" clId="{45E99A90-FB32-914D-8F9E-2699BEE84E02}" dt="2021-11-08T12:13:21.163" v="315" actId="478"/>
          <ac:cxnSpMkLst>
            <pc:docMk/>
            <pc:sldMk cId="3467353385" sldId="318"/>
            <ac:cxnSpMk id="42" creationId="{B0B9511A-05F9-EF48-8E09-192E1228FD14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40_F4B342D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Unique MPRNs with Exceptions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Exceptions Outstanding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Sheet1!$B$1:$V$1</c:f>
              <c:numCache>
                <c:formatCode>mmm\-yy</c:formatCode>
                <c:ptCount val="21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</c:numCache>
            </c:numRef>
          </c:cat>
          <c:val>
            <c:numRef>
              <c:f>Sheet1!$B$2:$V$2</c:f>
              <c:numCache>
                <c:formatCode>#,##0</c:formatCode>
                <c:ptCount val="21"/>
                <c:pt idx="0">
                  <c:v>208037</c:v>
                </c:pt>
                <c:pt idx="1">
                  <c:v>219491</c:v>
                </c:pt>
                <c:pt idx="2">
                  <c:v>320023</c:v>
                </c:pt>
                <c:pt idx="3">
                  <c:v>130441</c:v>
                </c:pt>
                <c:pt idx="4">
                  <c:v>186437</c:v>
                </c:pt>
                <c:pt idx="5">
                  <c:v>74660</c:v>
                </c:pt>
                <c:pt idx="6">
                  <c:v>33561</c:v>
                </c:pt>
                <c:pt idx="7">
                  <c:v>29813</c:v>
                </c:pt>
                <c:pt idx="8">
                  <c:v>35198</c:v>
                </c:pt>
                <c:pt idx="9">
                  <c:v>45066</c:v>
                </c:pt>
                <c:pt idx="10">
                  <c:v>65716</c:v>
                </c:pt>
                <c:pt idx="11">
                  <c:v>126687</c:v>
                </c:pt>
                <c:pt idx="12">
                  <c:v>52416</c:v>
                </c:pt>
                <c:pt idx="13">
                  <c:v>76668</c:v>
                </c:pt>
                <c:pt idx="14">
                  <c:v>99337</c:v>
                </c:pt>
                <c:pt idx="15">
                  <c:v>25931</c:v>
                </c:pt>
                <c:pt idx="16">
                  <c:v>29861</c:v>
                </c:pt>
                <c:pt idx="17">
                  <c:v>13383</c:v>
                </c:pt>
                <c:pt idx="18">
                  <c:v>18666</c:v>
                </c:pt>
                <c:pt idx="19">
                  <c:v>20360</c:v>
                </c:pt>
                <c:pt idx="20">
                  <c:v>22980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19-4462-9EE3-2AA1F73CF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006096"/>
        <c:axId val="284986320"/>
      </c:lineChart>
      <c:dateAx>
        <c:axId val="2260060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986320"/>
        <c:crosses val="autoZero"/>
        <c:auto val="1"/>
        <c:lblOffset val="100"/>
        <c:baseTimeUnit val="months"/>
      </c:dateAx>
      <c:valAx>
        <c:axId val="28498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00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/>
              <a:t>Customer  Impacting Issues – </a:t>
            </a:r>
          </a:p>
          <a:p>
            <a:r>
              <a:rPr lang="en-GB" u="none"/>
              <a:t>Remains the same as previous month (4 defects relate to AQ and 1 defect added to existing open issue on the Issue Register)</a:t>
            </a:r>
          </a:p>
          <a:p>
            <a:br>
              <a:rPr lang="en-GB"/>
            </a:br>
            <a:r>
              <a:rPr lang="en-GB" u="sng"/>
              <a:t>Open Defects </a:t>
            </a:r>
            <a:r>
              <a:rPr lang="en-GB" i="0" u="none"/>
              <a:t>– </a:t>
            </a:r>
          </a:p>
          <a:p>
            <a:r>
              <a:rPr lang="en-GB" i="0" u="none"/>
              <a:t>Has increased by 5 </a:t>
            </a:r>
          </a:p>
          <a:p>
            <a:r>
              <a:rPr lang="en-GB" i="0" u="none"/>
              <a:t>(7 new defects raised and 2 closed in October)</a:t>
            </a:r>
          </a:p>
          <a:p>
            <a:endParaRPr lang="en-GB" i="0" u="none"/>
          </a:p>
          <a:p>
            <a:r>
              <a:rPr lang="en-GB"/>
              <a:t>This number contains a count of all open defects, Note that this value will differ from the Customer Impacting Issues for a number of reasons, for example some defects combine into a single customer issue, other defects may not create a customer impacting issue</a:t>
            </a:r>
          </a:p>
          <a:p>
            <a:br>
              <a:rPr lang="en-GB"/>
            </a:br>
            <a:r>
              <a:rPr lang="en-GB"/>
              <a:t>Defect and Issue values shown above are based on a snapshot of the published Issue Register and Defect Register (links can be found on the final slide).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23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354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3897"/>
            <a:ext cx="7772400" cy="1102519"/>
          </a:xfrm>
        </p:spPr>
        <p:txBody>
          <a:bodyPr>
            <a:normAutofit/>
          </a:bodyPr>
          <a:lstStyle/>
          <a:p>
            <a:r>
              <a:rPr lang="en-GB"/>
              <a:t>Customer Issue Management Dashboard 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latin typeface="Arial"/>
                <a:cs typeface="Arial"/>
              </a:rPr>
              <a:t>17</a:t>
            </a:r>
            <a:r>
              <a:rPr lang="en-GB" baseline="30000">
                <a:latin typeface="Arial"/>
                <a:cs typeface="Arial"/>
              </a:rPr>
              <a:t>th</a:t>
            </a:r>
            <a:r>
              <a:rPr lang="en-GB">
                <a:latin typeface="Arial"/>
                <a:cs typeface="Arial"/>
              </a:rPr>
              <a:t> November 2021</a:t>
            </a:r>
          </a:p>
          <a:p>
            <a:endParaRPr lang="en-GB" sz="1300">
              <a:latin typeface="Arial"/>
              <a:cs typeface="Arial"/>
            </a:endParaRPr>
          </a:p>
          <a:p>
            <a:r>
              <a:rPr lang="en-GB" sz="1300">
                <a:latin typeface="Arial"/>
                <a:cs typeface="Arial"/>
              </a:rPr>
              <a:t>Version 1.0 </a:t>
            </a:r>
          </a:p>
          <a:p>
            <a:r>
              <a:rPr lang="en-GB" sz="1300">
                <a:latin typeface="Arial"/>
                <a:cs typeface="Arial"/>
              </a:rPr>
              <a:t>5</a:t>
            </a:r>
            <a:r>
              <a:rPr lang="en-GB" sz="1300" baseline="30000">
                <a:latin typeface="Arial"/>
                <a:cs typeface="Arial"/>
              </a:rPr>
              <a:t>th</a:t>
            </a:r>
            <a:r>
              <a:rPr lang="en-GB" sz="1300">
                <a:latin typeface="Arial"/>
                <a:cs typeface="Arial"/>
              </a:rPr>
              <a:t> November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42" y="198685"/>
            <a:ext cx="8507288" cy="637580"/>
          </a:xfrm>
        </p:spPr>
        <p:txBody>
          <a:bodyPr anchor="t">
            <a:normAutofit/>
          </a:bodyPr>
          <a:lstStyle/>
          <a:p>
            <a:r>
              <a:rPr lang="en-GB" sz="2400">
                <a:solidFill>
                  <a:schemeClr val="tx1"/>
                </a:solidFill>
              </a:rPr>
              <a:t>Summary Dashboard October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130097" y="941402"/>
            <a:ext cx="23307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Issues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130097" y="1893575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 (all)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130097" y="2846977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130097" y="3790309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350424" y="952850"/>
            <a:ext cx="268707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339860" y="1904247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350424" y="2852809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 Link Incidents Raised 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342776" y="3806282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101" y="2206855"/>
            <a:ext cx="36624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907" y="4106532"/>
            <a:ext cx="33563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03158"/>
            <a:ext cx="40625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399" y="4080098"/>
            <a:ext cx="34285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41" y="125540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557" y="1250003"/>
            <a:ext cx="42739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43" y="3180183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883" y="221039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625321"/>
              </p:ext>
            </p:extLst>
          </p:nvPr>
        </p:nvGraphicFramePr>
        <p:xfrm>
          <a:off x="1822900" y="1140958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22103"/>
              </p:ext>
            </p:extLst>
          </p:nvPr>
        </p:nvGraphicFramePr>
        <p:xfrm>
          <a:off x="1822900" y="209424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40128"/>
              </p:ext>
            </p:extLst>
          </p:nvPr>
        </p:nvGraphicFramePr>
        <p:xfrm>
          <a:off x="1822900" y="3048035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14735"/>
              </p:ext>
            </p:extLst>
          </p:nvPr>
        </p:nvGraphicFramePr>
        <p:xfrm>
          <a:off x="1822900" y="3997365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45016"/>
              </p:ext>
            </p:extLst>
          </p:nvPr>
        </p:nvGraphicFramePr>
        <p:xfrm>
          <a:off x="6034734" y="114994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62473"/>
              </p:ext>
            </p:extLst>
          </p:nvPr>
        </p:nvGraphicFramePr>
        <p:xfrm>
          <a:off x="6034734" y="2103227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439344"/>
              </p:ext>
            </p:extLst>
          </p:nvPr>
        </p:nvGraphicFramePr>
        <p:xfrm>
          <a:off x="6034734" y="3057018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92127"/>
              </p:ext>
            </p:extLst>
          </p:nvPr>
        </p:nvGraphicFramePr>
        <p:xfrm>
          <a:off x="6034734" y="4006348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Sep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Oct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69685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/>
              <a:t>* Volume as at 5</a:t>
            </a:r>
            <a:r>
              <a:rPr lang="en-GB" sz="900" baseline="30000"/>
              <a:t>th</a:t>
            </a:r>
            <a:r>
              <a:rPr lang="en-GB" sz="900"/>
              <a:t> November 2021. For defect reporting, value shown represents number of defects where a fix is yet to be deployed.</a:t>
            </a:r>
          </a:p>
        </p:txBody>
      </p:sp>
    </p:spTree>
    <p:extLst>
      <p:ext uri="{BB962C8B-B14F-4D97-AF65-F5344CB8AC3E}">
        <p14:creationId xmlns:p14="http://schemas.microsoft.com/office/powerpoint/2010/main" val="346735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100">
                <a:latin typeface="Arial"/>
                <a:cs typeface="Arial"/>
              </a:rPr>
              <a:t>Customer Issue Summary </a:t>
            </a:r>
            <a:r>
              <a:rPr lang="en-GB" sz="1400">
                <a:latin typeface="Arial"/>
                <a:cs typeface="Arial"/>
              </a:rPr>
              <a:t>(as at 5</a:t>
            </a:r>
            <a:r>
              <a:rPr lang="en-GB" sz="1400" baseline="30000">
                <a:latin typeface="Arial"/>
                <a:cs typeface="Arial"/>
              </a:rPr>
              <a:t>th</a:t>
            </a:r>
            <a:r>
              <a:rPr lang="en-GB" sz="1400">
                <a:latin typeface="Arial"/>
                <a:cs typeface="Arial"/>
              </a:rPr>
              <a:t> November 2021)</a:t>
            </a:r>
            <a:r>
              <a:rPr lang="en-US" sz="1400">
                <a:latin typeface="Arial"/>
                <a:cs typeface="Arial"/>
              </a:rPr>
              <a:t>  </a:t>
            </a:r>
            <a:endParaRPr lang="en-GB" sz="1400" b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B78E2D-6696-442C-B5B8-CCAAFD3F9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42" y="579731"/>
            <a:ext cx="8967916" cy="4287544"/>
          </a:xfrm>
          <a:prstGeom prst="rect">
            <a:avLst/>
          </a:prstGeom>
        </p:spPr>
      </p:pic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3A7DF10-1A9D-CD44-8069-155A43D9DEF9}"/>
              </a:ext>
            </a:extLst>
          </p:cNvPr>
          <p:cNvSpPr/>
          <p:nvPr/>
        </p:nvSpPr>
        <p:spPr>
          <a:xfrm>
            <a:off x="6860666" y="2025048"/>
            <a:ext cx="500266" cy="118073"/>
          </a:xfrm>
          <a:prstGeom prst="round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29831FE-0303-FD47-A191-DAE97AC321ED}"/>
              </a:ext>
            </a:extLst>
          </p:cNvPr>
          <p:cNvSpPr/>
          <p:nvPr/>
        </p:nvSpPr>
        <p:spPr>
          <a:xfrm>
            <a:off x="6860666" y="3177574"/>
            <a:ext cx="500266" cy="118073"/>
          </a:xfrm>
          <a:prstGeom prst="roundRect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C1E9A84-3550-BA48-8B71-2DBF5A9D529F}"/>
              </a:ext>
            </a:extLst>
          </p:cNvPr>
          <p:cNvSpPr/>
          <p:nvPr/>
        </p:nvSpPr>
        <p:spPr>
          <a:xfrm>
            <a:off x="6860666" y="3923401"/>
            <a:ext cx="500266" cy="118073"/>
          </a:xfrm>
          <a:prstGeom prst="roundRect">
            <a:avLst/>
          </a:prstGeom>
          <a:solidFill>
            <a:srgbClr val="FFC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50FDFBF-74E1-264F-BC98-5F92B97705D9}"/>
              </a:ext>
            </a:extLst>
          </p:cNvPr>
          <p:cNvSpPr/>
          <p:nvPr/>
        </p:nvSpPr>
        <p:spPr>
          <a:xfrm>
            <a:off x="6860666" y="4607549"/>
            <a:ext cx="500266" cy="118073"/>
          </a:xfrm>
          <a:prstGeom prst="roundRect">
            <a:avLst/>
          </a:prstGeom>
          <a:solidFill>
            <a:srgbClr val="00B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 defTabSz="1219170"/>
            <a:r>
              <a:rPr lang="en-GB" sz="500">
                <a:solidFill>
                  <a:prstClr val="black"/>
                </a:solidFill>
                <a:latin typeface="Arial"/>
              </a:rPr>
              <a:t>Last Month</a:t>
            </a:r>
          </a:p>
        </p:txBody>
      </p:sp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Amendment Invoice Update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50B3BF-810D-4219-924B-B863FF533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394731"/>
              </p:ext>
            </p:extLst>
          </p:nvPr>
        </p:nvGraphicFramePr>
        <p:xfrm>
          <a:off x="108000" y="748178"/>
          <a:ext cx="8807400" cy="3884650"/>
        </p:xfrm>
        <a:graphic>
          <a:graphicData uri="http://schemas.openxmlformats.org/drawingml/2006/table">
            <a:tbl>
              <a:tblPr firstRow="1" bandRow="1"/>
              <a:tblGrid>
                <a:gridCol w="1649194">
                  <a:extLst>
                    <a:ext uri="{9D8B030D-6E8A-4147-A177-3AD203B41FA5}">
                      <a16:colId xmlns:a16="http://schemas.microsoft.com/office/drawing/2014/main" val="2998690155"/>
                    </a:ext>
                  </a:extLst>
                </a:gridCol>
                <a:gridCol w="596517">
                  <a:extLst>
                    <a:ext uri="{9D8B030D-6E8A-4147-A177-3AD203B41FA5}">
                      <a16:colId xmlns:a16="http://schemas.microsoft.com/office/drawing/2014/main" val="1551391220"/>
                    </a:ext>
                  </a:extLst>
                </a:gridCol>
                <a:gridCol w="596517">
                  <a:extLst>
                    <a:ext uri="{9D8B030D-6E8A-4147-A177-3AD203B41FA5}">
                      <a16:colId xmlns:a16="http://schemas.microsoft.com/office/drawing/2014/main" val="2762504342"/>
                    </a:ext>
                  </a:extLst>
                </a:gridCol>
                <a:gridCol w="2982586">
                  <a:extLst>
                    <a:ext uri="{9D8B030D-6E8A-4147-A177-3AD203B41FA5}">
                      <a16:colId xmlns:a16="http://schemas.microsoft.com/office/drawing/2014/main" val="3969309962"/>
                    </a:ext>
                  </a:extLst>
                </a:gridCol>
                <a:gridCol w="2982586">
                  <a:extLst>
                    <a:ext uri="{9D8B030D-6E8A-4147-A177-3AD203B41FA5}">
                      <a16:colId xmlns:a16="http://schemas.microsoft.com/office/drawing/2014/main" val="3075318716"/>
                    </a:ext>
                  </a:extLst>
                </a:gridCol>
              </a:tblGrid>
              <a:tr h="200226">
                <a:tc gridSpan="3"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>
                        <a:defRPr b="1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527466"/>
                  </a:ext>
                </a:extLst>
              </a:tr>
              <a:tr h="23359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rowSpan="4" gridSpan="2"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Zero defects missed the October SLA. Dedicated team to progress defects and exceptions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Dedicated team and plan in place to maintain clearance of defect and exceptions within SLA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exceptions has increased to 22,980 (up from 20,360 in September). Exceptions are raised as part of BAU processes.</a:t>
                      </a:r>
                      <a:endParaRPr lang="en-GB" sz="8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Amendment impacting defects open with none missing the October SLA (defects internally identified and raised during testing)</a:t>
                      </a:r>
                      <a:r>
                        <a:rPr lang="en-GB" sz="7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802904"/>
                  </a:ext>
                </a:extLst>
              </a:tr>
              <a:tr h="23359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84075"/>
                  </a:ext>
                </a:extLst>
              </a:tr>
              <a:tr h="23359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Exceptions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704152"/>
                  </a:ext>
                </a:extLst>
              </a:tr>
              <a:tr h="23359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475613"/>
                  </a:ext>
                </a:extLst>
              </a:tr>
              <a:tr h="200226">
                <a:tc gridSpan="4"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Progress &amp; Milestones (Last Month: October)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031258"/>
                  </a:ext>
                </a:extLst>
              </a:tr>
              <a:tr h="1048154">
                <a:tc rowSpan="3" gridSpan="4"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Key Updates: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Three defects raised in October (internally raised).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Supporting information file merge activities ensured the 101 MPRNS with mismatch were included in the relevant customer files (ASP).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All SSP Supporting Information (AML) files delivered ahead of payment due date.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Unique MPRNs with Exception = 22,980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r>
                        <a:rPr lang="en-GB" sz="900" b="1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 small number of exceptions have missed the 2 month SLA. 99.23% closed within SLA.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Zero Amendment invoice defects missed this month’s SLA. </a:t>
                      </a:r>
                      <a:endParaRPr lang="en-GB" sz="800" b="0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bg2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ASP Mismatch file merge activities continue to ensure customers receive full supporting information for their LSP sites on invoice issue date.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All AML files delivered to customers ahead of SLA. 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114490"/>
                  </a:ext>
                </a:extLst>
              </a:tr>
              <a:tr h="200226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Upcoming Activities &amp; Milestones (Next Month: November)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5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40476"/>
                  </a:ext>
                </a:extLst>
              </a:tr>
              <a:tr h="1223672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Dedicated team in place to manage defect resolution.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E5A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75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68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6F9-BFE8-4529-AB0D-E8DD4A467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252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/>
              <a:t>Amendment Invoice Dashboard – </a:t>
            </a:r>
            <a:br>
              <a:rPr lang="en-GB"/>
            </a:br>
            <a:r>
              <a:rPr lang="en-GB"/>
              <a:t>Outstanding Exceptions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B94050-E7ED-4DFA-B64B-44976491A6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314255"/>
              </p:ext>
            </p:extLst>
          </p:nvPr>
        </p:nvGraphicFramePr>
        <p:xfrm>
          <a:off x="1141709" y="1288565"/>
          <a:ext cx="6477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38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AQ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15208E-C00C-4432-9D1E-D6C674AB2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208413"/>
              </p:ext>
            </p:extLst>
          </p:nvPr>
        </p:nvGraphicFramePr>
        <p:xfrm>
          <a:off x="160020" y="647489"/>
          <a:ext cx="8862060" cy="3910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41303587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112880537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619365689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355656450"/>
                    </a:ext>
                  </a:extLst>
                </a:gridCol>
              </a:tblGrid>
              <a:tr h="17896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Amber due to defects where a fix has been deployed however, data corrections and AQ re-calculations still required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9763"/>
                  </a:ext>
                </a:extLst>
              </a:tr>
              <a:tr h="206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Four defect raised in October. 11 open defects, 2 pending data correction assurance and AQ re-calculation.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50769"/>
                  </a:ext>
                </a:extLst>
              </a:tr>
              <a:tr h="206663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Financial Adjustments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MPRNs relating to 9 defects require financial adjustments. Delayed due to Annual AQ activities being undertaken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51634"/>
                  </a:ext>
                </a:extLst>
              </a:tr>
              <a:tr h="263352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Process Improvements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Change Requests raised for remaining technical process improvements, business process improvements have been implemented and continual improvements are being identified. 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09390"/>
                  </a:ext>
                </a:extLst>
              </a:tr>
              <a:tr h="19302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Progress &amp; Milestones (Last Month: October)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14848"/>
                  </a:ext>
                </a:extLst>
              </a:tr>
              <a:tr h="1290262">
                <a:tc rowSpan="3"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Key Updates: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Four defect raised in October (identified internally)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Two defects awaiting data correction assurance and AQ re-calculation.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Invoices for financial adjustments will be issued on a monthly basis, where applicable, starting in mid-November. </a:t>
                      </a:r>
                      <a:endParaRPr lang="en-GB" sz="9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AQ Focus Group continue to host AQ support sessions to date providing an overview of the support on offer from the team and sharing knowledge &amp; assurance of the monthly AQ calculation for individual </a:t>
                      </a:r>
                      <a:r>
                        <a:rPr lang="en-US" sz="9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organisations</a:t>
                      </a:r>
                      <a:r>
                        <a:rPr lang="en-US" sz="9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b="1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b="1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Resource availability for AQ assurance activities is limited due to November 21 release.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Prime and Sub data correction is complex and requires specialised knowledge &amp; resource to carry out the data corrections and assurance. Reads for the prime/sub may also need to be required in order to carry out reconciliation &amp; AQ calculation.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to share AQ knowledge session material ahead of support sessions with customers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Deployed fix for 1 AQ impacting defect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 AQ activities completed successfully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16086"/>
                  </a:ext>
                </a:extLst>
              </a:tr>
              <a:tr h="178964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Upcoming Activities &amp; Milestones (Next Month: November)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972"/>
                  </a:ext>
                </a:extLst>
              </a:tr>
              <a:tr h="1082583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9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Continue with customer meetings relating to AQ processes</a:t>
                      </a:r>
                      <a:endParaRPr lang="en-GB" sz="8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2973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B1A75C-E6AC-4E5B-93F4-3374FA9E282C}"/>
              </a:ext>
            </a:extLst>
          </p:cNvPr>
          <p:cNvCxnSpPr/>
          <p:nvPr/>
        </p:nvCxnSpPr>
        <p:spPr>
          <a:xfrm flipH="1">
            <a:off x="154642" y="3513343"/>
            <a:ext cx="58847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7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Links to Updates on Xoserve.com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600"/>
              <a:t>The Customer Issue Register is published on </a:t>
            </a:r>
            <a:r>
              <a:rPr lang="en-GB" sz="1600" err="1"/>
              <a:t>Xoserve.com</a:t>
            </a:r>
            <a:r>
              <a:rPr lang="en-GB" sz="1600"/>
              <a:t> website and updated weekly, link below;</a:t>
            </a:r>
          </a:p>
          <a:p>
            <a:pPr marL="400050" lvl="1" indent="0">
              <a:buNone/>
            </a:pPr>
            <a:r>
              <a:rPr lang="en-GB" sz="1400">
                <a:hlinkClick r:id="rId2"/>
              </a:rPr>
              <a:t>https://www.xoserve.com/services/issue-management/</a:t>
            </a:r>
            <a:endParaRPr lang="en-GB" sz="1400"/>
          </a:p>
          <a:p>
            <a:pPr marL="400050" lvl="1" indent="0">
              <a:buNone/>
            </a:pPr>
            <a:endParaRPr lang="en-GB" sz="1400"/>
          </a:p>
          <a:p>
            <a:r>
              <a:rPr lang="en-GB" sz="1600">
                <a:latin typeface="Arial"/>
                <a:cs typeface="Arial"/>
              </a:rPr>
              <a:t>AQ Issue Register published on </a:t>
            </a:r>
            <a:r>
              <a:rPr lang="en-GB" sz="1600" err="1">
                <a:latin typeface="Arial"/>
                <a:cs typeface="Arial"/>
              </a:rPr>
              <a:t>Xoserve.com</a:t>
            </a:r>
            <a:br>
              <a:rPr lang="en-GB" sz="1600">
                <a:latin typeface="Arial"/>
                <a:cs typeface="Arial"/>
              </a:rPr>
            </a:br>
            <a:r>
              <a:rPr lang="en-GB" sz="1400">
                <a:latin typeface="Arial"/>
                <a:cs typeface="Arial"/>
                <a:hlinkClick r:id="rId3"/>
              </a:rPr>
              <a:t>https://www.xoserve.com/services/issue-management/annual-quantity-aq/</a:t>
            </a:r>
            <a:r>
              <a:rPr lang="en-GB" sz="1400">
                <a:latin typeface="Arial"/>
                <a:cs typeface="Arial"/>
              </a:rPr>
              <a:t> </a:t>
            </a:r>
          </a:p>
          <a:p>
            <a:endParaRPr lang="en-GB" sz="1400"/>
          </a:p>
          <a:p>
            <a:r>
              <a:rPr lang="en-GB" sz="1600">
                <a:latin typeface="Arial"/>
                <a:cs typeface="Arial"/>
              </a:rPr>
              <a:t>Unexpected outages, Gemini allocation, UIG issues or any system performance issues will be published on </a:t>
            </a:r>
            <a:r>
              <a:rPr lang="en-GB" sz="1600" err="1">
                <a:latin typeface="Arial"/>
                <a:cs typeface="Arial"/>
              </a:rPr>
              <a:t>Xoserve.com</a:t>
            </a:r>
            <a:r>
              <a:rPr lang="en-GB" sz="1600">
                <a:latin typeface="Arial"/>
                <a:cs typeface="Arial"/>
              </a:rPr>
              <a:t> at </a:t>
            </a:r>
            <a:r>
              <a:rPr lang="en-GB" sz="1400">
                <a:latin typeface="Arial"/>
                <a:cs typeface="Arial"/>
                <a:hlinkClick r:id="rId4"/>
              </a:rPr>
              <a:t>https://www.xoserve.com/notifications/</a:t>
            </a:r>
            <a:r>
              <a:rPr lang="en-GB" sz="1400">
                <a:latin typeface="Arial"/>
                <a:cs typeface="Arial"/>
              </a:rPr>
              <a:t> </a:t>
            </a:r>
            <a:endParaRPr lang="en-GB" sz="140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75" y="3534950"/>
            <a:ext cx="3688541" cy="92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7B6241-5303-4600-B37C-514F09AE9052}"/>
</file>

<file path=customXml/itemProps3.xml><?xml version="1.0" encoding="utf-8"?>
<ds:datastoreItem xmlns:ds="http://schemas.openxmlformats.org/officeDocument/2006/customXml" ds:itemID="{211B2E31-4703-4F4D-BB47-74A8364BAC36}">
  <ds:schemaRefs>
    <ds:schemaRef ds:uri="103fba77-31dd-4780-83f9-c54f26c3a260"/>
    <ds:schemaRef ds:uri="306c229d-0a48-45e7-bf5d-03e33d679e4c"/>
    <ds:schemaRef ds:uri="779afacb-0f11-4363-8645-2262d9ffce0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7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Customer Issue Management Dashboard CoMC </vt:lpstr>
      <vt:lpstr>Summary Dashboard October 2021 Period</vt:lpstr>
      <vt:lpstr>PowerPoint Presentation</vt:lpstr>
      <vt:lpstr>PowerPoint Presentation</vt:lpstr>
      <vt:lpstr>Amendment Invoice Dashboard –  Outstanding Exceptions</vt:lpstr>
      <vt:lpstr>PowerPoint Presentation</vt:lpstr>
      <vt:lpstr>Links to Updates on Xoserve.com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1</cp:revision>
  <dcterms:created xsi:type="dcterms:W3CDTF">2018-09-02T17:12:15Z</dcterms:created>
  <dcterms:modified xsi:type="dcterms:W3CDTF">2021-11-08T12:19:53Z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