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059" r:id="rId5"/>
    <p:sldId id="1759" r:id="rId6"/>
    <p:sldId id="288" r:id="rId7"/>
    <p:sldId id="3671" r:id="rId8"/>
    <p:sldId id="1997" r:id="rId9"/>
    <p:sldId id="3424" r:id="rId10"/>
    <p:sldId id="3425" r:id="rId11"/>
    <p:sldId id="1827" r:id="rId12"/>
    <p:sldId id="295" r:id="rId13"/>
    <p:sldId id="3452" r:id="rId14"/>
    <p:sldId id="3667" r:id="rId15"/>
    <p:sldId id="3666" r:id="rId16"/>
    <p:sldId id="3669" r:id="rId17"/>
    <p:sldId id="1829" r:id="rId18"/>
    <p:sldId id="3670" r:id="rId19"/>
    <p:sldId id="1734" r:id="rId20"/>
    <p:sldId id="3674" r:id="rId21"/>
    <p:sldId id="3616" r:id="rId22"/>
    <p:sldId id="3617" r:id="rId23"/>
    <p:sldId id="883" r:id="rId24"/>
    <p:sldId id="3673" r:id="rId25"/>
    <p:sldId id="3672" r:id="rId26"/>
    <p:sldId id="885" r:id="rId27"/>
    <p:sldId id="889" r:id="rId28"/>
    <p:sldId id="298" r:id="rId29"/>
    <p:sldId id="299" r:id="rId30"/>
    <p:sldId id="352" r:id="rId31"/>
    <p:sldId id="3678" r:id="rId32"/>
    <p:sldId id="829" r:id="rId33"/>
    <p:sldId id="3675" r:id="rId34"/>
    <p:sldId id="1989" r:id="rId35"/>
    <p:sldId id="2055" r:id="rId36"/>
    <p:sldId id="3676" r:id="rId37"/>
    <p:sldId id="3677" r:id="rId38"/>
    <p:sldId id="787" r:id="rId39"/>
    <p:sldId id="826" r:id="rId40"/>
    <p:sldId id="794" r:id="rId41"/>
    <p:sldId id="3614" r:id="rId42"/>
    <p:sldId id="831" r:id="rId43"/>
    <p:sldId id="830" r:id="rId44"/>
    <p:sldId id="3611" r:id="rId45"/>
    <p:sldId id="3612"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67395-4E4A-4C92-A5D6-253D5830328F}" v="1396" dt="2021-11-30T09:09:52.585"/>
    <p1510:client id="{93C7F2A8-4E19-4659-AD2B-8C398B3EF89E}" v="15" dt="2021-11-29T11:07:32.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4282" autoAdjust="0"/>
  </p:normalViewPr>
  <p:slideViewPr>
    <p:cSldViewPr snapToGrid="0">
      <p:cViewPr varScale="1">
        <p:scale>
          <a:sx n="108" d="100"/>
          <a:sy n="108" d="100"/>
        </p:scale>
        <p:origin x="77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igby" userId="7ade5d71-70eb-452f-8090-262cd4d9bd62" providerId="ADAL" clId="{93C7F2A8-4E19-4659-AD2B-8C398B3EF89E}"/>
    <pc:docChg chg="modSld">
      <pc:chgData name="James Rigby" userId="7ade5d71-70eb-452f-8090-262cd4d9bd62" providerId="ADAL" clId="{93C7F2A8-4E19-4659-AD2B-8C398B3EF89E}" dt="2021-11-29T11:07:32.910" v="14"/>
      <pc:docMkLst>
        <pc:docMk/>
      </pc:docMkLst>
      <pc:sldChg chg="modSp">
        <pc:chgData name="James Rigby" userId="7ade5d71-70eb-452f-8090-262cd4d9bd62" providerId="ADAL" clId="{93C7F2A8-4E19-4659-AD2B-8C398B3EF89E}" dt="2021-11-29T11:07:32.910" v="14"/>
        <pc:sldMkLst>
          <pc:docMk/>
          <pc:sldMk cId="16080381" sldId="883"/>
        </pc:sldMkLst>
        <pc:spChg chg="mod">
          <ac:chgData name="James Rigby" userId="7ade5d71-70eb-452f-8090-262cd4d9bd62" providerId="ADAL" clId="{93C7F2A8-4E19-4659-AD2B-8C398B3EF89E}" dt="2021-11-29T11:02:39.189" v="10" actId="20577"/>
          <ac:spMkLst>
            <pc:docMk/>
            <pc:sldMk cId="16080381" sldId="883"/>
            <ac:spMk id="5" creationId="{202B2A40-B2AB-4CF0-89EC-AD604789A2C3}"/>
          </ac:spMkLst>
        </pc:spChg>
        <pc:graphicFrameChg chg="mod">
          <ac:chgData name="James Rigby" userId="7ade5d71-70eb-452f-8090-262cd4d9bd62" providerId="ADAL" clId="{93C7F2A8-4E19-4659-AD2B-8C398B3EF89E}" dt="2021-11-29T11:07:32.910" v="14"/>
          <ac:graphicFrameMkLst>
            <pc:docMk/>
            <pc:sldMk cId="16080381" sldId="883"/>
            <ac:graphicFrameMk id="6" creationId="{0DD0B0BB-22E3-49D7-BF4F-970CAAA554D7}"/>
          </ac:graphicFrameMkLst>
        </pc:graphicFrameChg>
        <pc:graphicFrameChg chg="mod">
          <ac:chgData name="James Rigby" userId="7ade5d71-70eb-452f-8090-262cd4d9bd62" providerId="ADAL" clId="{93C7F2A8-4E19-4659-AD2B-8C398B3EF89E}" dt="2021-11-29T11:06:42.599" v="13"/>
          <ac:graphicFrameMkLst>
            <pc:docMk/>
            <pc:sldMk cId="16080381" sldId="883"/>
            <ac:graphicFrameMk id="7" creationId="{64B74447-9D96-419F-A15F-965159ED11D9}"/>
          </ac:graphicFrameMkLst>
        </pc:graphicFrameChg>
        <pc:graphicFrameChg chg="mod">
          <ac:chgData name="James Rigby" userId="7ade5d71-70eb-452f-8090-262cd4d9bd62" providerId="ADAL" clId="{93C7F2A8-4E19-4659-AD2B-8C398B3EF89E}" dt="2021-11-29T11:03:45.892" v="11"/>
          <ac:graphicFrameMkLst>
            <pc:docMk/>
            <pc:sldMk cId="16080381" sldId="883"/>
            <ac:graphicFrameMk id="8" creationId="{09911BD6-A74D-4406-9C77-440DA018D442}"/>
          </ac:graphicFrameMkLst>
        </pc:graphicFrameChg>
        <pc:graphicFrameChg chg="mod">
          <ac:chgData name="James Rigby" userId="7ade5d71-70eb-452f-8090-262cd4d9bd62" providerId="ADAL" clId="{93C7F2A8-4E19-4659-AD2B-8C398B3EF89E}" dt="2021-11-29T11:00:26.162" v="2"/>
          <ac:graphicFrameMkLst>
            <pc:docMk/>
            <pc:sldMk cId="16080381" sldId="883"/>
            <ac:graphicFrameMk id="9" creationId="{6E47FEDF-2F7C-4D4E-9192-CC4E0E0A2C22}"/>
          </ac:graphicFrameMkLst>
        </pc:graphicFrameChg>
      </pc:sldChg>
      <pc:sldChg chg="modSp">
        <pc:chgData name="James Rigby" userId="7ade5d71-70eb-452f-8090-262cd4d9bd62" providerId="ADAL" clId="{93C7F2A8-4E19-4659-AD2B-8C398B3EF89E}" dt="2021-11-29T10:03:46.975" v="1" actId="1035"/>
        <pc:sldMkLst>
          <pc:docMk/>
          <pc:sldMk cId="2257488750" sldId="3615"/>
        </pc:sldMkLst>
        <pc:graphicFrameChg chg="mod">
          <ac:chgData name="James Rigby" userId="7ade5d71-70eb-452f-8090-262cd4d9bd62" providerId="ADAL" clId="{93C7F2A8-4E19-4659-AD2B-8C398B3EF89E}" dt="2021-11-29T10:03:46.975" v="1" actId="1035"/>
          <ac:graphicFrameMkLst>
            <pc:docMk/>
            <pc:sldMk cId="2257488750" sldId="3615"/>
            <ac:graphicFrameMk id="7" creationId="{48946038-27FF-4CFD-A0A5-8111BAD6C587}"/>
          </ac:graphicFrameMkLst>
        </pc:graphicFrameChg>
      </pc:sldChg>
    </pc:docChg>
  </pc:docChgLst>
  <pc:docChgLst>
    <pc:chgData name="James Rigby" userId="7ade5d71-70eb-452f-8090-262cd4d9bd62" providerId="ADAL" clId="{087A69ED-57AC-4F66-A6A0-105B6C9652A0}"/>
    <pc:docChg chg="modSld">
      <pc:chgData name="James Rigby" userId="7ade5d71-70eb-452f-8090-262cd4d9bd62" providerId="ADAL" clId="{087A69ED-57AC-4F66-A6A0-105B6C9652A0}" dt="2021-10-04T11:01:34.425" v="1"/>
      <pc:docMkLst>
        <pc:docMk/>
      </pc:docMkLst>
    </pc:docChg>
  </pc:docChgLst>
  <pc:docChgLst>
    <pc:chgData name="Rachel Taggart" userId="4f8aad94-55b7-4ba6-8498-7cad127c11eb" providerId="ADAL" clId="{AC12A589-DA5F-4CDD-9FD8-F91F246C8C6E}"/>
    <pc:docChg chg="custSel modSld">
      <pc:chgData name="Rachel Taggart" userId="4f8aad94-55b7-4ba6-8498-7cad127c11eb" providerId="ADAL" clId="{AC12A589-DA5F-4CDD-9FD8-F91F246C8C6E}" dt="2021-09-15T08:56:44.746" v="261" actId="1076"/>
      <pc:docMkLst>
        <pc:docMk/>
      </pc:docMkLst>
      <pc:sldChg chg="addSp delSp modSp">
        <pc:chgData name="Rachel Taggart" userId="4f8aad94-55b7-4ba6-8498-7cad127c11eb" providerId="ADAL" clId="{AC12A589-DA5F-4CDD-9FD8-F91F246C8C6E}" dt="2021-09-15T08:56:44.746" v="261" actId="1076"/>
        <pc:sldMkLst>
          <pc:docMk/>
          <pc:sldMk cId="16080381" sldId="883"/>
        </pc:sldMkLst>
        <pc:spChg chg="mod">
          <ac:chgData name="Rachel Taggart" userId="4f8aad94-55b7-4ba6-8498-7cad127c11eb" providerId="ADAL" clId="{AC12A589-DA5F-4CDD-9FD8-F91F246C8C6E}" dt="2021-09-15T08:56:07.432" v="258" actId="20577"/>
          <ac:spMkLst>
            <pc:docMk/>
            <pc:sldMk cId="16080381" sldId="883"/>
            <ac:spMk id="5" creationId="{202B2A40-B2AB-4CF0-89EC-AD604789A2C3}"/>
          </ac:spMkLst>
        </pc:spChg>
        <pc:graphicFrameChg chg="del">
          <ac:chgData name="Rachel Taggart" userId="4f8aad94-55b7-4ba6-8498-7cad127c11eb" providerId="ADAL" clId="{AC12A589-DA5F-4CDD-9FD8-F91F246C8C6E}" dt="2021-09-15T08:56:10.258" v="259" actId="478"/>
          <ac:graphicFrameMkLst>
            <pc:docMk/>
            <pc:sldMk cId="16080381" sldId="883"/>
            <ac:graphicFrameMk id="3" creationId="{487D036C-0C05-4018-B734-D24484F38598}"/>
          </ac:graphicFrameMkLst>
        </pc:graphicFrameChg>
        <pc:graphicFrameChg chg="add mod">
          <ac:chgData name="Rachel Taggart" userId="4f8aad94-55b7-4ba6-8498-7cad127c11eb" providerId="ADAL" clId="{AC12A589-DA5F-4CDD-9FD8-F91F246C8C6E}" dt="2021-09-15T08:56:44.746" v="261" actId="1076"/>
          <ac:graphicFrameMkLst>
            <pc:docMk/>
            <pc:sldMk cId="16080381" sldId="883"/>
            <ac:graphicFrameMk id="4" creationId="{6EC9A98E-7B07-472E-9B00-204EA505ECB9}"/>
          </ac:graphicFrameMkLst>
        </pc:graphicFrameChg>
      </pc:sldChg>
    </pc:docChg>
  </pc:docChgLst>
  <pc:docChgLst>
    <pc:chgData name="Charan Singh" userId="e98600a2-3129-43a8-9761-dd98c6ebc41f" providerId="ADAL" clId="{CF634A6B-2FFE-4FAD-BFD1-73BA352468E3}"/>
    <pc:docChg chg="undo custSel addSld delSld modSld">
      <pc:chgData name="Charan Singh" userId="e98600a2-3129-43a8-9761-dd98c6ebc41f" providerId="ADAL" clId="{CF634A6B-2FFE-4FAD-BFD1-73BA352468E3}" dt="2021-11-01T10:25:12.235" v="312"/>
      <pc:docMkLst>
        <pc:docMk/>
      </pc:docMkLst>
      <pc:sldChg chg="delSp modSp">
        <pc:chgData name="Charan Singh" userId="e98600a2-3129-43a8-9761-dd98c6ebc41f" providerId="ADAL" clId="{CF634A6B-2FFE-4FAD-BFD1-73BA352468E3}" dt="2021-11-01T10:25:12.235" v="312"/>
        <pc:sldMkLst>
          <pc:docMk/>
          <pc:sldMk cId="16080381" sldId="883"/>
        </pc:sldMkLst>
        <pc:spChg chg="mod">
          <ac:chgData name="Charan Singh" userId="e98600a2-3129-43a8-9761-dd98c6ebc41f" providerId="ADAL" clId="{CF634A6B-2FFE-4FAD-BFD1-73BA352468E3}" dt="2021-11-01T10:25:12.235" v="312"/>
          <ac:spMkLst>
            <pc:docMk/>
            <pc:sldMk cId="16080381" sldId="883"/>
            <ac:spMk id="5" creationId="{202B2A40-B2AB-4CF0-89EC-AD604789A2C3}"/>
          </ac:spMkLst>
        </pc:spChg>
        <pc:graphicFrameChg chg="mod">
          <ac:chgData name="Charan Singh" userId="e98600a2-3129-43a8-9761-dd98c6ebc41f" providerId="ADAL" clId="{CF634A6B-2FFE-4FAD-BFD1-73BA352468E3}" dt="2021-11-01T10:24:46.655" v="309"/>
          <ac:graphicFrameMkLst>
            <pc:docMk/>
            <pc:sldMk cId="16080381" sldId="883"/>
            <ac:graphicFrameMk id="3" creationId="{12AF7356-B237-4EF2-86BB-440AB3AF190A}"/>
          </ac:graphicFrameMkLst>
        </pc:graphicFrameChg>
        <pc:graphicFrameChg chg="del">
          <ac:chgData name="Charan Singh" userId="e98600a2-3129-43a8-9761-dd98c6ebc41f" providerId="ADAL" clId="{CF634A6B-2FFE-4FAD-BFD1-73BA352468E3}" dt="2021-10-21T10:34:55.782" v="193" actId="478"/>
          <ac:graphicFrameMkLst>
            <pc:docMk/>
            <pc:sldMk cId="16080381" sldId="883"/>
            <ac:graphicFrameMk id="3" creationId="{E7DC4D65-497D-48EE-BE5D-46F55F56063E}"/>
          </ac:graphicFrameMkLst>
        </pc:graphicFrameChg>
      </pc:sldChg>
      <pc:sldChg chg="modSp">
        <pc:chgData name="Charan Singh" userId="e98600a2-3129-43a8-9761-dd98c6ebc41f" providerId="ADAL" clId="{CF634A6B-2FFE-4FAD-BFD1-73BA352468E3}" dt="2021-10-21T10:31:49.936" v="47" actId="20577"/>
        <pc:sldMkLst>
          <pc:docMk/>
          <pc:sldMk cId="1704502122" sldId="1829"/>
        </pc:sldMkLst>
        <pc:spChg chg="mod">
          <ac:chgData name="Charan Singh" userId="e98600a2-3129-43a8-9761-dd98c6ebc41f" providerId="ADAL" clId="{CF634A6B-2FFE-4FAD-BFD1-73BA352468E3}" dt="2021-10-21T10:31:49.936" v="47" actId="20577"/>
          <ac:spMkLst>
            <pc:docMk/>
            <pc:sldMk cId="1704502122" sldId="1829"/>
            <ac:spMk id="3" creationId="{8305965E-4D48-4A02-84D8-0877867BBAD2}"/>
          </ac:spMkLst>
        </pc:spChg>
      </pc:sldChg>
      <pc:sldChg chg="modSp">
        <pc:chgData name="Charan Singh" userId="e98600a2-3129-43a8-9761-dd98c6ebc41f" providerId="ADAL" clId="{CF634A6B-2FFE-4FAD-BFD1-73BA352468E3}" dt="2021-10-21T10:22:56.784" v="16" actId="20577"/>
        <pc:sldMkLst>
          <pc:docMk/>
          <pc:sldMk cId="1652259684" sldId="2059"/>
        </pc:sldMkLst>
        <pc:spChg chg="mod">
          <ac:chgData name="Charan Singh" userId="e98600a2-3129-43a8-9761-dd98c6ebc41f" providerId="ADAL" clId="{CF634A6B-2FFE-4FAD-BFD1-73BA352468E3}" dt="2021-10-21T10:22:56.784" v="16" actId="20577"/>
          <ac:spMkLst>
            <pc:docMk/>
            <pc:sldMk cId="1652259684" sldId="2059"/>
            <ac:spMk id="5" creationId="{2004E9F2-34E4-4A47-84CB-31C3D4C6618B}"/>
          </ac:spMkLst>
        </pc:spChg>
      </pc:sldChg>
      <pc:sldMasterChg chg="delSldLayout">
        <pc:chgData name="Charan Singh" userId="e98600a2-3129-43a8-9761-dd98c6ebc41f" providerId="ADAL" clId="{CF634A6B-2FFE-4FAD-BFD1-73BA352468E3}" dt="2021-10-21T10:23:11.626" v="20" actId="2696"/>
        <pc:sldMasterMkLst>
          <pc:docMk/>
          <pc:sldMasterMk cId="2279291146" sldId="2147483648"/>
        </pc:sldMasterMkLst>
      </pc:sldMasterChg>
    </pc:docChg>
  </pc:docChgLst>
  <pc:docChgLst>
    <pc:chgData name="James Rigby" userId="7ade5d71-70eb-452f-8090-262cd4d9bd62" providerId="ADAL" clId="{78156DB8-FCA1-41BE-8A8C-20B954295337}"/>
    <pc:docChg chg="modSld">
      <pc:chgData name="James Rigby" userId="7ade5d71-70eb-452f-8090-262cd4d9bd62" providerId="ADAL" clId="{78156DB8-FCA1-41BE-8A8C-20B954295337}" dt="2021-11-01T10:40:30.306" v="1"/>
      <pc:docMkLst>
        <pc:docMk/>
      </pc:docMkLst>
      <pc:sldChg chg="modSp">
        <pc:chgData name="James Rigby" userId="7ade5d71-70eb-452f-8090-262cd4d9bd62" providerId="ADAL" clId="{78156DB8-FCA1-41BE-8A8C-20B954295337}" dt="2021-11-01T10:40:30.306" v="1"/>
        <pc:sldMkLst>
          <pc:docMk/>
          <pc:sldMk cId="16080381" sldId="883"/>
        </pc:sldMkLst>
        <pc:graphicFrameChg chg="mod">
          <ac:chgData name="James Rigby" userId="7ade5d71-70eb-452f-8090-262cd4d9bd62" providerId="ADAL" clId="{78156DB8-FCA1-41BE-8A8C-20B954295337}" dt="2021-11-01T10:40:30.306" v="1"/>
          <ac:graphicFrameMkLst>
            <pc:docMk/>
            <pc:sldMk cId="16080381" sldId="883"/>
            <ac:graphicFrameMk id="3" creationId="{12AF7356-B237-4EF2-86BB-440AB3AF190A}"/>
          </ac:graphicFrameMkLst>
        </pc:graphicFrameChg>
        <pc:graphicFrameChg chg="mod">
          <ac:chgData name="James Rigby" userId="7ade5d71-70eb-452f-8090-262cd4d9bd62" providerId="ADAL" clId="{78156DB8-FCA1-41BE-8A8C-20B954295337}" dt="2021-11-01T10:39:51.944" v="0"/>
          <ac:graphicFrameMkLst>
            <pc:docMk/>
            <pc:sldMk cId="16080381" sldId="883"/>
            <ac:graphicFrameMk id="4" creationId="{7E3525F6-1C89-4623-90EE-0CA2C9F50DF3}"/>
          </ac:graphicFrameMkLst>
        </pc:graphicFrameChg>
      </pc:sldChg>
    </pc:docChg>
  </pc:docChgLst>
  <pc:docChgLst>
    <pc:chgData name="Megan Troth" userId="575bfc8c-72bc-4c38-a3a3-4d2f44770cfc" providerId="ADAL" clId="{0C137815-92C8-4C47-9156-14C16F80C231}"/>
    <pc:docChg chg="modSld">
      <pc:chgData name="Megan Troth" userId="575bfc8c-72bc-4c38-a3a3-4d2f44770cfc" providerId="ADAL" clId="{0C137815-92C8-4C47-9156-14C16F80C231}" dt="2021-09-01T10:19:09.328" v="32" actId="20577"/>
      <pc:docMkLst>
        <pc:docMk/>
      </pc:docMkLst>
    </pc:docChg>
  </pc:docChgLst>
  <pc:docChgLst>
    <pc:chgData name="Charan Singh" userId="e98600a2-3129-43a8-9761-dd98c6ebc41f" providerId="ADAL" clId="{2B57648A-189F-44E9-A127-5BC5F0FCCDAE}"/>
    <pc:docChg chg="undo custSel addSld delSld modSld">
      <pc:chgData name="Charan Singh" userId="e98600a2-3129-43a8-9761-dd98c6ebc41f" providerId="ADAL" clId="{2B57648A-189F-44E9-A127-5BC5F0FCCDAE}" dt="2021-11-25T14:44:11.922" v="138" actId="13926"/>
      <pc:docMkLst>
        <pc:docMk/>
      </pc:docMkLst>
      <pc:sldChg chg="modSp">
        <pc:chgData name="Charan Singh" userId="e98600a2-3129-43a8-9761-dd98c6ebc41f" providerId="ADAL" clId="{2B57648A-189F-44E9-A127-5BC5F0FCCDAE}" dt="2021-11-25T10:27:26.463" v="27" actId="20577"/>
        <pc:sldMkLst>
          <pc:docMk/>
          <pc:sldMk cId="1652259684" sldId="2059"/>
        </pc:sldMkLst>
        <pc:spChg chg="mod">
          <ac:chgData name="Charan Singh" userId="e98600a2-3129-43a8-9761-dd98c6ebc41f" providerId="ADAL" clId="{2B57648A-189F-44E9-A127-5BC5F0FCCDAE}" dt="2021-11-25T10:27:26.463" v="27" actId="20577"/>
          <ac:spMkLst>
            <pc:docMk/>
            <pc:sldMk cId="1652259684" sldId="2059"/>
            <ac:spMk id="5" creationId="{2004E9F2-34E4-4A47-84CB-31C3D4C6618B}"/>
          </ac:spMkLst>
        </pc:spChg>
      </pc:sldChg>
      <pc:sldChg chg="modSp add">
        <pc:chgData name="Charan Singh" userId="e98600a2-3129-43a8-9761-dd98c6ebc41f" providerId="ADAL" clId="{2B57648A-189F-44E9-A127-5BC5F0FCCDAE}" dt="2021-11-25T14:44:11.922" v="138" actId="13926"/>
        <pc:sldMkLst>
          <pc:docMk/>
          <pc:sldMk cId="4061684681" sldId="3666"/>
        </pc:sldMkLst>
        <pc:spChg chg="mod">
          <ac:chgData name="Charan Singh" userId="e98600a2-3129-43a8-9761-dd98c6ebc41f" providerId="ADAL" clId="{2B57648A-189F-44E9-A127-5BC5F0FCCDAE}" dt="2021-11-25T11:37:39.296" v="128" actId="2711"/>
          <ac:spMkLst>
            <pc:docMk/>
            <pc:sldMk cId="4061684681" sldId="3666"/>
            <ac:spMk id="23" creationId="{BF56EF1E-11A4-4887-9595-4A310E9B6BE2}"/>
          </ac:spMkLst>
        </pc:spChg>
        <pc:graphicFrameChg chg="modGraphic">
          <ac:chgData name="Charan Singh" userId="e98600a2-3129-43a8-9761-dd98c6ebc41f" providerId="ADAL" clId="{2B57648A-189F-44E9-A127-5BC5F0FCCDAE}" dt="2021-11-25T14:44:11.922" v="138" actId="13926"/>
          <ac:graphicFrameMkLst>
            <pc:docMk/>
            <pc:sldMk cId="4061684681" sldId="3666"/>
            <ac:graphicFrameMk id="8" creationId="{00000000-0000-0000-0000-000000000000}"/>
          </ac:graphicFrameMkLst>
        </pc:graphicFrameChg>
        <pc:graphicFrameChg chg="mod modGraphic">
          <ac:chgData name="Charan Singh" userId="e98600a2-3129-43a8-9761-dd98c6ebc41f" providerId="ADAL" clId="{2B57648A-189F-44E9-A127-5BC5F0FCCDAE}" dt="2021-11-25T11:39:28.188" v="137" actId="14734"/>
          <ac:graphicFrameMkLst>
            <pc:docMk/>
            <pc:sldMk cId="4061684681" sldId="3666"/>
            <ac:graphicFrameMk id="14" creationId="{00000000-0000-0000-0000-000000000000}"/>
          </ac:graphicFrameMkLst>
        </pc:graphicFrameChg>
      </pc:sldChg>
      <pc:sldMasterChg chg="delSldLayout">
        <pc:chgData name="Charan Singh" userId="e98600a2-3129-43a8-9761-dd98c6ebc41f" providerId="ADAL" clId="{2B57648A-189F-44E9-A127-5BC5F0FCCDAE}" dt="2021-11-25T10:28:19.286" v="37" actId="2696"/>
        <pc:sldMasterMkLst>
          <pc:docMk/>
          <pc:sldMasterMk cId="2279291146" sldId="2147483648"/>
        </pc:sldMasterMkLst>
      </pc:sldMasterChg>
    </pc:docChg>
  </pc:docChgLst>
  <pc:docChgLst>
    <pc:chgData name="Charan Singh" userId="e98600a2-3129-43a8-9761-dd98c6ebc41f" providerId="ADAL" clId="{BA74C6C7-FF6B-478B-8F48-0DDCA688F158}"/>
    <pc:docChg chg="undo custSel addSld delSld modSld">
      <pc:chgData name="Charan Singh" userId="e98600a2-3129-43a8-9761-dd98c6ebc41f" providerId="ADAL" clId="{BA74C6C7-FF6B-478B-8F48-0DDCA688F158}" dt="2021-09-29T15:26:41.865" v="927" actId="2696"/>
      <pc:docMkLst>
        <pc:docMk/>
      </pc:docMkLst>
      <pc:sldChg chg="modSp">
        <pc:chgData name="Charan Singh" userId="e98600a2-3129-43a8-9761-dd98c6ebc41f" providerId="ADAL" clId="{BA74C6C7-FF6B-478B-8F48-0DDCA688F158}" dt="2021-09-29T14:06:35.302" v="615" actId="5793"/>
        <pc:sldMkLst>
          <pc:docMk/>
          <pc:sldMk cId="1704502122" sldId="1829"/>
        </pc:sldMkLst>
        <pc:spChg chg="mod">
          <ac:chgData name="Charan Singh" userId="e98600a2-3129-43a8-9761-dd98c6ebc41f" providerId="ADAL" clId="{BA74C6C7-FF6B-478B-8F48-0DDCA688F158}" dt="2021-09-29T14:06:35.302" v="615" actId="5793"/>
          <ac:spMkLst>
            <pc:docMk/>
            <pc:sldMk cId="1704502122" sldId="1829"/>
            <ac:spMk id="3" creationId="{8305965E-4D48-4A02-84D8-0877867BBAD2}"/>
          </ac:spMkLst>
        </pc:spChg>
      </pc:sldChg>
      <pc:sldChg chg="addSp delSp">
        <pc:chgData name="Charan Singh" userId="e98600a2-3129-43a8-9761-dd98c6ebc41f" providerId="ADAL" clId="{BA74C6C7-FF6B-478B-8F48-0DDCA688F158}" dt="2021-09-29T15:15:41.264" v="920"/>
        <pc:sldMkLst>
          <pc:docMk/>
          <pc:sldMk cId="3657548807" sldId="1997"/>
        </pc:sldMkLst>
        <pc:picChg chg="add del">
          <ac:chgData name="Charan Singh" userId="e98600a2-3129-43a8-9761-dd98c6ebc41f" providerId="ADAL" clId="{BA74C6C7-FF6B-478B-8F48-0DDCA688F158}" dt="2021-09-29T15:15:36.953" v="918"/>
          <ac:picMkLst>
            <pc:docMk/>
            <pc:sldMk cId="3657548807" sldId="1997"/>
            <ac:picMk id="2050" creationId="{2B74CE95-04B7-49C4-8811-BAD9D965300E}"/>
          </ac:picMkLst>
        </pc:picChg>
        <pc:picChg chg="add del">
          <ac:chgData name="Charan Singh" userId="e98600a2-3129-43a8-9761-dd98c6ebc41f" providerId="ADAL" clId="{BA74C6C7-FF6B-478B-8F48-0DDCA688F158}" dt="2021-09-29T15:15:41.264" v="920"/>
          <ac:picMkLst>
            <pc:docMk/>
            <pc:sldMk cId="3657548807" sldId="1997"/>
            <ac:picMk id="2052" creationId="{38EB5CE0-9E30-40E3-B734-817BD1E1EF47}"/>
          </ac:picMkLst>
        </pc:picChg>
      </pc:sldChg>
    </pc:docChg>
  </pc:docChgLst>
  <pc:docChgLst>
    <pc:chgData name="Rachel Taggart" userId="4f8aad94-55b7-4ba6-8498-7cad127c11eb" providerId="ADAL" clId="{E7C303EB-701D-4F2A-AB2F-8EF8C7B9F360}"/>
    <pc:docChg chg="undo custSel addSld delSld modSld sldOrd delMainMaster">
      <pc:chgData name="Rachel Taggart" userId="4f8aad94-55b7-4ba6-8498-7cad127c11eb" providerId="ADAL" clId="{E7C303EB-701D-4F2A-AB2F-8EF8C7B9F360}" dt="2021-10-13T13:30:23.451" v="874" actId="14100"/>
      <pc:docMkLst>
        <pc:docMk/>
      </pc:docMkLst>
      <pc:sldChg chg="addSp delSp modSp">
        <pc:chgData name="Rachel Taggart" userId="4f8aad94-55b7-4ba6-8498-7cad127c11eb" providerId="ADAL" clId="{E7C303EB-701D-4F2A-AB2F-8EF8C7B9F360}" dt="2021-10-04T09:24:43.504" v="578" actId="1076"/>
        <pc:sldMkLst>
          <pc:docMk/>
          <pc:sldMk cId="16080381" sldId="883"/>
        </pc:sldMkLst>
        <pc:spChg chg="mod">
          <ac:chgData name="Rachel Taggart" userId="4f8aad94-55b7-4ba6-8498-7cad127c11eb" providerId="ADAL" clId="{E7C303EB-701D-4F2A-AB2F-8EF8C7B9F360}" dt="2021-10-04T07:04:21.793" v="450" actId="403"/>
          <ac:spMkLst>
            <pc:docMk/>
            <pc:sldMk cId="16080381" sldId="883"/>
            <ac:spMk id="5" creationId="{202B2A40-B2AB-4CF0-89EC-AD604789A2C3}"/>
          </ac:spMkLst>
        </pc:spChg>
        <pc:graphicFrameChg chg="add mod">
          <ac:chgData name="Rachel Taggart" userId="4f8aad94-55b7-4ba6-8498-7cad127c11eb" providerId="ADAL" clId="{E7C303EB-701D-4F2A-AB2F-8EF8C7B9F360}" dt="2021-10-04T09:24:43.504" v="578" actId="1076"/>
          <ac:graphicFrameMkLst>
            <pc:docMk/>
            <pc:sldMk cId="16080381" sldId="883"/>
            <ac:graphicFrameMk id="3" creationId="{E7DC4D65-497D-48EE-BE5D-46F55F56063E}"/>
          </ac:graphicFrameMkLst>
        </pc:graphicFrameChg>
        <pc:graphicFrameChg chg="del">
          <ac:chgData name="Rachel Taggart" userId="4f8aad94-55b7-4ba6-8498-7cad127c11eb" providerId="ADAL" clId="{E7C303EB-701D-4F2A-AB2F-8EF8C7B9F360}" dt="2021-09-23T11:27:17.342" v="106" actId="478"/>
          <ac:graphicFrameMkLst>
            <pc:docMk/>
            <pc:sldMk cId="16080381" sldId="883"/>
            <ac:graphicFrameMk id="4" creationId="{6EC9A98E-7B07-472E-9B00-204EA505ECB9}"/>
          </ac:graphicFrameMkLst>
        </pc:graphicFrameChg>
      </pc:sldChg>
      <pc:sldChg chg="modSp">
        <pc:chgData name="Rachel Taggart" userId="4f8aad94-55b7-4ba6-8498-7cad127c11eb" providerId="ADAL" clId="{E7C303EB-701D-4F2A-AB2F-8EF8C7B9F360}" dt="2021-09-23T11:22:58.880" v="62" actId="27636"/>
        <pc:sldMkLst>
          <pc:docMk/>
          <pc:sldMk cId="1704502122" sldId="1829"/>
        </pc:sldMkLst>
        <pc:spChg chg="mod">
          <ac:chgData name="Rachel Taggart" userId="4f8aad94-55b7-4ba6-8498-7cad127c11eb" providerId="ADAL" clId="{E7C303EB-701D-4F2A-AB2F-8EF8C7B9F360}" dt="2021-09-23T11:22:58.880" v="62" actId="27636"/>
          <ac:spMkLst>
            <pc:docMk/>
            <pc:sldMk cId="1704502122" sldId="1829"/>
            <ac:spMk id="3" creationId="{8305965E-4D48-4A02-84D8-0877867BBAD2}"/>
          </ac:spMkLst>
        </pc:spChg>
      </pc:sldChg>
      <pc:sldChg chg="addSp delSp modSp add del">
        <pc:chgData name="Rachel Taggart" userId="4f8aad94-55b7-4ba6-8498-7cad127c11eb" providerId="ADAL" clId="{E7C303EB-701D-4F2A-AB2F-8EF8C7B9F360}" dt="2021-09-28T14:08:56.287" v="228" actId="2165"/>
        <pc:sldMkLst>
          <pc:docMk/>
          <pc:sldMk cId="507012517" sldId="2055"/>
        </pc:sldMkLst>
        <pc:spChg chg="mod">
          <ac:chgData name="Rachel Taggart" userId="4f8aad94-55b7-4ba6-8498-7cad127c11eb" providerId="ADAL" clId="{E7C303EB-701D-4F2A-AB2F-8EF8C7B9F360}" dt="2021-09-23T11:45:38.909" v="227" actId="1076"/>
          <ac:spMkLst>
            <pc:docMk/>
            <pc:sldMk cId="507012517" sldId="2055"/>
            <ac:spMk id="2" creationId="{DD8AB9AD-DBC4-49BB-84C3-893A069405D4}"/>
          </ac:spMkLst>
        </pc:spChg>
        <pc:graphicFrameChg chg="add mod modGraphic">
          <ac:chgData name="Rachel Taggart" userId="4f8aad94-55b7-4ba6-8498-7cad127c11eb" providerId="ADAL" clId="{E7C303EB-701D-4F2A-AB2F-8EF8C7B9F360}" dt="2021-09-28T14:08:56.287" v="228" actId="2165"/>
          <ac:graphicFrameMkLst>
            <pc:docMk/>
            <pc:sldMk cId="507012517" sldId="2055"/>
            <ac:graphicFrameMk id="3" creationId="{98B9DF42-2DE5-42BE-BD2A-9D54B9F6234D}"/>
          </ac:graphicFrameMkLst>
        </pc:graphicFrameChg>
        <pc:graphicFrameChg chg="del">
          <ac:chgData name="Rachel Taggart" userId="4f8aad94-55b7-4ba6-8498-7cad127c11eb" providerId="ADAL" clId="{E7C303EB-701D-4F2A-AB2F-8EF8C7B9F360}" dt="2021-09-23T11:32:39.735" v="177" actId="478"/>
          <ac:graphicFrameMkLst>
            <pc:docMk/>
            <pc:sldMk cId="507012517" sldId="2055"/>
            <ac:graphicFrameMk id="4" creationId="{016E20D1-A54F-46B8-BF67-DE13D3E1482C}"/>
          </ac:graphicFrameMkLst>
        </pc:graphicFrameChg>
      </pc:sldChg>
      <pc:sldChg chg="modSp">
        <pc:chgData name="Rachel Taggart" userId="4f8aad94-55b7-4ba6-8498-7cad127c11eb" providerId="ADAL" clId="{E7C303EB-701D-4F2A-AB2F-8EF8C7B9F360}" dt="2021-10-04T13:55:01.178" v="651" actId="20577"/>
        <pc:sldMkLst>
          <pc:docMk/>
          <pc:sldMk cId="1652259684" sldId="2059"/>
        </pc:sldMkLst>
        <pc:spChg chg="mod">
          <ac:chgData name="Rachel Taggart" userId="4f8aad94-55b7-4ba6-8498-7cad127c11eb" providerId="ADAL" clId="{E7C303EB-701D-4F2A-AB2F-8EF8C7B9F360}" dt="2021-10-04T13:55:01.178" v="651" actId="20577"/>
          <ac:spMkLst>
            <pc:docMk/>
            <pc:sldMk cId="1652259684" sldId="2059"/>
            <ac:spMk id="5" creationId="{2004E9F2-34E4-4A47-84CB-31C3D4C6618B}"/>
          </ac:spMkLst>
        </pc:spChg>
      </pc:sldChg>
      <pc:sldMasterChg chg="delSldLayout">
        <pc:chgData name="Rachel Taggart" userId="4f8aad94-55b7-4ba6-8498-7cad127c11eb" providerId="ADAL" clId="{E7C303EB-701D-4F2A-AB2F-8EF8C7B9F360}" dt="2021-09-23T11:18:51.312" v="3" actId="2696"/>
        <pc:sldMasterMkLst>
          <pc:docMk/>
          <pc:sldMasterMk cId="2279291146" sldId="2147483648"/>
        </pc:sldMasterMkLst>
      </pc:sldMasterChg>
    </pc:docChg>
  </pc:docChgLst>
  <pc:docChgLst>
    <pc:chgData name="Rachel Taggart" userId="4f8aad94-55b7-4ba6-8498-7cad127c11eb" providerId="ADAL" clId="{D0067395-4E4A-4C92-A5D6-253D5830328F}"/>
    <pc:docChg chg="undo custSel addSld delSld modSld sldOrd">
      <pc:chgData name="Rachel Taggart" userId="4f8aad94-55b7-4ba6-8498-7cad127c11eb" providerId="ADAL" clId="{D0067395-4E4A-4C92-A5D6-253D5830328F}" dt="2021-11-30T09:09:52.585" v="1382" actId="1076"/>
      <pc:docMkLst>
        <pc:docMk/>
      </pc:docMkLst>
      <pc:sldChg chg="add del">
        <pc:chgData name="Rachel Taggart" userId="4f8aad94-55b7-4ba6-8498-7cad127c11eb" providerId="ADAL" clId="{D0067395-4E4A-4C92-A5D6-253D5830328F}" dt="2021-11-26T15:29:30.544" v="1012"/>
        <pc:sldMkLst>
          <pc:docMk/>
          <pc:sldMk cId="3653749228" sldId="288"/>
        </pc:sldMkLst>
      </pc:sldChg>
      <pc:sldChg chg="addSp delSp modSp">
        <pc:chgData name="Rachel Taggart" userId="4f8aad94-55b7-4ba6-8498-7cad127c11eb" providerId="ADAL" clId="{D0067395-4E4A-4C92-A5D6-253D5830328F}" dt="2021-11-29T11:45:02.116" v="1184" actId="27636"/>
        <pc:sldMkLst>
          <pc:docMk/>
          <pc:sldMk cId="3386084979" sldId="295"/>
        </pc:sldMkLst>
        <pc:spChg chg="mod">
          <ac:chgData name="Rachel Taggart" userId="4f8aad94-55b7-4ba6-8498-7cad127c11eb" providerId="ADAL" clId="{D0067395-4E4A-4C92-A5D6-253D5830328F}" dt="2021-11-26T13:52:22.962" v="537" actId="403"/>
          <ac:spMkLst>
            <pc:docMk/>
            <pc:sldMk cId="3386084979" sldId="295"/>
            <ac:spMk id="2" creationId="{00000000-0000-0000-0000-000000000000}"/>
          </ac:spMkLst>
        </pc:spChg>
        <pc:spChg chg="add mod">
          <ac:chgData name="Rachel Taggart" userId="4f8aad94-55b7-4ba6-8498-7cad127c11eb" providerId="ADAL" clId="{D0067395-4E4A-4C92-A5D6-253D5830328F}" dt="2021-11-29T11:45:02.116" v="1184" actId="27636"/>
          <ac:spMkLst>
            <pc:docMk/>
            <pc:sldMk cId="3386084979" sldId="295"/>
            <ac:spMk id="4" creationId="{8500F29B-5015-45A5-8D0F-E6E180061A08}"/>
          </ac:spMkLst>
        </pc:spChg>
        <pc:graphicFrameChg chg="del mod modGraphic">
          <ac:chgData name="Rachel Taggart" userId="4f8aad94-55b7-4ba6-8498-7cad127c11eb" providerId="ADAL" clId="{D0067395-4E4A-4C92-A5D6-253D5830328F}" dt="2021-11-26T08:49:55.505" v="483" actId="478"/>
          <ac:graphicFrameMkLst>
            <pc:docMk/>
            <pc:sldMk cId="3386084979" sldId="295"/>
            <ac:graphicFrameMk id="3" creationId="{00000000-0000-0000-0000-000000000000}"/>
          </ac:graphicFrameMkLst>
        </pc:graphicFrameChg>
      </pc:sldChg>
      <pc:sldChg chg="add">
        <pc:chgData name="Rachel Taggart" userId="4f8aad94-55b7-4ba6-8498-7cad127c11eb" providerId="ADAL" clId="{D0067395-4E4A-4C92-A5D6-253D5830328F}" dt="2021-11-26T16:24:19.494" v="1136"/>
        <pc:sldMkLst>
          <pc:docMk/>
          <pc:sldMk cId="1924799795" sldId="298"/>
        </pc:sldMkLst>
      </pc:sldChg>
      <pc:sldChg chg="add del">
        <pc:chgData name="Rachel Taggart" userId="4f8aad94-55b7-4ba6-8498-7cad127c11eb" providerId="ADAL" clId="{D0067395-4E4A-4C92-A5D6-253D5830328F}" dt="2021-11-26T16:24:19.494" v="1136"/>
        <pc:sldMkLst>
          <pc:docMk/>
          <pc:sldMk cId="841497529" sldId="299"/>
        </pc:sldMkLst>
      </pc:sldChg>
      <pc:sldChg chg="add">
        <pc:chgData name="Rachel Taggart" userId="4f8aad94-55b7-4ba6-8498-7cad127c11eb" providerId="ADAL" clId="{D0067395-4E4A-4C92-A5D6-253D5830328F}" dt="2021-11-29T17:20:01.596" v="1337"/>
        <pc:sldMkLst>
          <pc:docMk/>
          <pc:sldMk cId="3324695576" sldId="352"/>
        </pc:sldMkLst>
      </pc:sldChg>
      <pc:sldChg chg="add">
        <pc:chgData name="Rachel Taggart" userId="4f8aad94-55b7-4ba6-8498-7cad127c11eb" providerId="ADAL" clId="{D0067395-4E4A-4C92-A5D6-253D5830328F}" dt="2021-11-29T17:20:29.460" v="1339"/>
        <pc:sldMkLst>
          <pc:docMk/>
          <pc:sldMk cId="3651932821" sldId="787"/>
        </pc:sldMkLst>
      </pc:sldChg>
      <pc:sldChg chg="add">
        <pc:chgData name="Rachel Taggart" userId="4f8aad94-55b7-4ba6-8498-7cad127c11eb" providerId="ADAL" clId="{D0067395-4E4A-4C92-A5D6-253D5830328F}" dt="2021-11-29T17:20:29.460" v="1339"/>
        <pc:sldMkLst>
          <pc:docMk/>
          <pc:sldMk cId="2731515020" sldId="794"/>
        </pc:sldMkLst>
      </pc:sldChg>
      <pc:sldChg chg="add">
        <pc:chgData name="Rachel Taggart" userId="4f8aad94-55b7-4ba6-8498-7cad127c11eb" providerId="ADAL" clId="{D0067395-4E4A-4C92-A5D6-253D5830328F}" dt="2021-11-29T17:20:29.460" v="1339"/>
        <pc:sldMkLst>
          <pc:docMk/>
          <pc:sldMk cId="1330211914" sldId="826"/>
        </pc:sldMkLst>
      </pc:sldChg>
      <pc:sldChg chg="add">
        <pc:chgData name="Rachel Taggart" userId="4f8aad94-55b7-4ba6-8498-7cad127c11eb" providerId="ADAL" clId="{D0067395-4E4A-4C92-A5D6-253D5830328F}" dt="2021-11-29T17:20:01.596" v="1337"/>
        <pc:sldMkLst>
          <pc:docMk/>
          <pc:sldMk cId="326600112" sldId="829"/>
        </pc:sldMkLst>
      </pc:sldChg>
      <pc:sldChg chg="add">
        <pc:chgData name="Rachel Taggart" userId="4f8aad94-55b7-4ba6-8498-7cad127c11eb" providerId="ADAL" clId="{D0067395-4E4A-4C92-A5D6-253D5830328F}" dt="2021-11-29T17:20:29.460" v="1339"/>
        <pc:sldMkLst>
          <pc:docMk/>
          <pc:sldMk cId="3659283059" sldId="830"/>
        </pc:sldMkLst>
      </pc:sldChg>
      <pc:sldChg chg="add">
        <pc:chgData name="Rachel Taggart" userId="4f8aad94-55b7-4ba6-8498-7cad127c11eb" providerId="ADAL" clId="{D0067395-4E4A-4C92-A5D6-253D5830328F}" dt="2021-11-29T17:20:29.460" v="1339"/>
        <pc:sldMkLst>
          <pc:docMk/>
          <pc:sldMk cId="566117223" sldId="831"/>
        </pc:sldMkLst>
      </pc:sldChg>
      <pc:sldChg chg="addSp delSp modSp">
        <pc:chgData name="Rachel Taggart" userId="4f8aad94-55b7-4ba6-8498-7cad127c11eb" providerId="ADAL" clId="{D0067395-4E4A-4C92-A5D6-253D5830328F}" dt="2021-11-29T17:14:18.060" v="1336"/>
        <pc:sldMkLst>
          <pc:docMk/>
          <pc:sldMk cId="16080381" sldId="883"/>
        </pc:sldMkLst>
        <pc:spChg chg="mod">
          <ac:chgData name="Rachel Taggart" userId="4f8aad94-55b7-4ba6-8498-7cad127c11eb" providerId="ADAL" clId="{D0067395-4E4A-4C92-A5D6-253D5830328F}" dt="2021-11-29T16:59:49.304" v="1307" actId="1076"/>
          <ac:spMkLst>
            <pc:docMk/>
            <pc:sldMk cId="16080381" sldId="883"/>
            <ac:spMk id="2" creationId="{3BBF64D1-DD4B-479C-8274-060EA4CFB223}"/>
          </ac:spMkLst>
        </pc:spChg>
        <pc:spChg chg="mod">
          <ac:chgData name="Rachel Taggart" userId="4f8aad94-55b7-4ba6-8498-7cad127c11eb" providerId="ADAL" clId="{D0067395-4E4A-4C92-A5D6-253D5830328F}" dt="2021-11-29T17:14:14.227" v="1335"/>
          <ac:spMkLst>
            <pc:docMk/>
            <pc:sldMk cId="16080381" sldId="883"/>
            <ac:spMk id="5" creationId="{202B2A40-B2AB-4CF0-89EC-AD604789A2C3}"/>
          </ac:spMkLst>
        </pc:spChg>
        <pc:graphicFrameChg chg="add del mod">
          <ac:chgData name="Rachel Taggart" userId="4f8aad94-55b7-4ba6-8498-7cad127c11eb" providerId="ADAL" clId="{D0067395-4E4A-4C92-A5D6-253D5830328F}" dt="2021-11-29T14:37:05.606" v="1239" actId="478"/>
          <ac:graphicFrameMkLst>
            <pc:docMk/>
            <pc:sldMk cId="16080381" sldId="883"/>
            <ac:graphicFrameMk id="3" creationId="{028D1360-7E5D-41D1-A91C-3DABCDB21502}"/>
          </ac:graphicFrameMkLst>
        </pc:graphicFrameChg>
        <pc:graphicFrameChg chg="del mod">
          <ac:chgData name="Rachel Taggart" userId="4f8aad94-55b7-4ba6-8498-7cad127c11eb" providerId="ADAL" clId="{D0067395-4E4A-4C92-A5D6-253D5830328F}" dt="2021-11-25T13:11:12.349" v="424" actId="478"/>
          <ac:graphicFrameMkLst>
            <pc:docMk/>
            <pc:sldMk cId="16080381" sldId="883"/>
            <ac:graphicFrameMk id="3" creationId="{12AF7356-B237-4EF2-86BB-440AB3AF190A}"/>
          </ac:graphicFrameMkLst>
        </pc:graphicFrameChg>
        <pc:graphicFrameChg chg="add mod">
          <ac:chgData name="Rachel Taggart" userId="4f8aad94-55b7-4ba6-8498-7cad127c11eb" providerId="ADAL" clId="{D0067395-4E4A-4C92-A5D6-253D5830328F}" dt="2021-11-29T14:37:47.749" v="1244" actId="1076"/>
          <ac:graphicFrameMkLst>
            <pc:docMk/>
            <pc:sldMk cId="16080381" sldId="883"/>
            <ac:graphicFrameMk id="4" creationId="{31450060-49BE-421B-8081-696FC9B93802}"/>
          </ac:graphicFrameMkLst>
        </pc:graphicFrameChg>
        <pc:graphicFrameChg chg="del">
          <ac:chgData name="Rachel Taggart" userId="4f8aad94-55b7-4ba6-8498-7cad127c11eb" providerId="ADAL" clId="{D0067395-4E4A-4C92-A5D6-253D5830328F}" dt="2021-11-25T13:10:31.940" v="415" actId="478"/>
          <ac:graphicFrameMkLst>
            <pc:docMk/>
            <pc:sldMk cId="16080381" sldId="883"/>
            <ac:graphicFrameMk id="4" creationId="{7E3525F6-1C89-4623-90EE-0CA2C9F50DF3}"/>
          </ac:graphicFrameMkLst>
        </pc:graphicFrameChg>
        <pc:graphicFrameChg chg="add mod">
          <ac:chgData name="Rachel Taggart" userId="4f8aad94-55b7-4ba6-8498-7cad127c11eb" providerId="ADAL" clId="{D0067395-4E4A-4C92-A5D6-253D5830328F}" dt="2021-11-29T17:13:42.841" v="1323" actId="1076"/>
          <ac:graphicFrameMkLst>
            <pc:docMk/>
            <pc:sldMk cId="16080381" sldId="883"/>
            <ac:graphicFrameMk id="6" creationId="{0DD0B0BB-22E3-49D7-BF4F-970CAAA554D7}"/>
          </ac:graphicFrameMkLst>
        </pc:graphicFrameChg>
        <pc:graphicFrameChg chg="add mod">
          <ac:chgData name="Rachel Taggart" userId="4f8aad94-55b7-4ba6-8498-7cad127c11eb" providerId="ADAL" clId="{D0067395-4E4A-4C92-A5D6-253D5830328F}" dt="2021-11-29T17:13:37.202" v="1322" actId="1076"/>
          <ac:graphicFrameMkLst>
            <pc:docMk/>
            <pc:sldMk cId="16080381" sldId="883"/>
            <ac:graphicFrameMk id="7" creationId="{64B74447-9D96-419F-A15F-965159ED11D9}"/>
          </ac:graphicFrameMkLst>
        </pc:graphicFrameChg>
        <pc:graphicFrameChg chg="add mod">
          <ac:chgData name="Rachel Taggart" userId="4f8aad94-55b7-4ba6-8498-7cad127c11eb" providerId="ADAL" clId="{D0067395-4E4A-4C92-A5D6-253D5830328F}" dt="2021-11-29T17:13:34.363" v="1321" actId="1076"/>
          <ac:graphicFrameMkLst>
            <pc:docMk/>
            <pc:sldMk cId="16080381" sldId="883"/>
            <ac:graphicFrameMk id="8" creationId="{09911BD6-A74D-4406-9C77-440DA018D442}"/>
          </ac:graphicFrameMkLst>
        </pc:graphicFrameChg>
        <pc:graphicFrameChg chg="add mod">
          <ac:chgData name="Rachel Taggart" userId="4f8aad94-55b7-4ba6-8498-7cad127c11eb" providerId="ADAL" clId="{D0067395-4E4A-4C92-A5D6-253D5830328F}" dt="2021-11-29T16:58:29.047" v="1284" actId="1076"/>
          <ac:graphicFrameMkLst>
            <pc:docMk/>
            <pc:sldMk cId="16080381" sldId="883"/>
            <ac:graphicFrameMk id="9" creationId="{6E47FEDF-2F7C-4D4E-9192-CC4E0E0A2C22}"/>
          </ac:graphicFrameMkLst>
        </pc:graphicFrameChg>
        <pc:graphicFrameChg chg="add mod">
          <ac:chgData name="Rachel Taggart" userId="4f8aad94-55b7-4ba6-8498-7cad127c11eb" providerId="ADAL" clId="{D0067395-4E4A-4C92-A5D6-253D5830328F}" dt="2021-11-29T17:14:18.060" v="1336"/>
          <ac:graphicFrameMkLst>
            <pc:docMk/>
            <pc:sldMk cId="16080381" sldId="883"/>
            <ac:graphicFrameMk id="10" creationId="{C4D2E49E-403C-48F3-ABBD-389425187275}"/>
          </ac:graphicFrameMkLst>
        </pc:graphicFrameChg>
      </pc:sldChg>
      <pc:sldChg chg="add">
        <pc:chgData name="Rachel Taggart" userId="4f8aad94-55b7-4ba6-8498-7cad127c11eb" providerId="ADAL" clId="{D0067395-4E4A-4C92-A5D6-253D5830328F}" dt="2021-11-26T16:17:41.472" v="1114"/>
        <pc:sldMkLst>
          <pc:docMk/>
          <pc:sldMk cId="416191731" sldId="885"/>
        </pc:sldMkLst>
      </pc:sldChg>
      <pc:sldChg chg="delSp modSp add del">
        <pc:chgData name="Rachel Taggart" userId="4f8aad94-55b7-4ba6-8498-7cad127c11eb" providerId="ADAL" clId="{D0067395-4E4A-4C92-A5D6-253D5830328F}" dt="2021-11-26T16:18:06.801" v="1116"/>
        <pc:sldMkLst>
          <pc:docMk/>
          <pc:sldMk cId="684685687" sldId="889"/>
        </pc:sldMkLst>
        <pc:spChg chg="mod">
          <ac:chgData name="Rachel Taggart" userId="4f8aad94-55b7-4ba6-8498-7cad127c11eb" providerId="ADAL" clId="{D0067395-4E4A-4C92-A5D6-253D5830328F}" dt="2021-11-25T13:11:28.255" v="430" actId="20577"/>
          <ac:spMkLst>
            <pc:docMk/>
            <pc:sldMk cId="684685687" sldId="889"/>
            <ac:spMk id="15" creationId="{2825B380-437E-43C5-8D2C-0DFD0465573E}"/>
          </ac:spMkLst>
        </pc:spChg>
        <pc:grpChg chg="del">
          <ac:chgData name="Rachel Taggart" userId="4f8aad94-55b7-4ba6-8498-7cad127c11eb" providerId="ADAL" clId="{D0067395-4E4A-4C92-A5D6-253D5830328F}" dt="2021-11-25T13:11:22.286" v="427" actId="478"/>
          <ac:grpSpMkLst>
            <pc:docMk/>
            <pc:sldMk cId="684685687" sldId="889"/>
            <ac:grpSpMk id="9" creationId="{AA5C4EA1-1FF4-438B-8BD0-21607BB0C453}"/>
          </ac:grpSpMkLst>
        </pc:grpChg>
        <pc:grpChg chg="del">
          <ac:chgData name="Rachel Taggart" userId="4f8aad94-55b7-4ba6-8498-7cad127c11eb" providerId="ADAL" clId="{D0067395-4E4A-4C92-A5D6-253D5830328F}" dt="2021-11-25T13:11:31.160" v="432" actId="478"/>
          <ac:grpSpMkLst>
            <pc:docMk/>
            <pc:sldMk cId="684685687" sldId="889"/>
            <ac:grpSpMk id="10" creationId="{48E37795-90B4-482B-80FC-79E72229F869}"/>
          </ac:grpSpMkLst>
        </pc:grpChg>
        <pc:grpChg chg="del">
          <ac:chgData name="Rachel Taggart" userId="4f8aad94-55b7-4ba6-8498-7cad127c11eb" providerId="ADAL" clId="{D0067395-4E4A-4C92-A5D6-253D5830328F}" dt="2021-11-25T13:11:29.973" v="431" actId="478"/>
          <ac:grpSpMkLst>
            <pc:docMk/>
            <pc:sldMk cId="684685687" sldId="889"/>
            <ac:grpSpMk id="13" creationId="{2F530431-148B-4FCB-8C57-925E5CA17ECB}"/>
          </ac:grpSpMkLst>
        </pc:grpChg>
        <pc:grpChg chg="del">
          <ac:chgData name="Rachel Taggart" userId="4f8aad94-55b7-4ba6-8498-7cad127c11eb" providerId="ADAL" clId="{D0067395-4E4A-4C92-A5D6-253D5830328F}" dt="2021-11-25T13:11:27.653" v="429" actId="478"/>
          <ac:grpSpMkLst>
            <pc:docMk/>
            <pc:sldMk cId="684685687" sldId="889"/>
            <ac:grpSpMk id="16" creationId="{62A70F5E-8B94-432F-BB55-CDD005994499}"/>
          </ac:grpSpMkLst>
        </pc:grpChg>
        <pc:grpChg chg="del">
          <ac:chgData name="Rachel Taggart" userId="4f8aad94-55b7-4ba6-8498-7cad127c11eb" providerId="ADAL" clId="{D0067395-4E4A-4C92-A5D6-253D5830328F}" dt="2021-11-25T13:11:26.806" v="428" actId="478"/>
          <ac:grpSpMkLst>
            <pc:docMk/>
            <pc:sldMk cId="684685687" sldId="889"/>
            <ac:grpSpMk id="19" creationId="{0A6462F7-2ABC-4581-985C-D9BFC690E41B}"/>
          </ac:grpSpMkLst>
        </pc:grpChg>
        <pc:graphicFrameChg chg="del">
          <ac:chgData name="Rachel Taggart" userId="4f8aad94-55b7-4ba6-8498-7cad127c11eb" providerId="ADAL" clId="{D0067395-4E4A-4C92-A5D6-253D5830328F}" dt="2021-11-25T13:11:18.899" v="425" actId="478"/>
          <ac:graphicFrameMkLst>
            <pc:docMk/>
            <pc:sldMk cId="684685687" sldId="889"/>
            <ac:graphicFrameMk id="4" creationId="{60E62DC6-3EBE-4901-B700-870330337CDA}"/>
          </ac:graphicFrameMkLst>
        </pc:graphicFrameChg>
        <pc:picChg chg="del">
          <ac:chgData name="Rachel Taggart" userId="4f8aad94-55b7-4ba6-8498-7cad127c11eb" providerId="ADAL" clId="{D0067395-4E4A-4C92-A5D6-253D5830328F}" dt="2021-11-25T13:11:20.403" v="426" actId="478"/>
          <ac:picMkLst>
            <pc:docMk/>
            <pc:sldMk cId="684685687" sldId="889"/>
            <ac:picMk id="77" creationId="{F77503AA-D53E-435A-B4E2-7744AA630529}"/>
          </ac:picMkLst>
        </pc:picChg>
      </pc:sldChg>
      <pc:sldChg chg="del">
        <pc:chgData name="Rachel Taggart" userId="4f8aad94-55b7-4ba6-8498-7cad127c11eb" providerId="ADAL" clId="{D0067395-4E4A-4C92-A5D6-253D5830328F}" dt="2021-11-29T14:41:25.379" v="1275" actId="2696"/>
        <pc:sldMkLst>
          <pc:docMk/>
          <pc:sldMk cId="1581667987" sldId="1766"/>
        </pc:sldMkLst>
      </pc:sldChg>
      <pc:sldChg chg="modSp">
        <pc:chgData name="Rachel Taggart" userId="4f8aad94-55b7-4ba6-8498-7cad127c11eb" providerId="ADAL" clId="{D0067395-4E4A-4C92-A5D6-253D5830328F}" dt="2021-11-26T15:33:48.465" v="1020" actId="404"/>
        <pc:sldMkLst>
          <pc:docMk/>
          <pc:sldMk cId="1704502122" sldId="1829"/>
        </pc:sldMkLst>
        <pc:spChg chg="mod">
          <ac:chgData name="Rachel Taggart" userId="4f8aad94-55b7-4ba6-8498-7cad127c11eb" providerId="ADAL" clId="{D0067395-4E4A-4C92-A5D6-253D5830328F}" dt="2021-11-26T15:33:48.465" v="1020" actId="404"/>
          <ac:spMkLst>
            <pc:docMk/>
            <pc:sldMk cId="1704502122" sldId="1829"/>
            <ac:spMk id="3" creationId="{8305965E-4D48-4A02-84D8-0877867BBAD2}"/>
          </ac:spMkLst>
        </pc:spChg>
      </pc:sldChg>
      <pc:sldChg chg="addSp delSp modSp del">
        <pc:chgData name="Rachel Taggart" userId="4f8aad94-55b7-4ba6-8498-7cad127c11eb" providerId="ADAL" clId="{D0067395-4E4A-4C92-A5D6-253D5830328F}" dt="2021-11-29T15:32:16.158" v="1279"/>
        <pc:sldMkLst>
          <pc:docMk/>
          <pc:sldMk cId="479658232" sldId="2060"/>
        </pc:sldMkLst>
        <pc:graphicFrameChg chg="del">
          <ac:chgData name="Rachel Taggart" userId="4f8aad94-55b7-4ba6-8498-7cad127c11eb" providerId="ADAL" clId="{D0067395-4E4A-4C92-A5D6-253D5830328F}" dt="2021-11-25T13:12:44.499" v="453" actId="478"/>
          <ac:graphicFrameMkLst>
            <pc:docMk/>
            <pc:sldMk cId="479658232" sldId="2060"/>
            <ac:graphicFrameMk id="3" creationId="{19FE2D04-FEE4-4511-8DAF-A8E904E93DDA}"/>
          </ac:graphicFrameMkLst>
        </pc:graphicFrameChg>
        <pc:graphicFrameChg chg="add mod">
          <ac:chgData name="Rachel Taggart" userId="4f8aad94-55b7-4ba6-8498-7cad127c11eb" providerId="ADAL" clId="{D0067395-4E4A-4C92-A5D6-253D5830328F}" dt="2021-11-29T15:32:16.158" v="1279"/>
          <ac:graphicFrameMkLst>
            <pc:docMk/>
            <pc:sldMk cId="479658232" sldId="2060"/>
            <ac:graphicFrameMk id="4" creationId="{B2A54F08-F5B4-4322-AC04-A58D51C53576}"/>
          </ac:graphicFrameMkLst>
        </pc:graphicFrameChg>
      </pc:sldChg>
      <pc:sldChg chg="addSp modSp add">
        <pc:chgData name="Rachel Taggart" userId="4f8aad94-55b7-4ba6-8498-7cad127c11eb" providerId="ADAL" clId="{D0067395-4E4A-4C92-A5D6-253D5830328F}" dt="2021-11-29T09:11:35.872" v="1175" actId="1076"/>
        <pc:sldMkLst>
          <pc:docMk/>
          <pc:sldMk cId="216446310" sldId="3424"/>
        </pc:sldMkLst>
        <pc:graphicFrameChg chg="add mod">
          <ac:chgData name="Rachel Taggart" userId="4f8aad94-55b7-4ba6-8498-7cad127c11eb" providerId="ADAL" clId="{D0067395-4E4A-4C92-A5D6-253D5830328F}" dt="2021-11-29T09:11:35.872" v="1175" actId="1076"/>
          <ac:graphicFrameMkLst>
            <pc:docMk/>
            <pc:sldMk cId="216446310" sldId="3424"/>
            <ac:graphicFrameMk id="7" creationId="{218C3725-E980-4DC2-9EDA-7BE811F6BE82}"/>
          </ac:graphicFrameMkLst>
        </pc:graphicFrameChg>
      </pc:sldChg>
      <pc:sldChg chg="add del">
        <pc:chgData name="Rachel Taggart" userId="4f8aad94-55b7-4ba6-8498-7cad127c11eb" providerId="ADAL" clId="{D0067395-4E4A-4C92-A5D6-253D5830328F}" dt="2021-11-30T08:38:18.702" v="1348"/>
        <pc:sldMkLst>
          <pc:docMk/>
          <pc:sldMk cId="2574320445" sldId="3425"/>
        </pc:sldMkLst>
      </pc:sldChg>
      <pc:sldChg chg="delSp modSp">
        <pc:chgData name="Rachel Taggart" userId="4f8aad94-55b7-4ba6-8498-7cad127c11eb" providerId="ADAL" clId="{D0067395-4E4A-4C92-A5D6-253D5830328F}" dt="2021-11-29T11:44:44.841" v="1182"/>
        <pc:sldMkLst>
          <pc:docMk/>
          <pc:sldMk cId="1239367114" sldId="3452"/>
        </pc:sldMkLst>
        <pc:spChg chg="mod">
          <ac:chgData name="Rachel Taggart" userId="4f8aad94-55b7-4ba6-8498-7cad127c11eb" providerId="ADAL" clId="{D0067395-4E4A-4C92-A5D6-253D5830328F}" dt="2021-11-29T11:44:44.841" v="1182"/>
          <ac:spMkLst>
            <pc:docMk/>
            <pc:sldMk cId="1239367114" sldId="3452"/>
            <ac:spMk id="2" creationId="{00000000-0000-0000-0000-000000000000}"/>
          </ac:spMkLst>
        </pc:spChg>
        <pc:spChg chg="del">
          <ac:chgData name="Rachel Taggart" userId="4f8aad94-55b7-4ba6-8498-7cad127c11eb" providerId="ADAL" clId="{D0067395-4E4A-4C92-A5D6-253D5830328F}" dt="2021-11-25T12:34:38.276" v="53" actId="478"/>
          <ac:spMkLst>
            <pc:docMk/>
            <pc:sldMk cId="1239367114" sldId="3452"/>
            <ac:spMk id="6" creationId="{00000000-0000-0000-0000-000000000000}"/>
          </ac:spMkLst>
        </pc:spChg>
        <pc:spChg chg="del mod">
          <ac:chgData name="Rachel Taggart" userId="4f8aad94-55b7-4ba6-8498-7cad127c11eb" providerId="ADAL" clId="{D0067395-4E4A-4C92-A5D6-253D5830328F}" dt="2021-11-25T12:34:44.675" v="54" actId="478"/>
          <ac:spMkLst>
            <pc:docMk/>
            <pc:sldMk cId="1239367114" sldId="3452"/>
            <ac:spMk id="12" creationId="{00000000-0000-0000-0000-000000000000}"/>
          </ac:spMkLst>
        </pc:spChg>
        <pc:graphicFrameChg chg="modGraphic">
          <ac:chgData name="Rachel Taggart" userId="4f8aad94-55b7-4ba6-8498-7cad127c11eb" providerId="ADAL" clId="{D0067395-4E4A-4C92-A5D6-253D5830328F}" dt="2021-11-26T13:57:56.841" v="563" actId="20577"/>
          <ac:graphicFrameMkLst>
            <pc:docMk/>
            <pc:sldMk cId="1239367114" sldId="3452"/>
            <ac:graphicFrameMk id="3" creationId="{B7FC0BBF-9ED9-4F27-BC89-B0490D1F28AE}"/>
          </ac:graphicFrameMkLst>
        </pc:graphicFrameChg>
        <pc:graphicFrameChg chg="modGraphic">
          <ac:chgData name="Rachel Taggart" userId="4f8aad94-55b7-4ba6-8498-7cad127c11eb" providerId="ADAL" clId="{D0067395-4E4A-4C92-A5D6-253D5830328F}" dt="2021-11-25T12:29:51.823" v="33" actId="20577"/>
          <ac:graphicFrameMkLst>
            <pc:docMk/>
            <pc:sldMk cId="1239367114" sldId="3452"/>
            <ac:graphicFrameMk id="8" creationId="{00000000-0000-0000-0000-000000000000}"/>
          </ac:graphicFrameMkLst>
        </pc:graphicFrameChg>
        <pc:graphicFrameChg chg="mod modGraphic">
          <ac:chgData name="Rachel Taggart" userId="4f8aad94-55b7-4ba6-8498-7cad127c11eb" providerId="ADAL" clId="{D0067395-4E4A-4C92-A5D6-253D5830328F}" dt="2021-11-26T14:01:23.808" v="568" actId="20577"/>
          <ac:graphicFrameMkLst>
            <pc:docMk/>
            <pc:sldMk cId="1239367114" sldId="3452"/>
            <ac:graphicFrameMk id="10" creationId="{633F724F-9DB4-4212-AFB1-BFFC700EC4F5}"/>
          </ac:graphicFrameMkLst>
        </pc:graphicFrameChg>
        <pc:graphicFrameChg chg="modGraphic">
          <ac:chgData name="Rachel Taggart" userId="4f8aad94-55b7-4ba6-8498-7cad127c11eb" providerId="ADAL" clId="{D0067395-4E4A-4C92-A5D6-253D5830328F}" dt="2021-11-25T12:30:08.478" v="47" actId="20577"/>
          <ac:graphicFrameMkLst>
            <pc:docMk/>
            <pc:sldMk cId="1239367114" sldId="3452"/>
            <ac:graphicFrameMk id="13" creationId="{B8BF9BD6-7E5F-433D-B4F5-DE4688AAC096}"/>
          </ac:graphicFrameMkLst>
        </pc:graphicFrameChg>
        <pc:graphicFrameChg chg="modGraphic">
          <ac:chgData name="Rachel Taggart" userId="4f8aad94-55b7-4ba6-8498-7cad127c11eb" providerId="ADAL" clId="{D0067395-4E4A-4C92-A5D6-253D5830328F}" dt="2021-11-29T08:10:51.163" v="1142" actId="20577"/>
          <ac:graphicFrameMkLst>
            <pc:docMk/>
            <pc:sldMk cId="1239367114" sldId="3452"/>
            <ac:graphicFrameMk id="15" creationId="{42EE730E-F0A3-42A8-B50D-066A227D258C}"/>
          </ac:graphicFrameMkLst>
        </pc:graphicFrameChg>
        <pc:picChg chg="del">
          <ac:chgData name="Rachel Taggart" userId="4f8aad94-55b7-4ba6-8498-7cad127c11eb" providerId="ADAL" clId="{D0067395-4E4A-4C92-A5D6-253D5830328F}" dt="2021-11-25T12:26:41.021" v="8" actId="478"/>
          <ac:picMkLst>
            <pc:docMk/>
            <pc:sldMk cId="1239367114" sldId="3452"/>
            <ac:picMk id="5" creationId="{4FFA8B20-047F-4FE2-A3A9-1FCD8D3E1AF0}"/>
          </ac:picMkLst>
        </pc:picChg>
      </pc:sldChg>
      <pc:sldChg chg="add">
        <pc:chgData name="Rachel Taggart" userId="4f8aad94-55b7-4ba6-8498-7cad127c11eb" providerId="ADAL" clId="{D0067395-4E4A-4C92-A5D6-253D5830328F}" dt="2021-11-29T17:20:29.460" v="1339"/>
        <pc:sldMkLst>
          <pc:docMk/>
          <pc:sldMk cId="4147420316" sldId="3611"/>
        </pc:sldMkLst>
      </pc:sldChg>
      <pc:sldChg chg="add">
        <pc:chgData name="Rachel Taggart" userId="4f8aad94-55b7-4ba6-8498-7cad127c11eb" providerId="ADAL" clId="{D0067395-4E4A-4C92-A5D6-253D5830328F}" dt="2021-11-29T17:20:29.460" v="1339"/>
        <pc:sldMkLst>
          <pc:docMk/>
          <pc:sldMk cId="762531625" sldId="3612"/>
        </pc:sldMkLst>
      </pc:sldChg>
      <pc:sldChg chg="add">
        <pc:chgData name="Rachel Taggart" userId="4f8aad94-55b7-4ba6-8498-7cad127c11eb" providerId="ADAL" clId="{D0067395-4E4A-4C92-A5D6-253D5830328F}" dt="2021-11-29T17:20:29.460" v="1339"/>
        <pc:sldMkLst>
          <pc:docMk/>
          <pc:sldMk cId="1464886784" sldId="3614"/>
        </pc:sldMkLst>
      </pc:sldChg>
      <pc:sldChg chg="add del">
        <pc:chgData name="Rachel Taggart" userId="4f8aad94-55b7-4ba6-8498-7cad127c11eb" providerId="ADAL" clId="{D0067395-4E4A-4C92-A5D6-253D5830328F}" dt="2021-11-30T08:53:31.786" v="1349" actId="2696"/>
        <pc:sldMkLst>
          <pc:docMk/>
          <pc:sldMk cId="2257488750" sldId="3615"/>
        </pc:sldMkLst>
      </pc:sldChg>
      <pc:sldChg chg="add">
        <pc:chgData name="Rachel Taggart" userId="4f8aad94-55b7-4ba6-8498-7cad127c11eb" providerId="ADAL" clId="{D0067395-4E4A-4C92-A5D6-253D5830328F}" dt="2021-11-30T08:53:44.805" v="1350"/>
        <pc:sldMkLst>
          <pc:docMk/>
          <pc:sldMk cId="3068330892" sldId="3616"/>
        </pc:sldMkLst>
      </pc:sldChg>
      <pc:sldChg chg="add">
        <pc:chgData name="Rachel Taggart" userId="4f8aad94-55b7-4ba6-8498-7cad127c11eb" providerId="ADAL" clId="{D0067395-4E4A-4C92-A5D6-253D5830328F}" dt="2021-11-30T08:53:44.805" v="1350"/>
        <pc:sldMkLst>
          <pc:docMk/>
          <pc:sldMk cId="1959334927" sldId="3617"/>
        </pc:sldMkLst>
      </pc:sldChg>
      <pc:sldChg chg="modSp del">
        <pc:chgData name="Rachel Taggart" userId="4f8aad94-55b7-4ba6-8498-7cad127c11eb" providerId="ADAL" clId="{D0067395-4E4A-4C92-A5D6-253D5830328F}" dt="2021-11-29T09:13:37.178" v="1177" actId="2696"/>
        <pc:sldMkLst>
          <pc:docMk/>
          <pc:sldMk cId="3235687305" sldId="3648"/>
        </pc:sldMkLst>
        <pc:spChg chg="mod">
          <ac:chgData name="Rachel Taggart" userId="4f8aad94-55b7-4ba6-8498-7cad127c11eb" providerId="ADAL" clId="{D0067395-4E4A-4C92-A5D6-253D5830328F}" dt="2021-11-26T15:02:24.168" v="1011" actId="20577"/>
          <ac:spMkLst>
            <pc:docMk/>
            <pc:sldMk cId="3235687305" sldId="3648"/>
            <ac:spMk id="3" creationId="{8305965E-4D48-4A02-84D8-0877867BBAD2}"/>
          </ac:spMkLst>
        </pc:spChg>
      </pc:sldChg>
      <pc:sldChg chg="del">
        <pc:chgData name="Rachel Taggart" userId="4f8aad94-55b7-4ba6-8498-7cad127c11eb" providerId="ADAL" clId="{D0067395-4E4A-4C92-A5D6-253D5830328F}" dt="2021-11-29T17:20:04.368" v="1338" actId="2696"/>
        <pc:sldMkLst>
          <pc:docMk/>
          <pc:sldMk cId="1150680525" sldId="3659"/>
        </pc:sldMkLst>
      </pc:sldChg>
      <pc:sldChg chg="modSp del">
        <pc:chgData name="Rachel Taggart" userId="4f8aad94-55b7-4ba6-8498-7cad127c11eb" providerId="ADAL" clId="{D0067395-4E4A-4C92-A5D6-253D5830328F}" dt="2021-11-30T08:28:56.707" v="1345" actId="2696"/>
        <pc:sldMkLst>
          <pc:docMk/>
          <pc:sldMk cId="1821774117" sldId="3662"/>
        </pc:sldMkLst>
        <pc:graphicFrameChg chg="modGraphic">
          <ac:chgData name="Rachel Taggart" userId="4f8aad94-55b7-4ba6-8498-7cad127c11eb" providerId="ADAL" clId="{D0067395-4E4A-4C92-A5D6-253D5830328F}" dt="2021-11-26T14:42:13.930" v="865" actId="207"/>
          <ac:graphicFrameMkLst>
            <pc:docMk/>
            <pc:sldMk cId="1821774117" sldId="3662"/>
            <ac:graphicFrameMk id="7" creationId="{59F11301-F06E-448F-B0FA-1BEAB62BBB26}"/>
          </ac:graphicFrameMkLst>
        </pc:graphicFrameChg>
      </pc:sldChg>
      <pc:sldChg chg="addSp delSp modSp ord">
        <pc:chgData name="Rachel Taggart" userId="4f8aad94-55b7-4ba6-8498-7cad127c11eb" providerId="ADAL" clId="{D0067395-4E4A-4C92-A5D6-253D5830328F}" dt="2021-11-29T08:15:03.975" v="1169" actId="20577"/>
        <pc:sldMkLst>
          <pc:docMk/>
          <pc:sldMk cId="4061684681" sldId="3666"/>
        </pc:sldMkLst>
        <pc:spChg chg="del">
          <ac:chgData name="Rachel Taggart" userId="4f8aad94-55b7-4ba6-8498-7cad127c11eb" providerId="ADAL" clId="{D0067395-4E4A-4C92-A5D6-253D5830328F}" dt="2021-11-25T12:46:48.223" v="123" actId="478"/>
          <ac:spMkLst>
            <pc:docMk/>
            <pc:sldMk cId="4061684681" sldId="3666"/>
            <ac:spMk id="6" creationId="{00000000-0000-0000-0000-000000000000}"/>
          </ac:spMkLst>
        </pc:spChg>
        <pc:spChg chg="del">
          <ac:chgData name="Rachel Taggart" userId="4f8aad94-55b7-4ba6-8498-7cad127c11eb" providerId="ADAL" clId="{D0067395-4E4A-4C92-A5D6-253D5830328F}" dt="2021-11-25T12:49:12.052" v="145" actId="478"/>
          <ac:spMkLst>
            <pc:docMk/>
            <pc:sldMk cId="4061684681" sldId="3666"/>
            <ac:spMk id="12" creationId="{00000000-0000-0000-0000-000000000000}"/>
          </ac:spMkLst>
        </pc:spChg>
        <pc:spChg chg="mod">
          <ac:chgData name="Rachel Taggart" userId="4f8aad94-55b7-4ba6-8498-7cad127c11eb" providerId="ADAL" clId="{D0067395-4E4A-4C92-A5D6-253D5830328F}" dt="2021-11-29T08:15:03.975" v="1169" actId="20577"/>
          <ac:spMkLst>
            <pc:docMk/>
            <pc:sldMk cId="4061684681" sldId="3666"/>
            <ac:spMk id="23" creationId="{BF56EF1E-11A4-4887-9595-4A310E9B6BE2}"/>
          </ac:spMkLst>
        </pc:spChg>
        <pc:spChg chg="del">
          <ac:chgData name="Rachel Taggart" userId="4f8aad94-55b7-4ba6-8498-7cad127c11eb" providerId="ADAL" clId="{D0067395-4E4A-4C92-A5D6-253D5830328F}" dt="2021-11-25T12:47:07.366" v="127" actId="478"/>
          <ac:spMkLst>
            <pc:docMk/>
            <pc:sldMk cId="4061684681" sldId="3666"/>
            <ac:spMk id="25" creationId="{1DDED9B7-9735-4EF5-A1E1-ED47381E801C}"/>
          </ac:spMkLst>
        </pc:spChg>
        <pc:graphicFrameChg chg="add del mod">
          <ac:chgData name="Rachel Taggart" userId="4f8aad94-55b7-4ba6-8498-7cad127c11eb" providerId="ADAL" clId="{D0067395-4E4A-4C92-A5D6-253D5830328F}" dt="2021-11-25T12:41:42.531" v="89"/>
          <ac:graphicFrameMkLst>
            <pc:docMk/>
            <pc:sldMk cId="4061684681" sldId="3666"/>
            <ac:graphicFrameMk id="2" creationId="{1DC47266-3663-4890-B695-01A6CA9F1BE2}"/>
          </ac:graphicFrameMkLst>
        </pc:graphicFrameChg>
        <pc:graphicFrameChg chg="add del mod">
          <ac:chgData name="Rachel Taggart" userId="4f8aad94-55b7-4ba6-8498-7cad127c11eb" providerId="ADAL" clId="{D0067395-4E4A-4C92-A5D6-253D5830328F}" dt="2021-11-25T12:42:20.348" v="94"/>
          <ac:graphicFrameMkLst>
            <pc:docMk/>
            <pc:sldMk cId="4061684681" sldId="3666"/>
            <ac:graphicFrameMk id="3" creationId="{732D5CEB-22EF-45D9-9290-979E3A7577D2}"/>
          </ac:graphicFrameMkLst>
        </pc:graphicFrameChg>
        <pc:graphicFrameChg chg="add del mod modGraphic">
          <ac:chgData name="Rachel Taggart" userId="4f8aad94-55b7-4ba6-8498-7cad127c11eb" providerId="ADAL" clId="{D0067395-4E4A-4C92-A5D6-253D5830328F}" dt="2021-11-29T08:13:27.806" v="1154" actId="404"/>
          <ac:graphicFrameMkLst>
            <pc:docMk/>
            <pc:sldMk cId="4061684681" sldId="3666"/>
            <ac:graphicFrameMk id="5" creationId="{00000000-0000-0000-0000-000000000000}"/>
          </ac:graphicFrameMkLst>
        </pc:graphicFrameChg>
        <pc:graphicFrameChg chg="add del mod">
          <ac:chgData name="Rachel Taggart" userId="4f8aad94-55b7-4ba6-8498-7cad127c11eb" providerId="ADAL" clId="{D0067395-4E4A-4C92-A5D6-253D5830328F}" dt="2021-11-25T12:43:10.121" v="98"/>
          <ac:graphicFrameMkLst>
            <pc:docMk/>
            <pc:sldMk cId="4061684681" sldId="3666"/>
            <ac:graphicFrameMk id="7" creationId="{D51113BF-4CDE-42E2-B2DD-EC8B1095F416}"/>
          </ac:graphicFrameMkLst>
        </pc:graphicFrameChg>
        <pc:graphicFrameChg chg="mod modGraphic">
          <ac:chgData name="Rachel Taggart" userId="4f8aad94-55b7-4ba6-8498-7cad127c11eb" providerId="ADAL" clId="{D0067395-4E4A-4C92-A5D6-253D5830328F}" dt="2021-11-29T08:13:46.982" v="1157" actId="14734"/>
          <ac:graphicFrameMkLst>
            <pc:docMk/>
            <pc:sldMk cId="4061684681" sldId="3666"/>
            <ac:graphicFrameMk id="8" creationId="{00000000-0000-0000-0000-000000000000}"/>
          </ac:graphicFrameMkLst>
        </pc:graphicFrameChg>
        <pc:graphicFrameChg chg="add mod modGraphic">
          <ac:chgData name="Rachel Taggart" userId="4f8aad94-55b7-4ba6-8498-7cad127c11eb" providerId="ADAL" clId="{D0067395-4E4A-4C92-A5D6-253D5830328F}" dt="2021-11-29T08:14:46.269" v="1166" actId="1076"/>
          <ac:graphicFrameMkLst>
            <pc:docMk/>
            <pc:sldMk cId="4061684681" sldId="3666"/>
            <ac:graphicFrameMk id="10" creationId="{5C9DC992-EFF2-49F6-BE7A-2F86203A912A}"/>
          </ac:graphicFrameMkLst>
        </pc:graphicFrameChg>
        <pc:graphicFrameChg chg="add mod modGraphic">
          <ac:chgData name="Rachel Taggart" userId="4f8aad94-55b7-4ba6-8498-7cad127c11eb" providerId="ADAL" clId="{D0067395-4E4A-4C92-A5D6-253D5830328F}" dt="2021-11-29T08:14:50.579" v="1167" actId="14100"/>
          <ac:graphicFrameMkLst>
            <pc:docMk/>
            <pc:sldMk cId="4061684681" sldId="3666"/>
            <ac:graphicFrameMk id="13" creationId="{76BB311D-CED7-40FC-9A90-022FEF96F2B8}"/>
          </ac:graphicFrameMkLst>
        </pc:graphicFrameChg>
        <pc:graphicFrameChg chg="del mod modGraphic">
          <ac:chgData name="Rachel Taggart" userId="4f8aad94-55b7-4ba6-8498-7cad127c11eb" providerId="ADAL" clId="{D0067395-4E4A-4C92-A5D6-253D5830328F}" dt="2021-11-25T12:40:44.260" v="79" actId="478"/>
          <ac:graphicFrameMkLst>
            <pc:docMk/>
            <pc:sldMk cId="4061684681" sldId="3666"/>
            <ac:graphicFrameMk id="14" creationId="{00000000-0000-0000-0000-000000000000}"/>
          </ac:graphicFrameMkLst>
        </pc:graphicFrameChg>
        <pc:graphicFrameChg chg="add mod modGraphic">
          <ac:chgData name="Rachel Taggart" userId="4f8aad94-55b7-4ba6-8498-7cad127c11eb" providerId="ADAL" clId="{D0067395-4E4A-4C92-A5D6-253D5830328F}" dt="2021-11-29T08:14:37.343" v="1164" actId="1076"/>
          <ac:graphicFrameMkLst>
            <pc:docMk/>
            <pc:sldMk cId="4061684681" sldId="3666"/>
            <ac:graphicFrameMk id="16" creationId="{A19F9EE7-6D35-424F-A6F2-B83395C0DC95}"/>
          </ac:graphicFrameMkLst>
        </pc:graphicFrameChg>
        <pc:graphicFrameChg chg="add mod modGraphic">
          <ac:chgData name="Rachel Taggart" userId="4f8aad94-55b7-4ba6-8498-7cad127c11eb" providerId="ADAL" clId="{D0067395-4E4A-4C92-A5D6-253D5830328F}" dt="2021-11-29T08:14:07.453" v="1160" actId="1076"/>
          <ac:graphicFrameMkLst>
            <pc:docMk/>
            <pc:sldMk cId="4061684681" sldId="3666"/>
            <ac:graphicFrameMk id="18" creationId="{ABAD39C4-C6AB-497E-871D-CEC4B64713AE}"/>
          </ac:graphicFrameMkLst>
        </pc:graphicFrameChg>
        <pc:graphicFrameChg chg="add mod modGraphic">
          <ac:chgData name="Rachel Taggart" userId="4f8aad94-55b7-4ba6-8498-7cad127c11eb" providerId="ADAL" clId="{D0067395-4E4A-4C92-A5D6-253D5830328F}" dt="2021-11-29T08:13:54.880" v="1159" actId="14734"/>
          <ac:graphicFrameMkLst>
            <pc:docMk/>
            <pc:sldMk cId="4061684681" sldId="3666"/>
            <ac:graphicFrameMk id="19" creationId="{F5BE87DE-E8FB-4153-BE73-28EDBAF83899}"/>
          </ac:graphicFrameMkLst>
        </pc:graphicFrameChg>
        <pc:graphicFrameChg chg="del">
          <ac:chgData name="Rachel Taggart" userId="4f8aad94-55b7-4ba6-8498-7cad127c11eb" providerId="ADAL" clId="{D0067395-4E4A-4C92-A5D6-253D5830328F}" dt="2021-11-25T12:47:05.146" v="126" actId="478"/>
          <ac:graphicFrameMkLst>
            <pc:docMk/>
            <pc:sldMk cId="4061684681" sldId="3666"/>
            <ac:graphicFrameMk id="24" creationId="{E9D0182D-CE89-4F83-86BE-FB086E833CF6}"/>
          </ac:graphicFrameMkLst>
        </pc:graphicFrameChg>
        <pc:picChg chg="add del">
          <ac:chgData name="Rachel Taggart" userId="4f8aad94-55b7-4ba6-8498-7cad127c11eb" providerId="ADAL" clId="{D0067395-4E4A-4C92-A5D6-253D5830328F}" dt="2021-11-25T12:42:47.628" v="96"/>
          <ac:picMkLst>
            <pc:docMk/>
            <pc:sldMk cId="4061684681" sldId="3666"/>
            <ac:picMk id="4" creationId="{67698816-1A8A-477C-A8AD-06857904AF0F}"/>
          </ac:picMkLst>
        </pc:picChg>
        <pc:picChg chg="add del mod">
          <ac:chgData name="Rachel Taggart" userId="4f8aad94-55b7-4ba6-8498-7cad127c11eb" providerId="ADAL" clId="{D0067395-4E4A-4C92-A5D6-253D5830328F}" dt="2021-11-25T12:43:21.894" v="102"/>
          <ac:picMkLst>
            <pc:docMk/>
            <pc:sldMk cId="4061684681" sldId="3666"/>
            <ac:picMk id="9" creationId="{02AE0EBB-8D5C-40D6-BC45-C118F3A16B06}"/>
          </ac:picMkLst>
        </pc:picChg>
        <pc:cxnChg chg="mod">
          <ac:chgData name="Rachel Taggart" userId="4f8aad94-55b7-4ba6-8498-7cad127c11eb" providerId="ADAL" clId="{D0067395-4E4A-4C92-A5D6-253D5830328F}" dt="2021-11-29T08:14:15.955" v="1161" actId="1076"/>
          <ac:cxnSpMkLst>
            <pc:docMk/>
            <pc:sldMk cId="4061684681" sldId="3666"/>
            <ac:cxnSpMk id="11" creationId="{00000000-0000-0000-0000-000000000000}"/>
          </ac:cxnSpMkLst>
        </pc:cxnChg>
      </pc:sldChg>
      <pc:sldChg chg="delSp modSp add">
        <pc:chgData name="Rachel Taggart" userId="4f8aad94-55b7-4ba6-8498-7cad127c11eb" providerId="ADAL" clId="{D0067395-4E4A-4C92-A5D6-253D5830328F}" dt="2021-11-29T11:47:21.945" v="1192" actId="13926"/>
        <pc:sldMkLst>
          <pc:docMk/>
          <pc:sldMk cId="2843990835" sldId="3667"/>
        </pc:sldMkLst>
        <pc:spChg chg="mod">
          <ac:chgData name="Rachel Taggart" userId="4f8aad94-55b7-4ba6-8498-7cad127c11eb" providerId="ADAL" clId="{D0067395-4E4A-4C92-A5D6-253D5830328F}" dt="2021-11-26T13:58:43.755" v="565" actId="13926"/>
          <ac:spMkLst>
            <pc:docMk/>
            <pc:sldMk cId="2843990835" sldId="3667"/>
            <ac:spMk id="2" creationId="{00000000-0000-0000-0000-000000000000}"/>
          </ac:spMkLst>
        </pc:spChg>
        <pc:spChg chg="del">
          <ac:chgData name="Rachel Taggart" userId="4f8aad94-55b7-4ba6-8498-7cad127c11eb" providerId="ADAL" clId="{D0067395-4E4A-4C92-A5D6-253D5830328F}" dt="2021-11-25T12:49:26.808" v="148" actId="478"/>
          <ac:spMkLst>
            <pc:docMk/>
            <pc:sldMk cId="2843990835" sldId="3667"/>
            <ac:spMk id="6" creationId="{00000000-0000-0000-0000-000000000000}"/>
          </ac:spMkLst>
        </pc:spChg>
        <pc:spChg chg="del">
          <ac:chgData name="Rachel Taggart" userId="4f8aad94-55b7-4ba6-8498-7cad127c11eb" providerId="ADAL" clId="{D0067395-4E4A-4C92-A5D6-253D5830328F}" dt="2021-11-25T12:49:24.531" v="147" actId="478"/>
          <ac:spMkLst>
            <pc:docMk/>
            <pc:sldMk cId="2843990835" sldId="3667"/>
            <ac:spMk id="12" creationId="{00000000-0000-0000-0000-000000000000}"/>
          </ac:spMkLst>
        </pc:spChg>
        <pc:graphicFrameChg chg="modGraphic">
          <ac:chgData name="Rachel Taggart" userId="4f8aad94-55b7-4ba6-8498-7cad127c11eb" providerId="ADAL" clId="{D0067395-4E4A-4C92-A5D6-253D5830328F}" dt="2021-11-26T14:02:30.108" v="571" actId="20577"/>
          <ac:graphicFrameMkLst>
            <pc:docMk/>
            <pc:sldMk cId="2843990835" sldId="3667"/>
            <ac:graphicFrameMk id="3" creationId="{B7FC0BBF-9ED9-4F27-BC89-B0490D1F28AE}"/>
          </ac:graphicFrameMkLst>
        </pc:graphicFrameChg>
        <pc:graphicFrameChg chg="modGraphic">
          <ac:chgData name="Rachel Taggart" userId="4f8aad94-55b7-4ba6-8498-7cad127c11eb" providerId="ADAL" clId="{D0067395-4E4A-4C92-A5D6-253D5830328F}" dt="2021-11-26T14:02:53.321" v="589" actId="20577"/>
          <ac:graphicFrameMkLst>
            <pc:docMk/>
            <pc:sldMk cId="2843990835" sldId="3667"/>
            <ac:graphicFrameMk id="8" creationId="{00000000-0000-0000-0000-000000000000}"/>
          </ac:graphicFrameMkLst>
        </pc:graphicFrameChg>
        <pc:graphicFrameChg chg="mod modGraphic">
          <ac:chgData name="Rachel Taggart" userId="4f8aad94-55b7-4ba6-8498-7cad127c11eb" providerId="ADAL" clId="{D0067395-4E4A-4C92-A5D6-253D5830328F}" dt="2021-11-26T14:01:16.564" v="567" actId="20577"/>
          <ac:graphicFrameMkLst>
            <pc:docMk/>
            <pc:sldMk cId="2843990835" sldId="3667"/>
            <ac:graphicFrameMk id="10" creationId="{633F724F-9DB4-4212-AFB1-BFFC700EC4F5}"/>
          </ac:graphicFrameMkLst>
        </pc:graphicFrameChg>
        <pc:graphicFrameChg chg="modGraphic">
          <ac:chgData name="Rachel Taggart" userId="4f8aad94-55b7-4ba6-8498-7cad127c11eb" providerId="ADAL" clId="{D0067395-4E4A-4C92-A5D6-253D5830328F}" dt="2021-11-29T11:47:21.945" v="1192" actId="13926"/>
          <ac:graphicFrameMkLst>
            <pc:docMk/>
            <pc:sldMk cId="2843990835" sldId="3667"/>
            <ac:graphicFrameMk id="13" creationId="{B8BF9BD6-7E5F-433D-B4F5-DE4688AAC096}"/>
          </ac:graphicFrameMkLst>
        </pc:graphicFrameChg>
        <pc:graphicFrameChg chg="modGraphic">
          <ac:chgData name="Rachel Taggart" userId="4f8aad94-55b7-4ba6-8498-7cad127c11eb" providerId="ADAL" clId="{D0067395-4E4A-4C92-A5D6-253D5830328F}" dt="2021-11-26T14:12:08.342" v="591" actId="20577"/>
          <ac:graphicFrameMkLst>
            <pc:docMk/>
            <pc:sldMk cId="2843990835" sldId="3667"/>
            <ac:graphicFrameMk id="15" creationId="{42EE730E-F0A3-42A8-B50D-066A227D258C}"/>
          </ac:graphicFrameMkLst>
        </pc:graphicFrameChg>
      </pc:sldChg>
      <pc:sldChg chg="delSp modSp add del">
        <pc:chgData name="Rachel Taggart" userId="4f8aad94-55b7-4ba6-8498-7cad127c11eb" providerId="ADAL" clId="{D0067395-4E4A-4C92-A5D6-253D5830328F}" dt="2021-11-29T08:11:25.639" v="1145" actId="2696"/>
        <pc:sldMkLst>
          <pc:docMk/>
          <pc:sldMk cId="3528698058" sldId="3668"/>
        </pc:sldMkLst>
        <pc:spChg chg="mod">
          <ac:chgData name="Rachel Taggart" userId="4f8aad94-55b7-4ba6-8498-7cad127c11eb" providerId="ADAL" clId="{D0067395-4E4A-4C92-A5D6-253D5830328F}" dt="2021-11-26T14:24:48.430" v="650" actId="20577"/>
          <ac:spMkLst>
            <pc:docMk/>
            <pc:sldMk cId="3528698058" sldId="3668"/>
            <ac:spMk id="2" creationId="{00000000-0000-0000-0000-000000000000}"/>
          </ac:spMkLst>
        </pc:spChg>
        <pc:spChg chg="del">
          <ac:chgData name="Rachel Taggart" userId="4f8aad94-55b7-4ba6-8498-7cad127c11eb" providerId="ADAL" clId="{D0067395-4E4A-4C92-A5D6-253D5830328F}" dt="2021-11-25T12:49:33.782" v="150" actId="478"/>
          <ac:spMkLst>
            <pc:docMk/>
            <pc:sldMk cId="3528698058" sldId="3668"/>
            <ac:spMk id="6" creationId="{00000000-0000-0000-0000-000000000000}"/>
          </ac:spMkLst>
        </pc:spChg>
        <pc:spChg chg="del">
          <ac:chgData name="Rachel Taggart" userId="4f8aad94-55b7-4ba6-8498-7cad127c11eb" providerId="ADAL" clId="{D0067395-4E4A-4C92-A5D6-253D5830328F}" dt="2021-11-25T12:49:30.958" v="149" actId="478"/>
          <ac:spMkLst>
            <pc:docMk/>
            <pc:sldMk cId="3528698058" sldId="3668"/>
            <ac:spMk id="12" creationId="{00000000-0000-0000-0000-000000000000}"/>
          </ac:spMkLst>
        </pc:spChg>
        <pc:graphicFrameChg chg="modGraphic">
          <ac:chgData name="Rachel Taggart" userId="4f8aad94-55b7-4ba6-8498-7cad127c11eb" providerId="ADAL" clId="{D0067395-4E4A-4C92-A5D6-253D5830328F}" dt="2021-11-26T14:24:43.675" v="646" actId="13926"/>
          <ac:graphicFrameMkLst>
            <pc:docMk/>
            <pc:sldMk cId="3528698058" sldId="3668"/>
            <ac:graphicFrameMk id="3" creationId="{B7FC0BBF-9ED9-4F27-BC89-B0490D1F28AE}"/>
          </ac:graphicFrameMkLst>
        </pc:graphicFrameChg>
        <pc:graphicFrameChg chg="modGraphic">
          <ac:chgData name="Rachel Taggart" userId="4f8aad94-55b7-4ba6-8498-7cad127c11eb" providerId="ADAL" clId="{D0067395-4E4A-4C92-A5D6-253D5830328F}" dt="2021-11-26T14:24:26.360" v="642" actId="20577"/>
          <ac:graphicFrameMkLst>
            <pc:docMk/>
            <pc:sldMk cId="3528698058" sldId="3668"/>
            <ac:graphicFrameMk id="8" creationId="{00000000-0000-0000-0000-000000000000}"/>
          </ac:graphicFrameMkLst>
        </pc:graphicFrameChg>
        <pc:graphicFrameChg chg="modGraphic">
          <ac:chgData name="Rachel Taggart" userId="4f8aad94-55b7-4ba6-8498-7cad127c11eb" providerId="ADAL" clId="{D0067395-4E4A-4C92-A5D6-253D5830328F}" dt="2021-11-26T14:23:09.435" v="635" actId="13926"/>
          <ac:graphicFrameMkLst>
            <pc:docMk/>
            <pc:sldMk cId="3528698058" sldId="3668"/>
            <ac:graphicFrameMk id="10" creationId="{633F724F-9DB4-4212-AFB1-BFFC700EC4F5}"/>
          </ac:graphicFrameMkLst>
        </pc:graphicFrameChg>
        <pc:graphicFrameChg chg="modGraphic">
          <ac:chgData name="Rachel Taggart" userId="4f8aad94-55b7-4ba6-8498-7cad127c11eb" providerId="ADAL" clId="{D0067395-4E4A-4C92-A5D6-253D5830328F}" dt="2021-11-26T14:24:39.117" v="645" actId="13926"/>
          <ac:graphicFrameMkLst>
            <pc:docMk/>
            <pc:sldMk cId="3528698058" sldId="3668"/>
            <ac:graphicFrameMk id="13" creationId="{B8BF9BD6-7E5F-433D-B4F5-DE4688AAC096}"/>
          </ac:graphicFrameMkLst>
        </pc:graphicFrameChg>
        <pc:graphicFrameChg chg="modGraphic">
          <ac:chgData name="Rachel Taggart" userId="4f8aad94-55b7-4ba6-8498-7cad127c11eb" providerId="ADAL" clId="{D0067395-4E4A-4C92-A5D6-253D5830328F}" dt="2021-11-26T14:24:12.952" v="639" actId="20577"/>
          <ac:graphicFrameMkLst>
            <pc:docMk/>
            <pc:sldMk cId="3528698058" sldId="3668"/>
            <ac:graphicFrameMk id="15" creationId="{42EE730E-F0A3-42A8-B50D-066A227D258C}"/>
          </ac:graphicFrameMkLst>
        </pc:graphicFrameChg>
      </pc:sldChg>
      <pc:sldChg chg="addSp modSp add">
        <pc:chgData name="Rachel Taggart" userId="4f8aad94-55b7-4ba6-8498-7cad127c11eb" providerId="ADAL" clId="{D0067395-4E4A-4C92-A5D6-253D5830328F}" dt="2021-11-29T08:15:33.092" v="1172" actId="20577"/>
        <pc:sldMkLst>
          <pc:docMk/>
          <pc:sldMk cId="1196221169" sldId="3669"/>
        </pc:sldMkLst>
        <pc:spChg chg="mod">
          <ac:chgData name="Rachel Taggart" userId="4f8aad94-55b7-4ba6-8498-7cad127c11eb" providerId="ADAL" clId="{D0067395-4E4A-4C92-A5D6-253D5830328F}" dt="2021-11-29T08:15:33.092" v="1172" actId="20577"/>
          <ac:spMkLst>
            <pc:docMk/>
            <pc:sldMk cId="1196221169" sldId="3669"/>
            <ac:spMk id="2" creationId="{B02A1BD8-622F-492A-84C4-83C8D92E1ADF}"/>
          </ac:spMkLst>
        </pc:spChg>
        <pc:spChg chg="add mod">
          <ac:chgData name="Rachel Taggart" userId="4f8aad94-55b7-4ba6-8498-7cad127c11eb" providerId="ADAL" clId="{D0067395-4E4A-4C92-A5D6-253D5830328F}" dt="2021-11-26T14:28:06.211" v="713" actId="20577"/>
          <ac:spMkLst>
            <pc:docMk/>
            <pc:sldMk cId="1196221169" sldId="3669"/>
            <ac:spMk id="3" creationId="{60724067-9494-4B31-8174-6B08DF3AB3B9}"/>
          </ac:spMkLst>
        </pc:spChg>
      </pc:sldChg>
      <pc:sldChg chg="addSp delSp modSp add">
        <pc:chgData name="Rachel Taggart" userId="4f8aad94-55b7-4ba6-8498-7cad127c11eb" providerId="ADAL" clId="{D0067395-4E4A-4C92-A5D6-253D5830328F}" dt="2021-11-30T08:28:51.660" v="1344" actId="403"/>
        <pc:sldMkLst>
          <pc:docMk/>
          <pc:sldMk cId="2477773196" sldId="3670"/>
        </pc:sldMkLst>
        <pc:spChg chg="mod">
          <ac:chgData name="Rachel Taggart" userId="4f8aad94-55b7-4ba6-8498-7cad127c11eb" providerId="ADAL" clId="{D0067395-4E4A-4C92-A5D6-253D5830328F}" dt="2021-11-26T15:01:02.336" v="1004" actId="14100"/>
          <ac:spMkLst>
            <pc:docMk/>
            <pc:sldMk cId="2477773196" sldId="3670"/>
            <ac:spMk id="2" creationId="{00000000-0000-0000-0000-000000000000}"/>
          </ac:spMkLst>
        </pc:spChg>
        <pc:spChg chg="mod">
          <ac:chgData name="Rachel Taggart" userId="4f8aad94-55b7-4ba6-8498-7cad127c11eb" providerId="ADAL" clId="{D0067395-4E4A-4C92-A5D6-253D5830328F}" dt="2021-11-26T15:01:14.899" v="1005" actId="1076"/>
          <ac:spMkLst>
            <pc:docMk/>
            <pc:sldMk cId="2477773196" sldId="3670"/>
            <ac:spMk id="4" creationId="{5017FE3A-3EC0-48EB-8FA6-60FBEBD4EA47}"/>
          </ac:spMkLst>
        </pc:spChg>
        <pc:graphicFrameChg chg="del mod">
          <ac:chgData name="Rachel Taggart" userId="4f8aad94-55b7-4ba6-8498-7cad127c11eb" providerId="ADAL" clId="{D0067395-4E4A-4C92-A5D6-253D5830328F}" dt="2021-11-26T14:40:51.084" v="852" actId="478"/>
          <ac:graphicFrameMkLst>
            <pc:docMk/>
            <pc:sldMk cId="2477773196" sldId="3670"/>
            <ac:graphicFrameMk id="3" creationId="{00000000-0000-0000-0000-000000000000}"/>
          </ac:graphicFrameMkLst>
        </pc:graphicFrameChg>
        <pc:graphicFrameChg chg="del mod">
          <ac:chgData name="Rachel Taggart" userId="4f8aad94-55b7-4ba6-8498-7cad127c11eb" providerId="ADAL" clId="{D0067395-4E4A-4C92-A5D6-253D5830328F}" dt="2021-11-26T14:40:53.911" v="853" actId="478"/>
          <ac:graphicFrameMkLst>
            <pc:docMk/>
            <pc:sldMk cId="2477773196" sldId="3670"/>
            <ac:graphicFrameMk id="5" creationId="{ECD45FFA-B18E-42B7-BF55-ACF9212C405B}"/>
          </ac:graphicFrameMkLst>
        </pc:graphicFrameChg>
        <pc:graphicFrameChg chg="add mod modGraphic">
          <ac:chgData name="Rachel Taggart" userId="4f8aad94-55b7-4ba6-8498-7cad127c11eb" providerId="ADAL" clId="{D0067395-4E4A-4C92-A5D6-253D5830328F}" dt="2021-11-29T17:21:03.470" v="1340" actId="6549"/>
          <ac:graphicFrameMkLst>
            <pc:docMk/>
            <pc:sldMk cId="2477773196" sldId="3670"/>
            <ac:graphicFrameMk id="6" creationId="{16F7F5DB-E924-4268-9BD1-802678D181DC}"/>
          </ac:graphicFrameMkLst>
        </pc:graphicFrameChg>
        <pc:graphicFrameChg chg="add mod modGraphic">
          <ac:chgData name="Rachel Taggart" userId="4f8aad94-55b7-4ba6-8498-7cad127c11eb" providerId="ADAL" clId="{D0067395-4E4A-4C92-A5D6-253D5830328F}" dt="2021-11-30T08:28:51.660" v="1344" actId="403"/>
          <ac:graphicFrameMkLst>
            <pc:docMk/>
            <pc:sldMk cId="2477773196" sldId="3670"/>
            <ac:graphicFrameMk id="7" creationId="{60C392C5-ABBB-4FCF-87A7-57CFD2E79FE9}"/>
          </ac:graphicFrameMkLst>
        </pc:graphicFrameChg>
      </pc:sldChg>
      <pc:sldChg chg="add">
        <pc:chgData name="Rachel Taggart" userId="4f8aad94-55b7-4ba6-8498-7cad127c11eb" providerId="ADAL" clId="{D0067395-4E4A-4C92-A5D6-253D5830328F}" dt="2021-11-26T15:32:33.459" v="1016"/>
        <pc:sldMkLst>
          <pc:docMk/>
          <pc:sldMk cId="4291547338" sldId="3671"/>
        </pc:sldMkLst>
      </pc:sldChg>
      <pc:sldChg chg="modSp add">
        <pc:chgData name="Rachel Taggart" userId="4f8aad94-55b7-4ba6-8498-7cad127c11eb" providerId="ADAL" clId="{D0067395-4E4A-4C92-A5D6-253D5830328F}" dt="2021-11-26T16:16:34.643" v="1113" actId="1076"/>
        <pc:sldMkLst>
          <pc:docMk/>
          <pc:sldMk cId="2809299113" sldId="3672"/>
        </pc:sldMkLst>
        <pc:spChg chg="mod">
          <ac:chgData name="Rachel Taggart" userId="4f8aad94-55b7-4ba6-8498-7cad127c11eb" providerId="ADAL" clId="{D0067395-4E4A-4C92-A5D6-253D5830328F}" dt="2021-11-26T16:16:34.643" v="1113" actId="1076"/>
          <ac:spMkLst>
            <pc:docMk/>
            <pc:sldMk cId="2809299113" sldId="3672"/>
            <ac:spMk id="2" creationId="{3BBF64D1-DD4B-479C-8274-060EA4CFB223}"/>
          </ac:spMkLst>
        </pc:spChg>
        <pc:graphicFrameChg chg="mod modGraphic">
          <ac:chgData name="Rachel Taggart" userId="4f8aad94-55b7-4ba6-8498-7cad127c11eb" providerId="ADAL" clId="{D0067395-4E4A-4C92-A5D6-253D5830328F}" dt="2021-11-26T16:16:29.004" v="1112" actId="1076"/>
          <ac:graphicFrameMkLst>
            <pc:docMk/>
            <pc:sldMk cId="2809299113" sldId="3672"/>
            <ac:graphicFrameMk id="4" creationId="{60E62DC6-3EBE-4901-B700-870330337CDA}"/>
          </ac:graphicFrameMkLst>
        </pc:graphicFrameChg>
      </pc:sldChg>
      <pc:sldChg chg="add">
        <pc:chgData name="Rachel Taggart" userId="4f8aad94-55b7-4ba6-8498-7cad127c11eb" providerId="ADAL" clId="{D0067395-4E4A-4C92-A5D6-253D5830328F}" dt="2021-11-26T16:19:47.974" v="1118"/>
        <pc:sldMkLst>
          <pc:docMk/>
          <pc:sldMk cId="2148078756" sldId="3673"/>
        </pc:sldMkLst>
      </pc:sldChg>
      <pc:sldChg chg="add">
        <pc:chgData name="Rachel Taggart" userId="4f8aad94-55b7-4ba6-8498-7cad127c11eb" providerId="ADAL" clId="{D0067395-4E4A-4C92-A5D6-253D5830328F}" dt="2021-11-29T09:13:34.067" v="1176"/>
        <pc:sldMkLst>
          <pc:docMk/>
          <pc:sldMk cId="3527196233" sldId="3674"/>
        </pc:sldMkLst>
      </pc:sldChg>
      <pc:sldChg chg="modSp add">
        <pc:chgData name="Rachel Taggart" userId="4f8aad94-55b7-4ba6-8498-7cad127c11eb" providerId="ADAL" clId="{D0067395-4E4A-4C92-A5D6-253D5830328F}" dt="2021-11-29T14:41:19.981" v="1274" actId="20577"/>
        <pc:sldMkLst>
          <pc:docMk/>
          <pc:sldMk cId="3422080417" sldId="3675"/>
        </pc:sldMkLst>
        <pc:spChg chg="mod">
          <ac:chgData name="Rachel Taggart" userId="4f8aad94-55b7-4ba6-8498-7cad127c11eb" providerId="ADAL" clId="{D0067395-4E4A-4C92-A5D6-253D5830328F}" dt="2021-11-29T14:41:07.632" v="1248"/>
          <ac:spMkLst>
            <pc:docMk/>
            <pc:sldMk cId="3422080417" sldId="3675"/>
            <ac:spMk id="2" creationId="{3EC9A6A8-A0CB-44BE-8221-389E2EEC7931}"/>
          </ac:spMkLst>
        </pc:spChg>
        <pc:spChg chg="mod">
          <ac:chgData name="Rachel Taggart" userId="4f8aad94-55b7-4ba6-8498-7cad127c11eb" providerId="ADAL" clId="{D0067395-4E4A-4C92-A5D6-253D5830328F}" dt="2021-11-29T14:41:19.981" v="1274" actId="20577"/>
          <ac:spMkLst>
            <pc:docMk/>
            <pc:sldMk cId="3422080417" sldId="3675"/>
            <ac:spMk id="3" creationId="{4C667714-4AB7-4EC5-8DCF-D72A002677D9}"/>
          </ac:spMkLst>
        </pc:spChg>
      </pc:sldChg>
      <pc:sldChg chg="add">
        <pc:chgData name="Rachel Taggart" userId="4f8aad94-55b7-4ba6-8498-7cad127c11eb" providerId="ADAL" clId="{D0067395-4E4A-4C92-A5D6-253D5830328F}" dt="2021-11-29T17:20:29.460" v="1339"/>
        <pc:sldMkLst>
          <pc:docMk/>
          <pc:sldMk cId="2156962669" sldId="3676"/>
        </pc:sldMkLst>
      </pc:sldChg>
      <pc:sldChg chg="add">
        <pc:chgData name="Rachel Taggart" userId="4f8aad94-55b7-4ba6-8498-7cad127c11eb" providerId="ADAL" clId="{D0067395-4E4A-4C92-A5D6-253D5830328F}" dt="2021-11-29T17:20:29.460" v="1339"/>
        <pc:sldMkLst>
          <pc:docMk/>
          <pc:sldMk cId="3336829204" sldId="3677"/>
        </pc:sldMkLst>
      </pc:sldChg>
      <pc:sldChg chg="addSp delSp modSp add">
        <pc:chgData name="Rachel Taggart" userId="4f8aad94-55b7-4ba6-8498-7cad127c11eb" providerId="ADAL" clId="{D0067395-4E4A-4C92-A5D6-253D5830328F}" dt="2021-11-30T09:09:52.585" v="1382" actId="1076"/>
        <pc:sldMkLst>
          <pc:docMk/>
          <pc:sldMk cId="1509276591" sldId="3678"/>
        </pc:sldMkLst>
        <pc:spChg chg="del">
          <ac:chgData name="Rachel Taggart" userId="4f8aad94-55b7-4ba6-8498-7cad127c11eb" providerId="ADAL" clId="{D0067395-4E4A-4C92-A5D6-253D5830328F}" dt="2021-11-30T09:09:12.177" v="1352"/>
          <ac:spMkLst>
            <pc:docMk/>
            <pc:sldMk cId="1509276591" sldId="3678"/>
            <ac:spMk id="2" creationId="{924A72D6-1411-446B-87A8-4AE0B25B43B6}"/>
          </ac:spMkLst>
        </pc:spChg>
        <pc:spChg chg="del">
          <ac:chgData name="Rachel Taggart" userId="4f8aad94-55b7-4ba6-8498-7cad127c11eb" providerId="ADAL" clId="{D0067395-4E4A-4C92-A5D6-253D5830328F}" dt="2021-11-30T09:09:12.177" v="1352"/>
          <ac:spMkLst>
            <pc:docMk/>
            <pc:sldMk cId="1509276591" sldId="3678"/>
            <ac:spMk id="3" creationId="{FB24BD49-DE75-46EF-BE5B-E04751074974}"/>
          </ac:spMkLst>
        </pc:spChg>
        <pc:spChg chg="add mod">
          <ac:chgData name="Rachel Taggart" userId="4f8aad94-55b7-4ba6-8498-7cad127c11eb" providerId="ADAL" clId="{D0067395-4E4A-4C92-A5D6-253D5830328F}" dt="2021-11-30T09:09:48.499" v="1381" actId="1076"/>
          <ac:spMkLst>
            <pc:docMk/>
            <pc:sldMk cId="1509276591" sldId="3678"/>
            <ac:spMk id="4" creationId="{301741B6-DEC8-4651-93A9-47598BFA9BEA}"/>
          </ac:spMkLst>
        </pc:spChg>
        <pc:spChg chg="add mod">
          <ac:chgData name="Rachel Taggart" userId="4f8aad94-55b7-4ba6-8498-7cad127c11eb" providerId="ADAL" clId="{D0067395-4E4A-4C92-A5D6-253D5830328F}" dt="2021-11-30T09:09:52.585" v="1382" actId="1076"/>
          <ac:spMkLst>
            <pc:docMk/>
            <pc:sldMk cId="1509276591" sldId="3678"/>
            <ac:spMk id="5" creationId="{6A98891D-843E-464D-8C0C-1EFE9DB39614}"/>
          </ac:spMkLst>
        </pc:spChg>
      </pc:sldChg>
      <pc:sldMasterChg chg="delSldLayout">
        <pc:chgData name="Rachel Taggart" userId="4f8aad94-55b7-4ba6-8498-7cad127c11eb" providerId="ADAL" clId="{D0067395-4E4A-4C92-A5D6-253D5830328F}" dt="2021-11-30T08:34:56.943" v="1347" actId="2696"/>
        <pc:sldMasterMkLst>
          <pc:docMk/>
          <pc:sldMasterMk cId="2279291146" sldId="2147483648"/>
        </pc:sldMasterMkLst>
        <pc:sldLayoutChg chg="del">
          <pc:chgData name="Rachel Taggart" userId="4f8aad94-55b7-4ba6-8498-7cad127c11eb" providerId="ADAL" clId="{D0067395-4E4A-4C92-A5D6-253D5830328F}" dt="2021-11-30T08:34:56.943" v="1347" actId="2696"/>
          <pc:sldLayoutMkLst>
            <pc:docMk/>
            <pc:sldMasterMk cId="2279291146" sldId="2147483648"/>
            <pc:sldLayoutMk cId="3442580419" sldId="2147483658"/>
          </pc:sldLayoutMkLst>
        </pc:sldLayoutChg>
      </pc:sldMasterChg>
    </pc:docChg>
  </pc:docChgLst>
  <pc:docChgLst>
    <pc:chgData name="Rachel Taggart" userId="4f8aad94-55b7-4ba6-8498-7cad127c11eb" providerId="ADAL" clId="{72BCB9C2-4636-4A07-83E3-1D63F1052E23}"/>
    <pc:docChg chg="addSld modSld">
      <pc:chgData name="Rachel Taggart" userId="4f8aad94-55b7-4ba6-8498-7cad127c11eb" providerId="ADAL" clId="{72BCB9C2-4636-4A07-83E3-1D63F1052E23}" dt="2021-09-02T14:28:40.258" v="8"/>
      <pc:docMkLst>
        <pc:docMk/>
      </pc:docMkLst>
      <pc:sldChg chg="delSp modSp">
        <pc:chgData name="Rachel Taggart" userId="4f8aad94-55b7-4ba6-8498-7cad127c11eb" providerId="ADAL" clId="{72BCB9C2-4636-4A07-83E3-1D63F1052E23}" dt="2021-09-02T14:28:36.352" v="7"/>
        <pc:sldMkLst>
          <pc:docMk/>
          <pc:sldMk cId="16080381" sldId="883"/>
        </pc:sldMkLst>
        <pc:picChg chg="del mod">
          <ac:chgData name="Rachel Taggart" userId="4f8aad94-55b7-4ba6-8498-7cad127c11eb" providerId="ADAL" clId="{72BCB9C2-4636-4A07-83E3-1D63F1052E23}" dt="2021-09-02T14:28:36.352" v="7"/>
          <ac:picMkLst>
            <pc:docMk/>
            <pc:sldMk cId="16080381" sldId="883"/>
            <ac:picMk id="3074" creationId="{B4BD4361-AACF-40D4-BB1C-7382BE09AF46}"/>
          </ac:picMkLst>
        </pc:picChg>
      </pc:sldChg>
    </pc:docChg>
  </pc:docChgLst>
  <pc:docChgLst>
    <pc:chgData name="Rachel Taggart" userId="4f8aad94-55b7-4ba6-8498-7cad127c11eb" providerId="ADAL" clId="{3521F556-7778-4141-B99E-7EBA795B0503}"/>
    <pc:docChg chg="undo custSel addSld delSld modSld sldOrd delMainMaster">
      <pc:chgData name="Rachel Taggart" userId="4f8aad94-55b7-4ba6-8498-7cad127c11eb" providerId="ADAL" clId="{3521F556-7778-4141-B99E-7EBA795B0503}" dt="2021-11-10T14:45:39.231" v="1370"/>
      <pc:docMkLst>
        <pc:docMk/>
      </pc:docMkLst>
      <pc:sldChg chg="addSp modSp">
        <pc:chgData name="Rachel Taggart" userId="4f8aad94-55b7-4ba6-8498-7cad127c11eb" providerId="ADAL" clId="{3521F556-7778-4141-B99E-7EBA795B0503}" dt="2021-11-10T14:45:39.231" v="1370"/>
        <pc:sldMkLst>
          <pc:docMk/>
          <pc:sldMk cId="16080381" sldId="883"/>
        </pc:sldMkLst>
        <pc:spChg chg="mod">
          <ac:chgData name="Rachel Taggart" userId="4f8aad94-55b7-4ba6-8498-7cad127c11eb" providerId="ADAL" clId="{3521F556-7778-4141-B99E-7EBA795B0503}" dt="2021-10-29T18:42:32.528" v="880"/>
          <ac:spMkLst>
            <pc:docMk/>
            <pc:sldMk cId="16080381" sldId="883"/>
            <ac:spMk id="5" creationId="{202B2A40-B2AB-4CF0-89EC-AD604789A2C3}"/>
          </ac:spMkLst>
        </pc:spChg>
        <pc:graphicFrameChg chg="add mod">
          <ac:chgData name="Rachel Taggart" userId="4f8aad94-55b7-4ba6-8498-7cad127c11eb" providerId="ADAL" clId="{3521F556-7778-4141-B99E-7EBA795B0503}" dt="2021-11-10T14:45:39.231" v="1370"/>
          <ac:graphicFrameMkLst>
            <pc:docMk/>
            <pc:sldMk cId="16080381" sldId="883"/>
            <ac:graphicFrameMk id="3" creationId="{12AF7356-B237-4EF2-86BB-440AB3AF190A}"/>
          </ac:graphicFrameMkLst>
        </pc:graphicFrameChg>
        <pc:graphicFrameChg chg="add mod">
          <ac:chgData name="Rachel Taggart" userId="4f8aad94-55b7-4ba6-8498-7cad127c11eb" providerId="ADAL" clId="{3521F556-7778-4141-B99E-7EBA795B0503}" dt="2021-10-29T18:42:42.270" v="882" actId="1076"/>
          <ac:graphicFrameMkLst>
            <pc:docMk/>
            <pc:sldMk cId="16080381" sldId="883"/>
            <ac:graphicFrameMk id="4" creationId="{7E3525F6-1C89-4623-90EE-0CA2C9F50DF3}"/>
          </ac:graphicFrameMkLst>
        </pc:graphicFrameChg>
      </pc:sldChg>
      <pc:sldChg chg="modSp">
        <pc:chgData name="Rachel Taggart" userId="4f8aad94-55b7-4ba6-8498-7cad127c11eb" providerId="ADAL" clId="{3521F556-7778-4141-B99E-7EBA795B0503}" dt="2021-11-01T09:31:38.048" v="913" actId="5793"/>
        <pc:sldMkLst>
          <pc:docMk/>
          <pc:sldMk cId="1704502122" sldId="1829"/>
        </pc:sldMkLst>
        <pc:spChg chg="mod">
          <ac:chgData name="Rachel Taggart" userId="4f8aad94-55b7-4ba6-8498-7cad127c11eb" providerId="ADAL" clId="{3521F556-7778-4141-B99E-7EBA795B0503}" dt="2021-11-01T09:31:38.048" v="913" actId="5793"/>
          <ac:spMkLst>
            <pc:docMk/>
            <pc:sldMk cId="1704502122" sldId="1829"/>
            <ac:spMk id="3" creationId="{8305965E-4D48-4A02-84D8-0877867BBAD2}"/>
          </ac:spMkLst>
        </pc:spChg>
        <pc:spChg chg="mod">
          <ac:chgData name="Rachel Taggart" userId="4f8aad94-55b7-4ba6-8498-7cad127c11eb" providerId="ADAL" clId="{3521F556-7778-4141-B99E-7EBA795B0503}" dt="2021-10-25T16:31:29.795" v="116" actId="20577"/>
          <ac:spMkLst>
            <pc:docMk/>
            <pc:sldMk cId="1704502122" sldId="1829"/>
            <ac:spMk id="4" creationId="{00000000-0000-0000-0000-000000000000}"/>
          </ac:spMkLst>
        </pc:spChg>
      </pc:sldChg>
      <pc:sldChg chg="modSp">
        <pc:chgData name="Rachel Taggart" userId="4f8aad94-55b7-4ba6-8498-7cad127c11eb" providerId="ADAL" clId="{3521F556-7778-4141-B99E-7EBA795B0503}" dt="2021-10-25T15:12:40.043" v="0" actId="20577"/>
        <pc:sldMkLst>
          <pc:docMk/>
          <pc:sldMk cId="1652259684" sldId="2059"/>
        </pc:sldMkLst>
        <pc:spChg chg="mod">
          <ac:chgData name="Rachel Taggart" userId="4f8aad94-55b7-4ba6-8498-7cad127c11eb" providerId="ADAL" clId="{3521F556-7778-4141-B99E-7EBA795B0503}" dt="2021-10-25T15:12:40.043" v="0" actId="20577"/>
          <ac:spMkLst>
            <pc:docMk/>
            <pc:sldMk cId="1652259684" sldId="2059"/>
            <ac:spMk id="5" creationId="{2004E9F2-34E4-4A47-84CB-31C3D4C661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Direct'!$B$2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Direct'!$B$8</c:f>
              <c:numCache>
                <c:formatCode>"£"#,##0</c:formatCode>
                <c:ptCount val="1"/>
                <c:pt idx="0">
                  <c:v>2073012.3132530118</c:v>
                </c:pt>
              </c:numCache>
            </c:numRef>
          </c:val>
          <c:extLst>
            <c:ext xmlns:c16="http://schemas.microsoft.com/office/drawing/2014/chart" uri="{C3380CC4-5D6E-409C-BE32-E72D297353CC}">
              <c16:uniqueId val="{00000000-8621-420E-B370-0701BEEF27F8}"/>
            </c:ext>
          </c:extLst>
        </c:ser>
        <c:ser>
          <c:idx val="1"/>
          <c:order val="1"/>
          <c:tx>
            <c:strRef>
              <c:f>'BP21-22 Direct'!$C$2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Direct'!$C$8</c:f>
              <c:numCache>
                <c:formatCode>"£"#,##0</c:formatCode>
                <c:ptCount val="1"/>
                <c:pt idx="0">
                  <c:v>1285420.5323307791</c:v>
                </c:pt>
              </c:numCache>
            </c:numRef>
          </c:val>
          <c:extLst>
            <c:ext xmlns:c16="http://schemas.microsoft.com/office/drawing/2014/chart" uri="{C3380CC4-5D6E-409C-BE32-E72D297353CC}">
              <c16:uniqueId val="{00000001-8621-420E-B370-0701BEEF27F8}"/>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Direct'!$D$2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Direct'!$D$8</c:f>
              <c:numCache>
                <c:formatCode>"£"#,##0</c:formatCode>
                <c:ptCount val="1"/>
                <c:pt idx="0">
                  <c:v>1248246.6200185358</c:v>
                </c:pt>
              </c:numCache>
            </c:numRef>
          </c:val>
          <c:extLst>
            <c:ext xmlns:c16="http://schemas.microsoft.com/office/drawing/2014/chart" uri="{C3380CC4-5D6E-409C-BE32-E72D297353CC}">
              <c16:uniqueId val="{00000000-74C6-4BD2-A028-00443AC5A0DF}"/>
            </c:ext>
          </c:extLst>
        </c:ser>
        <c:ser>
          <c:idx val="1"/>
          <c:order val="1"/>
          <c:tx>
            <c:strRef>
              <c:f>'BP21-22 Direct'!$E$2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Direct'!$E$8</c:f>
              <c:numCache>
                <c:formatCode>"£"#,##0</c:formatCode>
                <c:ptCount val="1"/>
                <c:pt idx="0">
                  <c:v>1256245.8414882817</c:v>
                </c:pt>
              </c:numCache>
            </c:numRef>
          </c:val>
          <c:extLst>
            <c:ext xmlns:c16="http://schemas.microsoft.com/office/drawing/2014/chart" uri="{C3380CC4-5D6E-409C-BE32-E72D297353CC}">
              <c16:uniqueId val="{00000001-74C6-4BD2-A028-00443AC5A0DF}"/>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Direct'!$F$2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Direct'!$F$8</c:f>
              <c:numCache>
                <c:formatCode>"£"#,##0</c:formatCode>
                <c:ptCount val="1"/>
                <c:pt idx="0">
                  <c:v>194765.16311399444</c:v>
                </c:pt>
              </c:numCache>
            </c:numRef>
          </c:val>
          <c:extLst>
            <c:ext xmlns:c16="http://schemas.microsoft.com/office/drawing/2014/chart" uri="{C3380CC4-5D6E-409C-BE32-E72D297353CC}">
              <c16:uniqueId val="{00000000-D866-4583-9592-B3DDAE804C38}"/>
            </c:ext>
          </c:extLst>
        </c:ser>
        <c:ser>
          <c:idx val="1"/>
          <c:order val="1"/>
          <c:tx>
            <c:strRef>
              <c:f>'BP21-22 Direct'!$G$2</c:f>
              <c:strCache>
                <c:ptCount val="1"/>
                <c:pt idx="0">
                  <c:v>Spend</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613-457B-A355-3525320FB4D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Direct'!$G$8</c:f>
              <c:numCache>
                <c:formatCode>"£"#,##0</c:formatCode>
                <c:ptCount val="1"/>
                <c:pt idx="0">
                  <c:v>33874.262817999384</c:v>
                </c:pt>
              </c:numCache>
            </c:numRef>
          </c:val>
          <c:extLst>
            <c:ext xmlns:c16="http://schemas.microsoft.com/office/drawing/2014/chart" uri="{C3380CC4-5D6E-409C-BE32-E72D297353CC}">
              <c16:uniqueId val="{00000001-D866-4583-9592-B3DDAE804C38}"/>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Direct'!$H$2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Direct'!$H$8</c:f>
              <c:numCache>
                <c:formatCode>"£"#,##0</c:formatCode>
                <c:ptCount val="1"/>
                <c:pt idx="0">
                  <c:v>73575.903614457842</c:v>
                </c:pt>
              </c:numCache>
            </c:numRef>
          </c:val>
          <c:extLst>
            <c:ext xmlns:c16="http://schemas.microsoft.com/office/drawing/2014/chart" uri="{C3380CC4-5D6E-409C-BE32-E72D297353CC}">
              <c16:uniqueId val="{00000000-5A8A-49FC-8062-25F4018AA8A2}"/>
            </c:ext>
          </c:extLst>
        </c:ser>
        <c:ser>
          <c:idx val="1"/>
          <c:order val="1"/>
          <c:tx>
            <c:strRef>
              <c:f>'BP21-22 Direct'!$I$2</c:f>
              <c:strCache>
                <c:ptCount val="1"/>
                <c:pt idx="0">
                  <c:v>Spend</c:v>
                </c:pt>
              </c:strCache>
            </c:strRef>
          </c:tx>
          <c:spPr>
            <a:solidFill>
              <a:schemeClr val="accent2"/>
            </a:solidFill>
            <a:ln>
              <a:noFill/>
            </a:ln>
            <a:effectLst/>
          </c:spPr>
          <c:invertIfNegative val="0"/>
          <c:cat>
            <c:strRef>
              <c:f>'BP21-22 Direct'!$A$8</c:f>
              <c:strCache>
                <c:ptCount val="1"/>
                <c:pt idx="0">
                  <c:v>Total</c:v>
                </c:pt>
              </c:strCache>
            </c:strRef>
          </c:cat>
          <c:val>
            <c:numRef>
              <c:f>'BP21-22 Direct'!$I$8</c:f>
              <c:numCache>
                <c:formatCode>"£"#,##0</c:formatCode>
                <c:ptCount val="1"/>
                <c:pt idx="0">
                  <c:v>0</c:v>
                </c:pt>
              </c:numCache>
            </c:numRef>
          </c:val>
          <c:extLst>
            <c:ext xmlns:c16="http://schemas.microsoft.com/office/drawing/2014/chart" uri="{C3380CC4-5D6E-409C-BE32-E72D297353CC}">
              <c16:uniqueId val="{00000001-5A8A-49FC-8062-25F4018AA8A2}"/>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Committed Spend</a:t>
            </a:r>
            <a:r>
              <a:rPr lang="en-GB" baseline="0"/>
              <a:t> v Approved Budget</a:t>
            </a:r>
            <a:r>
              <a:rPr lang="en-GB"/>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Direct'!$J$2</c:f>
              <c:strCache>
                <c:ptCount val="1"/>
                <c:pt idx="0">
                  <c:v>Budget</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028-4788-82BA-84D4052550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Direct'!$J$8</c:f>
              <c:numCache>
                <c:formatCode>"£"#,##0</c:formatCode>
                <c:ptCount val="1"/>
                <c:pt idx="0">
                  <c:v>3589600</c:v>
                </c:pt>
              </c:numCache>
            </c:numRef>
          </c:val>
          <c:extLst>
            <c:ext xmlns:c16="http://schemas.microsoft.com/office/drawing/2014/chart" uri="{C3380CC4-5D6E-409C-BE32-E72D297353CC}">
              <c16:uniqueId val="{00000000-0745-4F9D-A1D6-1A96AA2E5548}"/>
            </c:ext>
          </c:extLst>
        </c:ser>
        <c:ser>
          <c:idx val="1"/>
          <c:order val="1"/>
          <c:tx>
            <c:strRef>
              <c:f>'BP21-22 Direct'!$K$2</c:f>
              <c:strCache>
                <c:ptCount val="1"/>
                <c:pt idx="0">
                  <c:v>Spend</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28-4788-82BA-84D4052550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Direct'!$A$8</c:f>
              <c:strCache>
                <c:ptCount val="1"/>
                <c:pt idx="0">
                  <c:v>Total</c:v>
                </c:pt>
              </c:strCache>
            </c:strRef>
          </c:cat>
          <c:val>
            <c:numRef>
              <c:f>'BP21-22 Direct'!$K$8</c:f>
              <c:numCache>
                <c:formatCode>"£"#,##0</c:formatCode>
                <c:ptCount val="1"/>
                <c:pt idx="0">
                  <c:v>2575540.6366370604</c:v>
                </c:pt>
              </c:numCache>
            </c:numRef>
          </c:val>
          <c:extLst>
            <c:ext xmlns:c16="http://schemas.microsoft.com/office/drawing/2014/chart" uri="{C3380CC4-5D6E-409C-BE32-E72D297353CC}">
              <c16:uniqueId val="{00000001-0745-4F9D-A1D6-1A96AA2E5548}"/>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December 2021.xlsx]Current Period Change!PivotTable3</c:name>
    <c:fmtId val="2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Capture</c:v>
                </c:pt>
                <c:pt idx="1">
                  <c:v>Initial Review</c:v>
                </c:pt>
                <c:pt idx="2">
                  <c:v>Pre-capture</c:v>
                </c:pt>
                <c:pt idx="3">
                  <c:v>Solution Review</c:v>
                </c:pt>
              </c:strCache>
            </c:strRef>
          </c:cat>
          <c:val>
            <c:numRef>
              <c:f>'Current Period Change'!$H$4:$H$8</c:f>
              <c:numCache>
                <c:formatCode>General</c:formatCode>
                <c:ptCount val="4"/>
                <c:pt idx="0">
                  <c:v>19</c:v>
                </c:pt>
                <c:pt idx="1">
                  <c:v>6</c:v>
                </c:pt>
                <c:pt idx="2">
                  <c:v>31</c:v>
                </c:pt>
                <c:pt idx="3">
                  <c:v>1</c:v>
                </c:pt>
              </c:numCache>
            </c:numRef>
          </c:val>
          <c:extLst>
            <c:ext xmlns:c16="http://schemas.microsoft.com/office/drawing/2014/chart" uri="{C3380CC4-5D6E-409C-BE32-E72D297353CC}">
              <c16:uniqueId val="{00000000-4D59-41AB-9A18-D7421B20114E}"/>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December 2021.xlsx]In Delivery!PivotTable4</c:name>
    <c:fmtId val="3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7323-4AD4-8C23-AA1AA15DB701}"/>
              </c:ext>
            </c:extLst>
          </c:dPt>
          <c:dPt>
            <c:idx val="1"/>
            <c:invertIfNegative val="0"/>
            <c:bubble3D val="0"/>
            <c:extLst>
              <c:ext xmlns:c16="http://schemas.microsoft.com/office/drawing/2014/chart" uri="{C3380CC4-5D6E-409C-BE32-E72D297353CC}">
                <c16:uniqueId val="{00000001-7323-4AD4-8C23-AA1AA15DB701}"/>
              </c:ext>
            </c:extLst>
          </c:dPt>
          <c:dPt>
            <c:idx val="2"/>
            <c:invertIfNegative val="0"/>
            <c:bubble3D val="0"/>
            <c:extLst>
              <c:ext xmlns:c16="http://schemas.microsoft.com/office/drawing/2014/chart" uri="{C3380CC4-5D6E-409C-BE32-E72D297353CC}">
                <c16:uniqueId val="{00000002-7323-4AD4-8C23-AA1AA15DB7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Delivery'!$I$7:$I$12</c:f>
              <c:strCache>
                <c:ptCount val="5"/>
                <c:pt idx="0">
                  <c:v>CSSC</c:v>
                </c:pt>
                <c:pt idx="1">
                  <c:v>Nov 21</c:v>
                </c:pt>
                <c:pt idx="2">
                  <c:v>Standalone</c:v>
                </c:pt>
                <c:pt idx="3">
                  <c:v>Unallocated</c:v>
                </c:pt>
                <c:pt idx="4">
                  <c:v>Proposed Nov 22</c:v>
                </c:pt>
              </c:strCache>
            </c:strRef>
          </c:cat>
          <c:val>
            <c:numRef>
              <c:f>'In Delivery'!$J$7:$J$12</c:f>
              <c:numCache>
                <c:formatCode>General</c:formatCode>
                <c:ptCount val="5"/>
                <c:pt idx="0">
                  <c:v>4</c:v>
                </c:pt>
                <c:pt idx="1">
                  <c:v>5</c:v>
                </c:pt>
                <c:pt idx="2">
                  <c:v>9</c:v>
                </c:pt>
                <c:pt idx="3">
                  <c:v>5</c:v>
                </c:pt>
                <c:pt idx="4">
                  <c:v>1</c:v>
                </c:pt>
              </c:numCache>
            </c:numRef>
          </c:val>
          <c:extLst>
            <c:ext xmlns:c16="http://schemas.microsoft.com/office/drawing/2014/chart" uri="{C3380CC4-5D6E-409C-BE32-E72D297353CC}">
              <c16:uniqueId val="{00000003-7323-4AD4-8C23-AA1AA15DB701}"/>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December 2021.xlsx]Period updates!PivotTable5</c:name>
    <c:fmtId val="3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Changes From Last Period</a:t>
            </a:r>
            <a:endParaRPr lang="en-GB"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7030A0"/>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rgbClr val="00B0F0"/>
          </a:solidFill>
          <a:ln w="19050">
            <a:solidFill>
              <a:schemeClr val="lt1"/>
            </a:solidFill>
          </a:ln>
          <a:effectLst/>
        </c:spPr>
      </c:pivotFmt>
      <c:pivotFmt>
        <c:idx val="33"/>
        <c:spPr>
          <a:solidFill>
            <a:schemeClr val="accent6"/>
          </a:solidFill>
          <a:ln w="19050">
            <a:solidFill>
              <a:schemeClr val="lt1"/>
            </a:solidFill>
          </a:ln>
          <a:effectLst/>
        </c:spPr>
      </c:pivotFmt>
      <c:pivotFmt>
        <c:idx val="3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7030A0"/>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rgbClr val="00B0F0"/>
          </a:solidFill>
          <a:ln w="19050">
            <a:solidFill>
              <a:schemeClr val="lt1"/>
            </a:solidFill>
          </a:ln>
          <a:effectLst/>
        </c:spPr>
      </c:pivotFmt>
      <c:pivotFmt>
        <c:idx val="38"/>
        <c:spPr>
          <a:solidFill>
            <a:schemeClr val="accent6"/>
          </a:solidFill>
          <a:ln w="19050">
            <a:solidFill>
              <a:schemeClr val="lt1"/>
            </a:solidFill>
          </a:ln>
          <a:effectLst/>
        </c:spPr>
      </c:pivotFmt>
    </c:pivotFmts>
    <c:plotArea>
      <c:layout/>
      <c:pieChart>
        <c:varyColors val="1"/>
        <c:ser>
          <c:idx val="0"/>
          <c:order val="0"/>
          <c:tx>
            <c:strRef>
              <c:f>'Period updates'!$B$23</c:f>
              <c:strCache>
                <c:ptCount val="1"/>
                <c:pt idx="0">
                  <c:v>Total</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7FD5-4C53-95F5-037CD901DCE5}"/>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7FD5-4C53-95F5-037CD901DCE5}"/>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7FD5-4C53-95F5-037CD901DCE5}"/>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7FD5-4C53-95F5-037CD901DC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FD5-4C53-95F5-037CD901DC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updates'!$A$24:$A$28</c:f>
              <c:strCache>
                <c:ptCount val="4"/>
                <c:pt idx="0">
                  <c:v>New CP</c:v>
                </c:pt>
                <c:pt idx="1">
                  <c:v>In Delivery</c:v>
                </c:pt>
                <c:pt idx="2">
                  <c:v>CP Implemented</c:v>
                </c:pt>
                <c:pt idx="3">
                  <c:v>Mod be implemented</c:v>
                </c:pt>
              </c:strCache>
            </c:strRef>
          </c:cat>
          <c:val>
            <c:numRef>
              <c:f>'Period updates'!$B$24:$B$28</c:f>
              <c:numCache>
                <c:formatCode>General</c:formatCode>
                <c:ptCount val="4"/>
                <c:pt idx="0">
                  <c:v>3</c:v>
                </c:pt>
                <c:pt idx="1">
                  <c:v>2</c:v>
                </c:pt>
                <c:pt idx="2">
                  <c:v>6</c:v>
                </c:pt>
                <c:pt idx="3">
                  <c:v>1</c:v>
                </c:pt>
              </c:numCache>
            </c:numRef>
          </c:val>
          <c:extLst>
            <c:ext xmlns:c16="http://schemas.microsoft.com/office/drawing/2014/chart" uri="{C3380CC4-5D6E-409C-BE32-E72D297353CC}">
              <c16:uniqueId val="{0000000A-7FD5-4C53-95F5-037CD901DCE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29/11/2021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27</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33</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44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41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383820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dirty="0"/>
          </a:p>
        </p:txBody>
      </p:sp>
    </p:spTree>
    <p:extLst>
      <p:ext uri="{BB962C8B-B14F-4D97-AF65-F5344CB8AC3E}">
        <p14:creationId xmlns:p14="http://schemas.microsoft.com/office/powerpoint/2010/main" val="2186502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949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50-demand-tool-to-support-urgent-modification-0788-minimising-the-market-impacts-of-supplier-undertaking-operation/?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453-gsos-2-3-13-payment-automation/?return=/change/change-proposals/?customers=&amp;statuses=&amp;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452-amendments-to-v20-of-the-service-description-table/?return=/change/change-proposals/?customers=&amp;statuses=&amp;se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acks/2934-rt-po-change-pack-november-202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xoserve.com/change/change-proposals/xrn-5236-reporting-valid-confirmed-theft-of-gas-into-central-systems-modification-0734/?return=/change/change-proposals/?customers=&amp;statuses=&amp;search=523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2566-mt-jr-change-pack-april-2020/"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Document5.docx"/><Relationship Id="rId13" Type="http://schemas.openxmlformats.org/officeDocument/2006/relationships/image" Target="../media/image10.wmf"/><Relationship Id="rId3" Type="http://schemas.openxmlformats.org/officeDocument/2006/relationships/notesSlide" Target="../notesSlides/notesSlide9.xml"/><Relationship Id="rId7" Type="http://schemas.openxmlformats.org/officeDocument/2006/relationships/image" Target="../media/image7.wmf"/><Relationship Id="rId12"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4.docx"/><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package" Target="../embeddings/Microsoft_Word_Document6.docx"/><Relationship Id="rId4" Type="http://schemas.openxmlformats.org/officeDocument/2006/relationships/package" Target="../embeddings/Microsoft_Word_Document.docx"/><Relationship Id="rId9" Type="http://schemas.openxmlformats.org/officeDocument/2006/relationships/image" Target="../media/image8.wmf"/><Relationship Id="rId14" Type="http://schemas.openxmlformats.org/officeDocument/2006/relationships/package" Target="../embeddings/Microsoft_Word_Document8.docx"/></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www.xoserve.com/change/" TargetMode="Externa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a:xfrm>
            <a:off x="1371600" y="2914650"/>
            <a:ext cx="6400800" cy="776568"/>
          </a:xfrm>
        </p:spPr>
        <p:txBody>
          <a:bodyPr/>
          <a:lstStyle/>
          <a:p>
            <a:r>
              <a:rPr lang="en-GB" dirty="0"/>
              <a:t>8</a:t>
            </a:r>
            <a:r>
              <a:rPr lang="en-GB" baseline="30000" dirty="0"/>
              <a:t>th</a:t>
            </a:r>
            <a:r>
              <a:rPr lang="en-GB" dirty="0"/>
              <a:t> December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dirty="0"/>
              <a:t>XRN5450 Demand tool to support Urgent Modification 0788 - </a:t>
            </a:r>
            <a:r>
              <a:rPr lang="en-US" sz="1800" dirty="0" err="1"/>
              <a:t>Minimising</a:t>
            </a:r>
            <a:r>
              <a:rPr lang="en-US" sz="1800" dirty="0"/>
              <a:t> the market impacts of ‘Supplier Undertaking’ operation</a:t>
            </a:r>
          </a:p>
        </p:txBody>
      </p:sp>
      <p:graphicFrame>
        <p:nvGraphicFramePr>
          <p:cNvPr id="8" name="Table 7"/>
          <p:cNvGraphicFramePr>
            <a:graphicFrameLocks noGrp="1"/>
          </p:cNvGraphicFramePr>
          <p:nvPr>
            <p:extLst>
              <p:ext uri="{D42A27DB-BD31-4B8C-83A1-F6EECF244321}">
                <p14:modId xmlns:p14="http://schemas.microsoft.com/office/powerpoint/2010/main" val="3963128942"/>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31523875"/>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027214597"/>
              </p:ext>
            </p:extLst>
          </p:nvPr>
        </p:nvGraphicFramePr>
        <p:xfrm>
          <a:off x="3995936" y="86085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Modification 0788 - </a:t>
                      </a:r>
                      <a:r>
                        <a:rPr lang="en-US" sz="1050" b="0" i="0" u="none" strike="noStrike" kern="1200" baseline="0" noProof="0" dirty="0" err="1">
                          <a:latin typeface="Arial" panose="020B0604020202020204" pitchFamily="34" charset="0"/>
                          <a:cs typeface="Arial" panose="020B0604020202020204" pitchFamily="34" charset="0"/>
                        </a:rPr>
                        <a:t>Minimising</a:t>
                      </a:r>
                      <a:r>
                        <a:rPr lang="en-US" sz="1050" b="0" i="0" u="none" strike="noStrike" kern="1200" baseline="0" noProof="0" dirty="0">
                          <a:latin typeface="Arial" panose="020B0604020202020204" pitchFamily="34" charset="0"/>
                          <a:cs typeface="Arial" panose="020B0604020202020204" pitchFamily="34" charset="0"/>
                        </a:rPr>
                        <a:t> the market impacts of ‘Supplier Undertaking’ operation was implemented on 01 November 2021. This provides the ability for Suppliers who are operating under a </a:t>
                      </a:r>
                      <a:r>
                        <a:rPr lang="en-US" sz="1050" b="0" i="0" u="none" strike="noStrike" kern="1200" baseline="0" noProof="0" dirty="0" err="1">
                          <a:latin typeface="Arial" panose="020B0604020202020204" pitchFamily="34" charset="0"/>
                          <a:cs typeface="Arial" panose="020B0604020202020204" pitchFamily="34" charset="0"/>
                        </a:rPr>
                        <a:t>DoU</a:t>
                      </a:r>
                      <a:r>
                        <a:rPr lang="en-US" sz="1050" b="0" i="0" u="none" strike="noStrike" kern="1200" baseline="0" noProof="0" dirty="0">
                          <a:latin typeface="Arial" panose="020B0604020202020204" pitchFamily="34" charset="0"/>
                          <a:cs typeface="Arial" panose="020B0604020202020204" pitchFamily="34" charset="0"/>
                        </a:rPr>
                        <a:t> following the Termination of the Shipper User, to make arrangements with another Shipper User to source additional supplies of gas and make trade nominations to the Terminated Shipper User account to balance that portfolio and mitigate increased costs, until a new ‘Registered User’ is appointed.</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XRN5443 was raised to accommodate the Modification 0788 process. Under XRN5443, as per Modification 0788, the CDSP will send the new Shipper relevant TSMPs information and the new Shipper is responsible for confirming the demand for the TSMPs they have agreed to supply gas for. </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It has been acknowledged between National Grid and the CDSP that there could be a scenario where a new Shipper looking to supply gas for the TSMPs doesn’t have the ability to work out the estimate demand or simply wants the CDSP to provide this estimate. </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To address this scenario, this Change Proposal has been raised to create and make available where required, a demand tool which in the event of a Shipper termination, the tool would allow the CDSP to calculate estimate demand at Supplier level enabling the Supplier to enter an arrangement with a new Shipper to offset the demand, via a trade, with the Terminated Shipper.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37018661"/>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68526972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2000" dirty="0"/>
              <a:t>XRN5453 GSOS 2, 3 &amp; 13 Payment Automation </a:t>
            </a:r>
          </a:p>
        </p:txBody>
      </p:sp>
      <p:graphicFrame>
        <p:nvGraphicFramePr>
          <p:cNvPr id="8" name="Table 7"/>
          <p:cNvGraphicFramePr>
            <a:graphicFrameLocks noGrp="1"/>
          </p:cNvGraphicFramePr>
          <p:nvPr>
            <p:extLst>
              <p:ext uri="{D42A27DB-BD31-4B8C-83A1-F6EECF244321}">
                <p14:modId xmlns:p14="http://schemas.microsoft.com/office/powerpoint/2010/main" val="3772069287"/>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259001422"/>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SGN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872303965"/>
              </p:ext>
            </p:extLst>
          </p:nvPr>
        </p:nvGraphicFramePr>
        <p:xfrm>
          <a:off x="3995936" y="860859"/>
          <a:ext cx="5076562" cy="4068612"/>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32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36165">
                <a:tc>
                  <a:txBody>
                    <a:bodyPr/>
                    <a:lstStyle/>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To automate the GSOP 2, 3 &amp; 13 payments currently made via the Adhoc Request to Bill (RTB) process will require the following changes:</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	New Invoice Type</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	</a:t>
                      </a:r>
                      <a:r>
                        <a:rPr lang="en-US" sz="1050" b="0" i="0" u="none" strike="noStrike" kern="1200" baseline="0" noProof="0" dirty="0" err="1">
                          <a:latin typeface="Arial" panose="020B0604020202020204" pitchFamily="34" charset="0"/>
                          <a:cs typeface="Arial" panose="020B0604020202020204" pitchFamily="34" charset="0"/>
                        </a:rPr>
                        <a:t>Utilise</a:t>
                      </a:r>
                      <a:r>
                        <a:rPr lang="en-US" sz="1050" b="0" i="0" u="none" strike="noStrike" kern="1200" baseline="0" noProof="0" dirty="0">
                          <a:latin typeface="Arial" panose="020B0604020202020204" pitchFamily="34" charset="0"/>
                          <a:cs typeface="Arial" panose="020B0604020202020204" pitchFamily="34" charset="0"/>
                        </a:rPr>
                        <a:t> existing Charge Types</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	New Template in line with current FSG process</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	New AMT Interfaces</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	New PO Interfaces</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	Update Supporting Information</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We would look to Xoserve to provide solution options which could facilitate the timely payment of the GSOP’s listed within this Change Proposal and would expect that the following options be investigated as a minimum.</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1.	A solution which could automate the current RTB process. </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2.	A solution which would </a:t>
                      </a:r>
                      <a:r>
                        <a:rPr lang="en-US" sz="1050" b="0" i="0" u="none" strike="noStrike" kern="1200" baseline="0" noProof="0" dirty="0" err="1">
                          <a:latin typeface="Arial" panose="020B0604020202020204" pitchFamily="34" charset="0"/>
                          <a:cs typeface="Arial" panose="020B0604020202020204" pitchFamily="34" charset="0"/>
                        </a:rPr>
                        <a:t>utilise</a:t>
                      </a:r>
                      <a:r>
                        <a:rPr lang="en-US" sz="1050" b="0" i="0" u="none" strike="noStrike" kern="1200" baseline="0" noProof="0" dirty="0">
                          <a:latin typeface="Arial" panose="020B0604020202020204" pitchFamily="34" charset="0"/>
                          <a:cs typeface="Arial" panose="020B0604020202020204" pitchFamily="34" charset="0"/>
                        </a:rPr>
                        <a:t> similar functionality to the current Failure to Supply Gas process.  </a:t>
                      </a: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3.	A solution which could facilitate a daily submission.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02645329"/>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35510500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399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95589165"/>
              </p:ext>
            </p:extLst>
          </p:nvPr>
        </p:nvGraphicFramePr>
        <p:xfrm>
          <a:off x="122860" y="651355"/>
          <a:ext cx="3919301" cy="1912118"/>
        </p:xfrm>
        <a:graphic>
          <a:graphicData uri="http://schemas.openxmlformats.org/drawingml/2006/table">
            <a:tbl>
              <a:tblPr firstRow="1" bandRow="1">
                <a:tableStyleId>{E8B1032C-EA38-4F05-BA0D-38AFFFC7BED3}</a:tableStyleId>
              </a:tblPr>
              <a:tblGrid>
                <a:gridCol w="3028229">
                  <a:extLst>
                    <a:ext uri="{9D8B030D-6E8A-4147-A177-3AD203B41FA5}">
                      <a16:colId xmlns:a16="http://schemas.microsoft.com/office/drawing/2014/main" val="20000"/>
                    </a:ext>
                  </a:extLst>
                </a:gridCol>
                <a:gridCol w="89107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96678">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2201">
                <a:tc gridSpan="2">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For Information – This will be presented at November </a:t>
                      </a:r>
                      <a:r>
                        <a:rPr lang="en-GB" sz="1050" b="0" kern="1200" baseline="0" dirty="0" err="1">
                          <a:solidFill>
                            <a:schemeClr val="tx1"/>
                          </a:solidFill>
                          <a:latin typeface="Arial" panose="020B0604020202020204" pitchFamily="34" charset="0"/>
                          <a:ea typeface="+mn-ea"/>
                          <a:cs typeface="Arial" panose="020B0604020202020204" pitchFamily="34" charset="0"/>
                        </a:rPr>
                        <a:t>CoMC</a:t>
                      </a:r>
                      <a:r>
                        <a:rPr lang="en-GB" sz="1050" b="0" kern="1200" baseline="0" dirty="0">
                          <a:solidFill>
                            <a:schemeClr val="tx1"/>
                          </a:solidFill>
                          <a:latin typeface="Arial" panose="020B0604020202020204" pitchFamily="34" charset="0"/>
                          <a:ea typeface="+mn-ea"/>
                          <a:cs typeface="Arial" panose="020B0604020202020204" pitchFamily="34" charset="0"/>
                        </a:rPr>
                        <a:t> for approval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47022795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54180531"/>
              </p:ext>
            </p:extLst>
          </p:nvPr>
        </p:nvGraphicFramePr>
        <p:xfrm>
          <a:off x="122860" y="2640680"/>
          <a:ext cx="3919301" cy="930046"/>
        </p:xfrm>
        <a:graphic>
          <a:graphicData uri="http://schemas.openxmlformats.org/drawingml/2006/table">
            <a:tbl>
              <a:tblPr firstRow="1" bandRow="1">
                <a:tableStyleId>{E8B1032C-EA38-4F05-BA0D-38AFFFC7BED3}</a:tableStyleId>
              </a:tblPr>
              <a:tblGrid>
                <a:gridCol w="1641725">
                  <a:extLst>
                    <a:ext uri="{9D8B030D-6E8A-4147-A177-3AD203B41FA5}">
                      <a16:colId xmlns:a16="http://schemas.microsoft.com/office/drawing/2014/main" val="20000"/>
                    </a:ext>
                  </a:extLst>
                </a:gridCol>
                <a:gridCol w="2277576">
                  <a:extLst>
                    <a:ext uri="{9D8B030D-6E8A-4147-A177-3AD203B41FA5}">
                      <a16:colId xmlns:a16="http://schemas.microsoft.com/office/drawing/2014/main" val="20001"/>
                    </a:ext>
                  </a:extLst>
                </a:gridCol>
              </a:tblGrid>
              <a:tr h="482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47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3"/>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245608" y="651355"/>
            <a:ext cx="0" cy="4057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22">
            <a:extLst>
              <a:ext uri="{FF2B5EF4-FFF2-40B4-BE49-F238E27FC236}">
                <a16:creationId xmlns:a16="http://schemas.microsoft.com/office/drawing/2014/main" id="{BF56EF1E-11A4-4887-9595-4A310E9B6BE2}"/>
              </a:ext>
            </a:extLst>
          </p:cNvPr>
          <p:cNvSpPr>
            <a:spLocks noGrp="1"/>
          </p:cNvSpPr>
          <p:nvPr>
            <p:ph type="title"/>
          </p:nvPr>
        </p:nvSpPr>
        <p:spPr>
          <a:xfrm>
            <a:off x="90637" y="63863"/>
            <a:ext cx="8930503" cy="637580"/>
          </a:xfrm>
        </p:spPr>
        <p:txBody>
          <a:bodyPr>
            <a:noAutofit/>
          </a:bodyPr>
          <a:lstStyle/>
          <a:p>
            <a:r>
              <a:rPr lang="en-US" sz="1800" dirty="0">
                <a:latin typeface="+mj-lt"/>
              </a:rPr>
              <a:t>XRN5452 </a:t>
            </a:r>
            <a:r>
              <a:rPr lang="en-GB" sz="1800" dirty="0">
                <a:latin typeface="+mj-lt"/>
                <a:ea typeface="Calibri" panose="020F0502020204030204" pitchFamily="34" charset="0"/>
                <a:cs typeface="Times New Roman" panose="02020603050405020304" pitchFamily="18" charset="0"/>
              </a:rPr>
              <a:t>Amendments to v20 of the Service Description Table</a:t>
            </a:r>
            <a:endParaRPr lang="en-GB" sz="1800" dirty="0">
              <a:latin typeface="+mj-lt"/>
            </a:endParaRPr>
          </a:p>
        </p:txBody>
      </p:sp>
      <p:graphicFrame>
        <p:nvGraphicFramePr>
          <p:cNvPr id="13" name="Table 12">
            <a:extLst>
              <a:ext uri="{FF2B5EF4-FFF2-40B4-BE49-F238E27FC236}">
                <a16:creationId xmlns:a16="http://schemas.microsoft.com/office/drawing/2014/main" id="{76BB311D-CED7-40FC-9A90-022FEF96F2B8}"/>
              </a:ext>
            </a:extLst>
          </p:cNvPr>
          <p:cNvGraphicFramePr>
            <a:graphicFrameLocks noGrp="1"/>
          </p:cNvGraphicFramePr>
          <p:nvPr>
            <p:extLst>
              <p:ext uri="{D42A27DB-BD31-4B8C-83A1-F6EECF244321}">
                <p14:modId xmlns:p14="http://schemas.microsoft.com/office/powerpoint/2010/main" val="12827244"/>
              </p:ext>
            </p:extLst>
          </p:nvPr>
        </p:nvGraphicFramePr>
        <p:xfrm>
          <a:off x="4457602" y="651355"/>
          <a:ext cx="4563533" cy="4196542"/>
        </p:xfrm>
        <a:graphic>
          <a:graphicData uri="http://schemas.openxmlformats.org/drawingml/2006/table">
            <a:tbl>
              <a:tblPr firstRow="1" bandRow="1">
                <a:tableStyleId>{E8B1032C-EA38-4F05-BA0D-38AFFFC7BED3}</a:tableStyleId>
              </a:tblPr>
              <a:tblGrid>
                <a:gridCol w="4563533">
                  <a:extLst>
                    <a:ext uri="{9D8B030D-6E8A-4147-A177-3AD203B41FA5}">
                      <a16:colId xmlns:a16="http://schemas.microsoft.com/office/drawing/2014/main" val="20000"/>
                    </a:ext>
                  </a:extLst>
                </a:gridCol>
              </a:tblGrid>
              <a:tr h="345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51442">
                <a:tc>
                  <a:txBody>
                    <a:bodyPr/>
                    <a:lstStyle/>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This change is to seek approval for the inclusion of a new service lines to the DSC Service Description Table and to propose an amendment to an existing service line. </a:t>
                      </a:r>
                    </a:p>
                    <a:p>
                      <a:pPr lvl="0" algn="l">
                        <a:lnSpc>
                          <a:spcPct val="100000"/>
                        </a:lnSpc>
                        <a:spcBef>
                          <a:spcPts val="0"/>
                        </a:spcBef>
                        <a:spcAft>
                          <a:spcPts val="0"/>
                        </a:spcAft>
                        <a:buNone/>
                      </a:pPr>
                      <a:endParaRPr lang="en-US" sz="10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Proposed New Service Line</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endParaRPr lang="en-GB" sz="105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Proposed Service Line amendment</a:t>
                      </a:r>
                    </a:p>
                    <a:p>
                      <a:r>
                        <a:rPr lang="en-GB" sz="1000" kern="1200" dirty="0">
                          <a:solidFill>
                            <a:schemeClr val="tx1"/>
                          </a:solidFill>
                          <a:effectLst/>
                          <a:latin typeface="+mn-lt"/>
                          <a:ea typeface="+mn-ea"/>
                          <a:cs typeface="+mn-cs"/>
                        </a:rPr>
                        <a:t>Existing Line :-</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5C9DC992-EFF2-49F6-BE7A-2F86203A912A}"/>
              </a:ext>
            </a:extLst>
          </p:cNvPr>
          <p:cNvGraphicFramePr>
            <a:graphicFrameLocks noGrp="1"/>
          </p:cNvGraphicFramePr>
          <p:nvPr>
            <p:extLst>
              <p:ext uri="{D42A27DB-BD31-4B8C-83A1-F6EECF244321}">
                <p14:modId xmlns:p14="http://schemas.microsoft.com/office/powerpoint/2010/main" val="2394689495"/>
              </p:ext>
            </p:extLst>
          </p:nvPr>
        </p:nvGraphicFramePr>
        <p:xfrm>
          <a:off x="4572000" y="1856023"/>
          <a:ext cx="4269714" cy="1249680"/>
        </p:xfrm>
        <a:graphic>
          <a:graphicData uri="http://schemas.openxmlformats.org/drawingml/2006/table">
            <a:tbl>
              <a:tblPr firstRow="1" bandRow="1"/>
              <a:tblGrid>
                <a:gridCol w="1336397">
                  <a:extLst>
                    <a:ext uri="{9D8B030D-6E8A-4147-A177-3AD203B41FA5}">
                      <a16:colId xmlns:a16="http://schemas.microsoft.com/office/drawing/2014/main" val="850768807"/>
                    </a:ext>
                  </a:extLst>
                </a:gridCol>
                <a:gridCol w="2933317">
                  <a:extLst>
                    <a:ext uri="{9D8B030D-6E8A-4147-A177-3AD203B41FA5}">
                      <a16:colId xmlns:a16="http://schemas.microsoft.com/office/drawing/2014/main" val="2263692657"/>
                    </a:ext>
                  </a:extLst>
                </a:gridCol>
              </a:tblGrid>
              <a:tr h="33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DS-NCS SA2-01</a:t>
                      </a:r>
                    </a:p>
                    <a:p>
                      <a:endParaRPr lang="en-GB" sz="1600" dirty="0"/>
                    </a:p>
                  </a:txBody>
                  <a:tcPr/>
                </a:tc>
                <a:tc>
                  <a:txBody>
                    <a:bodyPr/>
                    <a:lstStyle/>
                    <a:p>
                      <a:r>
                        <a:rPr lang="en-US" sz="1000" dirty="0"/>
                        <a:t>The provision of a webpage available on the specific Shipper dashboard via DDP to allow Shippers to self serve and access the pre-COVID AQ held within the UK Link System for a specific Meter Point Reference Number</a:t>
                      </a:r>
                      <a:endParaRPr lang="en-GB" sz="1000" dirty="0"/>
                    </a:p>
                  </a:txBody>
                  <a:tcPr/>
                </a:tc>
                <a:extLst>
                  <a:ext uri="{0D108BD9-81ED-4DB2-BD59-A6C34878D82A}">
                    <a16:rowId xmlns:a16="http://schemas.microsoft.com/office/drawing/2014/main" val="4109713811"/>
                  </a:ext>
                </a:extLst>
              </a:tr>
              <a:tr h="346218">
                <a:tc gridSpan="2">
                  <a:txBody>
                    <a:bodyPr/>
                    <a:lstStyle/>
                    <a:p>
                      <a:r>
                        <a:rPr lang="en-GB" sz="1000" b="1" dirty="0">
                          <a:effectLst/>
                          <a:latin typeface="Arial" panose="020B0604020202020204" pitchFamily="34" charset="0"/>
                          <a:ea typeface="Times New Roman" panose="02020603050405020304" pitchFamily="18" charset="0"/>
                        </a:rPr>
                        <a:t>This line has been drafted to support XRN5431 Temporary community access to pre-COVID AQ values for Shippers</a:t>
                      </a:r>
                      <a:endParaRPr lang="en-GB" sz="1000" dirty="0"/>
                    </a:p>
                  </a:txBody>
                  <a:tcPr/>
                </a:tc>
                <a:tc hMerge="1">
                  <a:txBody>
                    <a:bodyPr/>
                    <a:lstStyle/>
                    <a:p>
                      <a:endParaRPr lang="en-GB" dirty="0"/>
                    </a:p>
                  </a:txBody>
                  <a:tcPr/>
                </a:tc>
                <a:extLst>
                  <a:ext uri="{0D108BD9-81ED-4DB2-BD59-A6C34878D82A}">
                    <a16:rowId xmlns:a16="http://schemas.microsoft.com/office/drawing/2014/main" val="1728553448"/>
                  </a:ext>
                </a:extLst>
              </a:tr>
            </a:tbl>
          </a:graphicData>
        </a:graphic>
      </p:graphicFrame>
      <p:graphicFrame>
        <p:nvGraphicFramePr>
          <p:cNvPr id="18" name="Table 17">
            <a:extLst>
              <a:ext uri="{FF2B5EF4-FFF2-40B4-BE49-F238E27FC236}">
                <a16:creationId xmlns:a16="http://schemas.microsoft.com/office/drawing/2014/main" id="{ABAD39C4-C6AB-497E-871D-CEC4B64713AE}"/>
              </a:ext>
            </a:extLst>
          </p:cNvPr>
          <p:cNvGraphicFramePr>
            <a:graphicFrameLocks noGrp="1"/>
          </p:cNvGraphicFramePr>
          <p:nvPr>
            <p:extLst>
              <p:ext uri="{D42A27DB-BD31-4B8C-83A1-F6EECF244321}">
                <p14:modId xmlns:p14="http://schemas.microsoft.com/office/powerpoint/2010/main" val="521799996"/>
              </p:ext>
            </p:extLst>
          </p:nvPr>
        </p:nvGraphicFramePr>
        <p:xfrm>
          <a:off x="101617" y="3689885"/>
          <a:ext cx="3931998" cy="601430"/>
        </p:xfrm>
        <a:graphic>
          <a:graphicData uri="http://schemas.openxmlformats.org/drawingml/2006/table">
            <a:tbl>
              <a:tblPr firstRow="1" bandRow="1">
                <a:tableStyleId>{FABFCF23-3B69-468F-B69F-88F6DE6A72F2}</a:tableStyleId>
              </a:tblPr>
              <a:tblGrid>
                <a:gridCol w="1641634">
                  <a:extLst>
                    <a:ext uri="{9D8B030D-6E8A-4147-A177-3AD203B41FA5}">
                      <a16:colId xmlns:a16="http://schemas.microsoft.com/office/drawing/2014/main" val="3477608926"/>
                    </a:ext>
                  </a:extLst>
                </a:gridCol>
                <a:gridCol w="229036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9" name="Table 18">
            <a:extLst>
              <a:ext uri="{FF2B5EF4-FFF2-40B4-BE49-F238E27FC236}">
                <a16:creationId xmlns:a16="http://schemas.microsoft.com/office/drawing/2014/main" id="{F5BE87DE-E8FB-4153-BE73-28EDBAF83899}"/>
              </a:ext>
            </a:extLst>
          </p:cNvPr>
          <p:cNvGraphicFramePr>
            <a:graphicFrameLocks noGrp="1"/>
          </p:cNvGraphicFramePr>
          <p:nvPr>
            <p:extLst>
              <p:ext uri="{D42A27DB-BD31-4B8C-83A1-F6EECF244321}">
                <p14:modId xmlns:p14="http://schemas.microsoft.com/office/powerpoint/2010/main" val="1042673274"/>
              </p:ext>
            </p:extLst>
          </p:nvPr>
        </p:nvGraphicFramePr>
        <p:xfrm>
          <a:off x="110163" y="4410475"/>
          <a:ext cx="3914906" cy="335280"/>
        </p:xfrm>
        <a:graphic>
          <a:graphicData uri="http://schemas.openxmlformats.org/drawingml/2006/table">
            <a:tbl>
              <a:tblPr firstRow="1" bandRow="1">
                <a:tableStyleId>{FABFCF23-3B69-468F-B69F-88F6DE6A72F2}</a:tableStyleId>
              </a:tblPr>
              <a:tblGrid>
                <a:gridCol w="1667218">
                  <a:extLst>
                    <a:ext uri="{9D8B030D-6E8A-4147-A177-3AD203B41FA5}">
                      <a16:colId xmlns:a16="http://schemas.microsoft.com/office/drawing/2014/main" val="3477608926"/>
                    </a:ext>
                  </a:extLst>
                </a:gridCol>
                <a:gridCol w="2247688">
                  <a:extLst>
                    <a:ext uri="{9D8B030D-6E8A-4147-A177-3AD203B41FA5}">
                      <a16:colId xmlns:a16="http://schemas.microsoft.com/office/drawing/2014/main" val="2478473174"/>
                    </a:ext>
                  </a:extLst>
                </a:gridCol>
              </a:tblGrid>
              <a:tr h="289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6" name="Table 15">
            <a:extLst>
              <a:ext uri="{FF2B5EF4-FFF2-40B4-BE49-F238E27FC236}">
                <a16:creationId xmlns:a16="http://schemas.microsoft.com/office/drawing/2014/main" id="{A19F9EE7-6D35-424F-A6F2-B83395C0DC95}"/>
              </a:ext>
            </a:extLst>
          </p:cNvPr>
          <p:cNvGraphicFramePr>
            <a:graphicFrameLocks noGrp="1"/>
          </p:cNvGraphicFramePr>
          <p:nvPr>
            <p:extLst>
              <p:ext uri="{D42A27DB-BD31-4B8C-83A1-F6EECF244321}">
                <p14:modId xmlns:p14="http://schemas.microsoft.com/office/powerpoint/2010/main" val="2462989951"/>
              </p:ext>
            </p:extLst>
          </p:nvPr>
        </p:nvGraphicFramePr>
        <p:xfrm>
          <a:off x="4572000" y="3656586"/>
          <a:ext cx="4269714" cy="1121454"/>
        </p:xfrm>
        <a:graphic>
          <a:graphicData uri="http://schemas.openxmlformats.org/drawingml/2006/table">
            <a:tbl>
              <a:tblPr firstRow="1" bandRow="1"/>
              <a:tblGrid>
                <a:gridCol w="1381221">
                  <a:extLst>
                    <a:ext uri="{9D8B030D-6E8A-4147-A177-3AD203B41FA5}">
                      <a16:colId xmlns:a16="http://schemas.microsoft.com/office/drawing/2014/main" val="1086068542"/>
                    </a:ext>
                  </a:extLst>
                </a:gridCol>
                <a:gridCol w="2888493">
                  <a:extLst>
                    <a:ext uri="{9D8B030D-6E8A-4147-A177-3AD203B41FA5}">
                      <a16:colId xmlns:a16="http://schemas.microsoft.com/office/drawing/2014/main" val="3846867037"/>
                    </a:ext>
                  </a:extLst>
                </a:gridCol>
              </a:tblGrid>
              <a:tr h="268014">
                <a:tc>
                  <a:txBody>
                    <a:bodyPr/>
                    <a:lstStyle/>
                    <a:p>
                      <a:r>
                        <a:rPr lang="en-GB" sz="1000" kern="1200" dirty="0">
                          <a:solidFill>
                            <a:schemeClr val="tx1"/>
                          </a:solidFill>
                          <a:effectLst/>
                          <a:latin typeface="+mn-lt"/>
                          <a:ea typeface="+mn-ea"/>
                          <a:cs typeface="+mn-cs"/>
                        </a:rPr>
                        <a:t>Service Line</a:t>
                      </a:r>
                      <a:endParaRPr lang="en-GB" sz="1000" dirty="0"/>
                    </a:p>
                  </a:txBody>
                  <a:tcPr/>
                </a:tc>
                <a:tc>
                  <a:txBody>
                    <a:bodyPr/>
                    <a:lstStyle/>
                    <a:p>
                      <a:r>
                        <a:rPr lang="en-GB" sz="1000" dirty="0"/>
                        <a:t>Proposed amendment </a:t>
                      </a:r>
                    </a:p>
                  </a:txBody>
                  <a:tcPr/>
                </a:tc>
                <a:extLst>
                  <a:ext uri="{0D108BD9-81ED-4DB2-BD59-A6C34878D82A}">
                    <a16:rowId xmlns:a16="http://schemas.microsoft.com/office/drawing/2014/main" val="490087559"/>
                  </a:ext>
                </a:extLst>
              </a:tr>
              <a:tr h="463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DS-NCS SA9-01</a:t>
                      </a:r>
                    </a:p>
                    <a:p>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provision of reporting / information services to the UNCC Performance Assurance Committee to the value of £50,000 per annum, increasing to </a:t>
                      </a:r>
                      <a:r>
                        <a:rPr lang="en-GB" sz="1000" strike="sngStrike" kern="1200" dirty="0">
                          <a:solidFill>
                            <a:srgbClr val="FF0000"/>
                          </a:solidFill>
                          <a:effectLst/>
                          <a:latin typeface="+mn-lt"/>
                          <a:ea typeface="+mn-ea"/>
                          <a:cs typeface="+mn-cs"/>
                        </a:rPr>
                        <a:t>£75,000</a:t>
                      </a:r>
                      <a:r>
                        <a:rPr lang="en-GB" sz="1000" kern="1200" dirty="0">
                          <a:solidFill>
                            <a:srgbClr val="FF0000"/>
                          </a:solidFill>
                          <a:effectLst/>
                          <a:latin typeface="+mn-lt"/>
                          <a:ea typeface="+mn-ea"/>
                          <a:cs typeface="+mn-cs"/>
                        </a:rPr>
                        <a:t>  £125,000 </a:t>
                      </a:r>
                      <a:r>
                        <a:rPr lang="en-GB" sz="1000" strike="sngStrike" kern="1200" dirty="0">
                          <a:solidFill>
                            <a:srgbClr val="FF0000"/>
                          </a:solidFill>
                          <a:effectLst/>
                          <a:latin typeface="+mn-lt"/>
                          <a:ea typeface="+mn-ea"/>
                          <a:cs typeface="+mn-cs"/>
                        </a:rPr>
                        <a:t>with effect from 01 April 2020. </a:t>
                      </a:r>
                      <a:r>
                        <a:rPr lang="en-GB" sz="1000" kern="1200" dirty="0">
                          <a:solidFill>
                            <a:srgbClr val="FF0000"/>
                          </a:solidFill>
                          <a:effectLst/>
                          <a:latin typeface="+mn-lt"/>
                          <a:ea typeface="+mn-ea"/>
                          <a:cs typeface="+mn-cs"/>
                        </a:rPr>
                        <a:t>for Financial year 2021/22</a:t>
                      </a:r>
                    </a:p>
                  </a:txBody>
                  <a:tcPr/>
                </a:tc>
                <a:extLst>
                  <a:ext uri="{0D108BD9-81ED-4DB2-BD59-A6C34878D82A}">
                    <a16:rowId xmlns:a16="http://schemas.microsoft.com/office/drawing/2014/main" val="4292740984"/>
                  </a:ext>
                </a:extLst>
              </a:tr>
            </a:tbl>
          </a:graphicData>
        </a:graphic>
      </p:graphicFrame>
    </p:spTree>
    <p:extLst>
      <p:ext uri="{BB962C8B-B14F-4D97-AF65-F5344CB8AC3E}">
        <p14:creationId xmlns:p14="http://schemas.microsoft.com/office/powerpoint/2010/main" val="406168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1BD8-622F-492A-84C4-83C8D92E1ADF}"/>
              </a:ext>
            </a:extLst>
          </p:cNvPr>
          <p:cNvSpPr>
            <a:spLocks noGrp="1"/>
          </p:cNvSpPr>
          <p:nvPr>
            <p:ph type="title"/>
          </p:nvPr>
        </p:nvSpPr>
        <p:spPr>
          <a:xfrm>
            <a:off x="457200" y="123477"/>
            <a:ext cx="8229600" cy="1345399"/>
          </a:xfrm>
        </p:spPr>
        <p:txBody>
          <a:bodyPr>
            <a:normAutofit fontScale="90000"/>
          </a:bodyPr>
          <a:lstStyle/>
          <a:p>
            <a:r>
              <a:rPr lang="en-US" dirty="0"/>
              <a:t>XRNTBC - UNC Modification (reference TBC) - Contingency Gas Procurement Arrangements when a Supplier acts under a Deed of Undertaking</a:t>
            </a:r>
            <a:endParaRPr lang="en-GB" dirty="0"/>
          </a:p>
        </p:txBody>
      </p:sp>
      <p:sp>
        <p:nvSpPr>
          <p:cNvPr id="3" name="Content Placeholder 2">
            <a:extLst>
              <a:ext uri="{FF2B5EF4-FFF2-40B4-BE49-F238E27FC236}">
                <a16:creationId xmlns:a16="http://schemas.microsoft.com/office/drawing/2014/main" id="{60724067-9494-4B31-8174-6B08DF3AB3B9}"/>
              </a:ext>
            </a:extLst>
          </p:cNvPr>
          <p:cNvSpPr>
            <a:spLocks noGrp="1"/>
          </p:cNvSpPr>
          <p:nvPr>
            <p:ph idx="1"/>
          </p:nvPr>
        </p:nvSpPr>
        <p:spPr>
          <a:xfrm>
            <a:off x="457200" y="1770434"/>
            <a:ext cx="8229600" cy="2961556"/>
          </a:xfrm>
        </p:spPr>
        <p:txBody>
          <a:bodyPr/>
          <a:lstStyle/>
          <a:p>
            <a:r>
              <a:rPr lang="en-GB" dirty="0"/>
              <a:t>Verbal update to be presented by Ellie Rogers</a:t>
            </a:r>
          </a:p>
        </p:txBody>
      </p:sp>
    </p:spTree>
    <p:extLst>
      <p:ext uri="{BB962C8B-B14F-4D97-AF65-F5344CB8AC3E}">
        <p14:creationId xmlns:p14="http://schemas.microsoft.com/office/powerpoint/2010/main" val="11962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a:bodyPr>
          <a:lstStyle/>
          <a:p>
            <a:pPr lvl="0"/>
            <a:r>
              <a:rPr lang="en-US" sz="2000" dirty="0"/>
              <a:t>XRN5236 Reporting Valid Confirmed Theft of Gas into Central Systems (Modification 0734) </a:t>
            </a:r>
          </a:p>
        </p:txBody>
      </p:sp>
    </p:spTree>
    <p:extLst>
      <p:ext uri="{BB962C8B-B14F-4D97-AF65-F5344CB8AC3E}">
        <p14:creationId xmlns:p14="http://schemas.microsoft.com/office/powerpoint/2010/main" val="170450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253952"/>
            <a:ext cx="9028601" cy="307777"/>
          </a:xfrm>
        </p:spPr>
        <p:txBody>
          <a:bodyPr>
            <a:noAutofit/>
          </a:bodyPr>
          <a:lstStyle/>
          <a:p>
            <a:r>
              <a:rPr lang="en-US" sz="1800" dirty="0"/>
              <a:t>XRN5236 Reporting Valid Confirmed Theft of Gas into Central Systems (Modification 0734)</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994811224"/>
              </p:ext>
            </p:extLst>
          </p:nvPr>
        </p:nvGraphicFramePr>
        <p:xfrm>
          <a:off x="115399" y="1038912"/>
          <a:ext cx="8913201" cy="1052196"/>
        </p:xfrm>
        <a:graphic>
          <a:graphicData uri="http://schemas.openxmlformats.org/drawingml/2006/table">
            <a:tbl>
              <a:tblPr firstRow="1" bandRow="1">
                <a:tableStyleId>{2D5ABB26-0587-4C30-8999-92F81FD0307C}</a:tableStyleId>
              </a:tblPr>
              <a:tblGrid>
                <a:gridCol w="780744">
                  <a:extLst>
                    <a:ext uri="{9D8B030D-6E8A-4147-A177-3AD203B41FA5}">
                      <a16:colId xmlns:a16="http://schemas.microsoft.com/office/drawing/2014/main" val="1006639987"/>
                    </a:ext>
                  </a:extLst>
                </a:gridCol>
                <a:gridCol w="1046751">
                  <a:extLst>
                    <a:ext uri="{9D8B030D-6E8A-4147-A177-3AD203B41FA5}">
                      <a16:colId xmlns:a16="http://schemas.microsoft.com/office/drawing/2014/main" val="4080995352"/>
                    </a:ext>
                  </a:extLst>
                </a:gridCol>
                <a:gridCol w="946103">
                  <a:extLst>
                    <a:ext uri="{9D8B030D-6E8A-4147-A177-3AD203B41FA5}">
                      <a16:colId xmlns:a16="http://schemas.microsoft.com/office/drawing/2014/main" val="1439127370"/>
                    </a:ext>
                  </a:extLst>
                </a:gridCol>
                <a:gridCol w="946103">
                  <a:extLst>
                    <a:ext uri="{9D8B030D-6E8A-4147-A177-3AD203B41FA5}">
                      <a16:colId xmlns:a16="http://schemas.microsoft.com/office/drawing/2014/main" val="2386035315"/>
                    </a:ext>
                  </a:extLst>
                </a:gridCol>
                <a:gridCol w="865584">
                  <a:extLst>
                    <a:ext uri="{9D8B030D-6E8A-4147-A177-3AD203B41FA5}">
                      <a16:colId xmlns:a16="http://schemas.microsoft.com/office/drawing/2014/main" val="965499758"/>
                    </a:ext>
                  </a:extLst>
                </a:gridCol>
                <a:gridCol w="1089870">
                  <a:extLst>
                    <a:ext uri="{9D8B030D-6E8A-4147-A177-3AD203B41FA5}">
                      <a16:colId xmlns:a16="http://schemas.microsoft.com/office/drawing/2014/main" val="2553637847"/>
                    </a:ext>
                  </a:extLst>
                </a:gridCol>
                <a:gridCol w="888968">
                  <a:extLst>
                    <a:ext uri="{9D8B030D-6E8A-4147-A177-3AD203B41FA5}">
                      <a16:colId xmlns:a16="http://schemas.microsoft.com/office/drawing/2014/main" val="201100273"/>
                    </a:ext>
                  </a:extLst>
                </a:gridCol>
                <a:gridCol w="808151">
                  <a:extLst>
                    <a:ext uri="{9D8B030D-6E8A-4147-A177-3AD203B41FA5}">
                      <a16:colId xmlns:a16="http://schemas.microsoft.com/office/drawing/2014/main" val="174316984"/>
                    </a:ext>
                  </a:extLst>
                </a:gridCol>
                <a:gridCol w="808151">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kern="1200" dirty="0">
                          <a:solidFill>
                            <a:schemeClr val="tx1"/>
                          </a:solidFill>
                          <a:effectLst/>
                          <a:latin typeface="+mn-lt"/>
                          <a:ea typeface="+mn-ea"/>
                          <a:cs typeface="+mn-cs"/>
                          <a:hlinkClick r:id="rId3"/>
                        </a:rPr>
                        <a:t>2934.1 - RT - PO</a:t>
                      </a:r>
                      <a:endParaRPr lang="en-GB" sz="1000" u="sng"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135K – 175K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100% 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Option 1- Interim solution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By April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hlinkClick r:id="rId4"/>
                        </a:rPr>
                        <a:t>CP Page</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603294829"/>
              </p:ext>
            </p:extLst>
          </p:nvPr>
        </p:nvGraphicFramePr>
        <p:xfrm>
          <a:off x="115398" y="2382085"/>
          <a:ext cx="8913200" cy="255897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346864">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2212108">
                <a:tc>
                  <a:txBody>
                    <a:bodyPr/>
                    <a:lstStyle/>
                    <a:p>
                      <a:pPr algn="ctr"/>
                      <a:r>
                        <a:rPr lang="en-GB" sz="1000" dirty="0"/>
                        <a:t>EDF</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Reject</a:t>
                      </a:r>
                    </a:p>
                  </a:txBody>
                  <a:tcPr marL="59044" marR="59044" marT="0" marB="0" anchor="ctr"/>
                </a:tc>
                <a:tc>
                  <a:txBody>
                    <a:bodyPr/>
                    <a:lstStyle/>
                    <a:p>
                      <a:r>
                        <a:rPr lang="en-US" sz="1000" dirty="0"/>
                        <a:t>We support MOD 0734S and the enduring solution which seeks to introduce a robust process whereby the volume of the confirmed theft is reported into central systems. We feel that the solution should allow the shippers to bulk accept Theft claims via CMS, and have a preview option of the bulk list so that the shipper is able to see any stand out volume and reject that one and then accept the rest. We feel this would allow efficiency in the solution. In terms of the interim solution, we cannot see a strong benefit case to implement something which will be subsequently replaced within months by the enduring solution. We would like to understand more details in terms of the benefits it would bring to industry. Our understanding is that MOD 0734S is yet to be approved in January 2022, which raises a question whether the solution should be discussed for approval. In addition, it is not clear what is driving the early implementation of the interim solution. Our understanding is that the proposed implementation date April 2022 was originally based on the new TRAS process being in place by this time. The new TRAS process will no longer be in place by this time as it has been delayed. Moreover, if the “as is” process is followed correctly then identified gas theft will be entered into settlements. MOD 0734S makes this simpler and to ensure compliance but there is nothing preventing compliance if current processes are followed. Therefore, we believe that this change should be delivered as part of the CMS rebuild </a:t>
                      </a:r>
                      <a:r>
                        <a:rPr lang="en-US" sz="1000" dirty="0" err="1"/>
                        <a:t>programme</a:t>
                      </a:r>
                      <a:r>
                        <a:rPr lang="en-US" sz="1000" dirty="0"/>
                        <a:t> as a more cost-efficient way to deliver the change. </a:t>
                      </a:r>
                      <a:endParaRPr lang="en-GB" sz="1000" dirty="0"/>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47777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658375"/>
          </a:xfrm>
        </p:spPr>
        <p:txBody>
          <a:bodyPr>
            <a:normAutofit fontScale="90000"/>
          </a:bodyPr>
          <a:lstStyle/>
          <a:p>
            <a:r>
              <a:rPr lang="en-US" sz="3600" dirty="0">
                <a:latin typeface="Arial"/>
                <a:cs typeface="Arial"/>
              </a:rPr>
              <a:t>XRN4992 - Modification 0687 - Creation of new charge to recover Last Resort Supply Payments</a:t>
            </a:r>
          </a:p>
        </p:txBody>
      </p:sp>
    </p:spTree>
    <p:extLst>
      <p:ext uri="{BB962C8B-B14F-4D97-AF65-F5344CB8AC3E}">
        <p14:creationId xmlns:p14="http://schemas.microsoft.com/office/powerpoint/2010/main" val="352719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FAA905-AE91-4692-9E1C-68ABBE489AF8}"/>
              </a:ext>
            </a:extLst>
          </p:cNvPr>
          <p:cNvSpPr txBox="1"/>
          <p:nvPr/>
        </p:nvSpPr>
        <p:spPr>
          <a:xfrm>
            <a:off x="306656" y="938502"/>
            <a:ext cx="8110101" cy="4154984"/>
          </a:xfrm>
          <a:prstGeom prst="rect">
            <a:avLst/>
          </a:prstGeom>
          <a:noFill/>
        </p:spPr>
        <p:txBody>
          <a:bodyPr wrap="square" rtlCol="0">
            <a:spAutoFit/>
          </a:bodyPr>
          <a:lstStyle/>
          <a:p>
            <a:pPr marL="171450" indent="-171450">
              <a:buFont typeface="Arial" panose="020B0604020202020204" pitchFamily="34" charset="0"/>
              <a:buChar char="•"/>
            </a:pPr>
            <a:r>
              <a:rPr lang="en-GB" sz="1200" dirty="0"/>
              <a:t>Solution Option 1 (enduring) was approved to progress into development at February 2020 ChMC meeting for proposed November 2020 release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Detailed Design Change Pack was sent out for consultation on the enduring solution (Option 1)</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At the </a:t>
            </a:r>
            <a:r>
              <a:rPr lang="en-GB" sz="1200" dirty="0" err="1"/>
              <a:t>eChMC</a:t>
            </a:r>
            <a:r>
              <a:rPr lang="en-GB" sz="1200" dirty="0"/>
              <a:t> meeting in May 2020 the Committee pulled the change from November 2020 release due to </a:t>
            </a:r>
            <a:r>
              <a:rPr lang="en-US" sz="1200" dirty="0"/>
              <a:t>the Modification still awaiting an Ofgem decision.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There was also an interim solution (Option 4), which ChMC were considering to implement if delivery of the enduring solution (Option 1) couldn’t align with a 01 April implementation date.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u="sng" dirty="0"/>
              <a:t>Please note, at this point, we are asking ChMC to consider voting on the interim solution (Option 4) </a:t>
            </a:r>
            <a:r>
              <a:rPr lang="en-US" sz="1200" b="1" u="sng" dirty="0"/>
              <a:t>only</a:t>
            </a:r>
            <a:r>
              <a:rPr lang="en-US" sz="1200" u="sng" dirty="0"/>
              <a:t> to aim for implementation by 01 April 2022.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approved and implemented, we will subsequently bring the enduring solution (Option 1) back to ChMC to consider when it can be scheduled for delivery (UK Link Major Release required). </a:t>
            </a:r>
            <a:endParaRPr lang="en-GB" sz="1200" dirty="0"/>
          </a:p>
        </p:txBody>
      </p:sp>
      <p:sp>
        <p:nvSpPr>
          <p:cNvPr id="2" name="Title 1"/>
          <p:cNvSpPr>
            <a:spLocks noGrp="1"/>
          </p:cNvSpPr>
          <p:nvPr>
            <p:ph type="title"/>
          </p:nvPr>
        </p:nvSpPr>
        <p:spPr>
          <a:xfrm>
            <a:off x="115399" y="234680"/>
            <a:ext cx="9028601" cy="554821"/>
          </a:xfrm>
        </p:spPr>
        <p:txBody>
          <a:bodyPr>
            <a:noAutofit/>
          </a:bodyPr>
          <a:lstStyle/>
          <a:p>
            <a:r>
              <a:rPr lang="en-US" sz="2000" dirty="0"/>
              <a:t>Background - XRN4992 - Modification 0687 - Creation of new charge to recover Last Resort Supply Payments</a:t>
            </a:r>
          </a:p>
        </p:txBody>
      </p:sp>
      <p:sp>
        <p:nvSpPr>
          <p:cNvPr id="4" name="TextBox 3">
            <a:extLst>
              <a:ext uri="{FF2B5EF4-FFF2-40B4-BE49-F238E27FC236}">
                <a16:creationId xmlns:a16="http://schemas.microsoft.com/office/drawing/2014/main" id="{5017FE3A-3EC0-48EB-8FA6-60FBEBD4EA47}"/>
              </a:ext>
            </a:extLst>
          </p:cNvPr>
          <p:cNvSpPr txBox="1"/>
          <p:nvPr/>
        </p:nvSpPr>
        <p:spPr>
          <a:xfrm>
            <a:off x="452652" y="2345906"/>
            <a:ext cx="23042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Consultation Summary</a:t>
            </a:r>
          </a:p>
        </p:txBody>
      </p:sp>
      <p:graphicFrame>
        <p:nvGraphicFramePr>
          <p:cNvPr id="5" name="Table 4">
            <a:extLst>
              <a:ext uri="{FF2B5EF4-FFF2-40B4-BE49-F238E27FC236}">
                <a16:creationId xmlns:a16="http://schemas.microsoft.com/office/drawing/2014/main" id="{ECD45FFA-B18E-42B7-BF55-ACF9212C405B}"/>
              </a:ext>
            </a:extLst>
          </p:cNvPr>
          <p:cNvGraphicFramePr>
            <a:graphicFrameLocks noGrp="1"/>
          </p:cNvGraphicFramePr>
          <p:nvPr>
            <p:extLst/>
          </p:nvPr>
        </p:nvGraphicFramePr>
        <p:xfrm>
          <a:off x="549085" y="2703661"/>
          <a:ext cx="5413725" cy="626186"/>
        </p:xfrm>
        <a:graphic>
          <a:graphicData uri="http://schemas.openxmlformats.org/drawingml/2006/table">
            <a:tbl>
              <a:tblPr firstRow="1" bandRow="1">
                <a:tableStyleId>{2D5ABB26-0587-4C30-8999-92F81FD0307C}</a:tableStyleId>
              </a:tblPr>
              <a:tblGrid>
                <a:gridCol w="1161452">
                  <a:extLst>
                    <a:ext uri="{9D8B030D-6E8A-4147-A177-3AD203B41FA5}">
                      <a16:colId xmlns:a16="http://schemas.microsoft.com/office/drawing/2014/main" val="1006639987"/>
                    </a:ext>
                  </a:extLst>
                </a:gridCol>
                <a:gridCol w="1557170">
                  <a:extLst>
                    <a:ext uri="{9D8B030D-6E8A-4147-A177-3AD203B41FA5}">
                      <a16:colId xmlns:a16="http://schemas.microsoft.com/office/drawing/2014/main" val="4080995352"/>
                    </a:ext>
                  </a:extLst>
                </a:gridCol>
                <a:gridCol w="1407443">
                  <a:extLst>
                    <a:ext uri="{9D8B030D-6E8A-4147-A177-3AD203B41FA5}">
                      <a16:colId xmlns:a16="http://schemas.microsoft.com/office/drawing/2014/main" val="1439127370"/>
                    </a:ext>
                  </a:extLst>
                </a:gridCol>
                <a:gridCol w="1287660">
                  <a:extLst>
                    <a:ext uri="{9D8B030D-6E8A-4147-A177-3AD203B41FA5}">
                      <a16:colId xmlns:a16="http://schemas.microsoft.com/office/drawing/2014/main" val="965499758"/>
                    </a:ext>
                  </a:extLst>
                </a:gridCol>
              </a:tblGrid>
              <a:tr h="212545">
                <a:tc>
                  <a:txBody>
                    <a:bodyPr/>
                    <a:lstStyle/>
                    <a:p>
                      <a:r>
                        <a:rPr lang="en-GB" sz="1200" dirty="0">
                          <a:solidFill>
                            <a:schemeClr val="bg1"/>
                          </a:solidFill>
                        </a:rPr>
                        <a:t>Change Pack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GB" sz="1200" dirty="0">
                          <a:solidFill>
                            <a:schemeClr val="bg1"/>
                          </a:solidFill>
                        </a:rPr>
                        <a:t>Detailed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200" kern="1200" dirty="0">
                          <a:solidFill>
                            <a:schemeClr val="bg1"/>
                          </a:solidFill>
                          <a:effectLst/>
                          <a:latin typeface="+mn-lt"/>
                          <a:ea typeface="+mn-ea"/>
                          <a:cs typeface="+mn-cs"/>
                        </a:rPr>
                        <a:t>Representations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2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42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April 2020</a:t>
                      </a:r>
                      <a:endParaRPr lang="en-GB" sz="1200" u="sng"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3"/>
                        </a:rPr>
                        <a:t>2566.10 - MT - JR</a:t>
                      </a:r>
                      <a:endParaRPr lang="en-GB" sz="12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dirty="0"/>
                        <a:t>3 Approvals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tx1"/>
                          </a:solidFill>
                          <a:latin typeface="+mn-lt"/>
                          <a:ea typeface="+mn-ea"/>
                          <a:cs typeface="+mn-cs"/>
                        </a:rPr>
                        <a:t>Shipper &amp;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306833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2F93-0781-4F7D-9F88-48DB4FD08898}"/>
              </a:ext>
            </a:extLst>
          </p:cNvPr>
          <p:cNvSpPr>
            <a:spLocks noGrp="1"/>
          </p:cNvSpPr>
          <p:nvPr>
            <p:ph type="title"/>
          </p:nvPr>
        </p:nvSpPr>
        <p:spPr/>
        <p:txBody>
          <a:bodyPr/>
          <a:lstStyle/>
          <a:p>
            <a:r>
              <a:rPr lang="en-GB" dirty="0"/>
              <a:t>ChMC Decision Required</a:t>
            </a:r>
          </a:p>
        </p:txBody>
      </p:sp>
      <p:sp>
        <p:nvSpPr>
          <p:cNvPr id="3" name="TextBox 2">
            <a:extLst>
              <a:ext uri="{FF2B5EF4-FFF2-40B4-BE49-F238E27FC236}">
                <a16:creationId xmlns:a16="http://schemas.microsoft.com/office/drawing/2014/main" id="{72D070A9-67CC-4569-943A-3C24271EA898}"/>
              </a:ext>
            </a:extLst>
          </p:cNvPr>
          <p:cNvSpPr txBox="1"/>
          <p:nvPr/>
        </p:nvSpPr>
        <p:spPr>
          <a:xfrm>
            <a:off x="457200" y="761058"/>
            <a:ext cx="8110101" cy="4154984"/>
          </a:xfrm>
          <a:prstGeom prst="rect">
            <a:avLst/>
          </a:prstGeom>
          <a:noFill/>
        </p:spPr>
        <p:txBody>
          <a:bodyPr wrap="square" rtlCol="0">
            <a:spAutoFit/>
          </a:bodyPr>
          <a:lstStyle/>
          <a:p>
            <a:pPr marL="171450" indent="-171450">
              <a:buFont typeface="Arial" panose="020B0604020202020204" pitchFamily="34" charset="0"/>
              <a:buChar char="•"/>
            </a:pPr>
            <a:r>
              <a:rPr lang="en-US" sz="1200" dirty="0"/>
              <a:t>The industry are expecting Ofgem to make a decision on Modification 0687 imminently (expected prior to December ChMC).</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approved, in order to implement the Modification by 01 April 2022 (advised as the required implementation date), DSC Change Managers need to approve the CDSP starting work to deliver the interim solution (Option 4).</a:t>
            </a:r>
          </a:p>
          <a:p>
            <a:endParaRPr lang="en-US" sz="1200" dirty="0"/>
          </a:p>
          <a:p>
            <a:pPr marL="171450" indent="-171450">
              <a:buFont typeface="Arial" panose="020B0604020202020204" pitchFamily="34" charset="0"/>
              <a:buChar char="•"/>
            </a:pPr>
            <a:r>
              <a:rPr lang="en-US" sz="1200" b="1" dirty="0"/>
              <a:t>Based on this, we are seeking ChMC approval to proceed into detail design / delivery for the interim solution (Option 4). Please see below the summary details:</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endParaRPr lang="en-GB" sz="1200" dirty="0"/>
          </a:p>
          <a:p>
            <a:pPr marL="171450" indent="-171450">
              <a:buFont typeface="Arial" panose="020B0604020202020204" pitchFamily="34" charset="0"/>
              <a:buChar char="•"/>
            </a:pPr>
            <a:r>
              <a:rPr lang="en-GB" sz="1200" dirty="0"/>
              <a:t>Revised HLSO including Option 4 only attached for reference: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r>
              <a:rPr lang="en-GB" sz="1200" i="1" dirty="0"/>
              <a:t>*Please note this is the high-level indicative cost based on the HLSO previously presented in October 2019. If approved into detailed design / delivery, as per the usual process an updated cost will be shared. </a:t>
            </a:r>
          </a:p>
        </p:txBody>
      </p:sp>
      <p:graphicFrame>
        <p:nvGraphicFramePr>
          <p:cNvPr id="5" name="Table 4">
            <a:extLst>
              <a:ext uri="{FF2B5EF4-FFF2-40B4-BE49-F238E27FC236}">
                <a16:creationId xmlns:a16="http://schemas.microsoft.com/office/drawing/2014/main" id="{93A21137-2380-46B8-9AAF-C0D278F920FC}"/>
              </a:ext>
            </a:extLst>
          </p:cNvPr>
          <p:cNvGraphicFramePr>
            <a:graphicFrameLocks noGrp="1"/>
          </p:cNvGraphicFramePr>
          <p:nvPr>
            <p:extLst/>
          </p:nvPr>
        </p:nvGraphicFramePr>
        <p:xfrm>
          <a:off x="516949" y="2487930"/>
          <a:ext cx="8110101" cy="828040"/>
        </p:xfrm>
        <a:graphic>
          <a:graphicData uri="http://schemas.openxmlformats.org/drawingml/2006/table">
            <a:tbl>
              <a:tblPr firstRow="1" bandRow="1">
                <a:tableStyleId>{5C22544A-7EE6-4342-B048-85BDC9FD1C3A}</a:tableStyleId>
              </a:tblPr>
              <a:tblGrid>
                <a:gridCol w="1325881">
                  <a:extLst>
                    <a:ext uri="{9D8B030D-6E8A-4147-A177-3AD203B41FA5}">
                      <a16:colId xmlns:a16="http://schemas.microsoft.com/office/drawing/2014/main" val="1166159210"/>
                    </a:ext>
                  </a:extLst>
                </a:gridCol>
                <a:gridCol w="1260420">
                  <a:extLst>
                    <a:ext uri="{9D8B030D-6E8A-4147-A177-3AD203B41FA5}">
                      <a16:colId xmlns:a16="http://schemas.microsoft.com/office/drawing/2014/main" val="3981471644"/>
                    </a:ext>
                  </a:extLst>
                </a:gridCol>
                <a:gridCol w="2237677">
                  <a:extLst>
                    <a:ext uri="{9D8B030D-6E8A-4147-A177-3AD203B41FA5}">
                      <a16:colId xmlns:a16="http://schemas.microsoft.com/office/drawing/2014/main" val="294856011"/>
                    </a:ext>
                  </a:extLst>
                </a:gridCol>
                <a:gridCol w="1759703">
                  <a:extLst>
                    <a:ext uri="{9D8B030D-6E8A-4147-A177-3AD203B41FA5}">
                      <a16:colId xmlns:a16="http://schemas.microsoft.com/office/drawing/2014/main" val="1750711785"/>
                    </a:ext>
                  </a:extLst>
                </a:gridCol>
                <a:gridCol w="1526420">
                  <a:extLst>
                    <a:ext uri="{9D8B030D-6E8A-4147-A177-3AD203B41FA5}">
                      <a16:colId xmlns:a16="http://schemas.microsoft.com/office/drawing/2014/main" val="77448188"/>
                    </a:ext>
                  </a:extLst>
                </a:gridCol>
              </a:tblGrid>
              <a:tr h="370840">
                <a:tc>
                  <a:txBody>
                    <a:bodyPr/>
                    <a:lstStyle/>
                    <a:p>
                      <a:r>
                        <a:rPr lang="en-GB" sz="1200" dirty="0"/>
                        <a:t>Overall Impact</a:t>
                      </a:r>
                    </a:p>
                  </a:txBody>
                  <a:tcPr/>
                </a:tc>
                <a:tc>
                  <a:txBody>
                    <a:bodyPr/>
                    <a:lstStyle/>
                    <a:p>
                      <a:r>
                        <a:rPr lang="en-GB" sz="1200" dirty="0"/>
                        <a:t>Release Type</a:t>
                      </a:r>
                    </a:p>
                  </a:txBody>
                  <a:tcPr/>
                </a:tc>
                <a:tc>
                  <a:txBody>
                    <a:bodyPr/>
                    <a:lstStyle/>
                    <a:p>
                      <a:r>
                        <a:rPr lang="en-GB" sz="1200" dirty="0"/>
                        <a:t>High Level Cost Estimate*</a:t>
                      </a:r>
                    </a:p>
                  </a:txBody>
                  <a:tcPr/>
                </a:tc>
                <a:tc>
                  <a:txBody>
                    <a:bodyPr/>
                    <a:lstStyle/>
                    <a:p>
                      <a:r>
                        <a:rPr lang="en-GB" sz="1200" dirty="0"/>
                        <a:t>Impacted / Voting Parties</a:t>
                      </a:r>
                    </a:p>
                  </a:txBody>
                  <a:tcPr/>
                </a:tc>
                <a:tc>
                  <a:txBody>
                    <a:bodyPr/>
                    <a:lstStyle/>
                    <a:p>
                      <a:r>
                        <a:rPr lang="en-GB" sz="1200" dirty="0"/>
                        <a:t>Funding Parties</a:t>
                      </a:r>
                    </a:p>
                  </a:txBody>
                  <a:tcPr/>
                </a:tc>
                <a:extLst>
                  <a:ext uri="{0D108BD9-81ED-4DB2-BD59-A6C34878D82A}">
                    <a16:rowId xmlns:a16="http://schemas.microsoft.com/office/drawing/2014/main" val="2313441218"/>
                  </a:ext>
                </a:extLst>
              </a:tr>
              <a:tr h="370840">
                <a:tc>
                  <a:txBody>
                    <a:bodyPr/>
                    <a:lstStyle/>
                    <a:p>
                      <a:r>
                        <a:rPr lang="en-GB" sz="1200" dirty="0"/>
                        <a:t>Small</a:t>
                      </a:r>
                    </a:p>
                  </a:txBody>
                  <a:tcPr/>
                </a:tc>
                <a:tc>
                  <a:txBody>
                    <a:bodyPr/>
                    <a:lstStyle/>
                    <a:p>
                      <a:r>
                        <a:rPr lang="en-GB" sz="1200" dirty="0"/>
                        <a:t>Any</a:t>
                      </a:r>
                    </a:p>
                  </a:txBody>
                  <a:tcPr/>
                </a:tc>
                <a:tc>
                  <a:txBody>
                    <a:bodyPr/>
                    <a:lstStyle/>
                    <a:p>
                      <a:r>
                        <a:rPr lang="en-GB" sz="1200" dirty="0"/>
                        <a:t>25,000 to 50,000 GBP*</a:t>
                      </a:r>
                    </a:p>
                  </a:txBody>
                  <a:tcPr/>
                </a:tc>
                <a:tc>
                  <a:txBody>
                    <a:bodyPr/>
                    <a:lstStyle/>
                    <a:p>
                      <a:r>
                        <a:rPr lang="en-GB" sz="1200" dirty="0"/>
                        <a:t>Shippers and DNOs</a:t>
                      </a:r>
                    </a:p>
                  </a:txBody>
                  <a:tcPr/>
                </a:tc>
                <a:tc>
                  <a:txBody>
                    <a:bodyPr/>
                    <a:lstStyle/>
                    <a:p>
                      <a:r>
                        <a:rPr lang="en-GB" sz="1200" dirty="0"/>
                        <a:t>100% Shippers</a:t>
                      </a:r>
                    </a:p>
                  </a:txBody>
                  <a:tcPr/>
                </a:tc>
                <a:extLst>
                  <a:ext uri="{0D108BD9-81ED-4DB2-BD59-A6C34878D82A}">
                    <a16:rowId xmlns:a16="http://schemas.microsoft.com/office/drawing/2014/main" val="1063447915"/>
                  </a:ext>
                </a:extLst>
              </a:tr>
            </a:tbl>
          </a:graphicData>
        </a:graphic>
      </p:graphicFrame>
      <p:graphicFrame>
        <p:nvGraphicFramePr>
          <p:cNvPr id="4" name="Object 3">
            <a:hlinkClick r:id="" action="ppaction://ole?verb=0"/>
            <a:extLst>
              <a:ext uri="{FF2B5EF4-FFF2-40B4-BE49-F238E27FC236}">
                <a16:creationId xmlns:a16="http://schemas.microsoft.com/office/drawing/2014/main" id="{E2B04857-402F-40C1-B1CD-29701134A908}"/>
              </a:ext>
            </a:extLst>
          </p:cNvPr>
          <p:cNvGraphicFramePr>
            <a:graphicFrameLocks noChangeAspect="1"/>
          </p:cNvGraphicFramePr>
          <p:nvPr/>
        </p:nvGraphicFramePr>
        <p:xfrm>
          <a:off x="1077310" y="3814489"/>
          <a:ext cx="914400" cy="792163"/>
        </p:xfrm>
        <a:graphic>
          <a:graphicData uri="http://schemas.openxmlformats.org/presentationml/2006/ole">
            <mc:AlternateContent xmlns:mc="http://schemas.openxmlformats.org/markup-compatibility/2006">
              <mc:Choice xmlns:v="urn:schemas-microsoft-com:vml" Requires="v">
                <p:oleObj spid="_x0000_s2050" name="Presentation" showAsIcon="1" r:id="rId3" imgW="914400" imgH="792360" progId="PowerPoint.Show.12">
                  <p:embed/>
                </p:oleObj>
              </mc:Choice>
              <mc:Fallback>
                <p:oleObj name="Presentation" showAsIcon="1" r:id="rId3" imgW="914400" imgH="792360" progId="PowerPoint.Show.12">
                  <p:embed/>
                  <p:pic>
                    <p:nvPicPr>
                      <p:cNvPr id="4" name="Object 3">
                        <a:hlinkClick r:id="" action="ppaction://ole?verb=0"/>
                        <a:extLst>
                          <a:ext uri="{FF2B5EF4-FFF2-40B4-BE49-F238E27FC236}">
                            <a16:creationId xmlns:a16="http://schemas.microsoft.com/office/drawing/2014/main" id="{E2B04857-402F-40C1-B1CD-29701134A908}"/>
                          </a:ext>
                        </a:extLst>
                      </p:cNvPr>
                      <p:cNvPicPr/>
                      <p:nvPr/>
                    </p:nvPicPr>
                    <p:blipFill>
                      <a:blip r:embed="rId4"/>
                      <a:stretch>
                        <a:fillRect/>
                      </a:stretch>
                    </p:blipFill>
                    <p:spPr>
                      <a:xfrm>
                        <a:off x="1077310" y="381448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5933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4161"/>
            <a:ext cx="8229600" cy="408150"/>
          </a:xfrm>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68366" y="531628"/>
            <a:ext cx="8021467" cy="4488394"/>
          </a:xfrm>
        </p:spPr>
        <p:txBody>
          <a:bodyPr>
            <a:normAutofit fontScale="92500" lnSpcReduction="10000"/>
          </a:bodyPr>
          <a:lstStyle/>
          <a:p>
            <a:pPr lvl="0"/>
            <a:r>
              <a:rPr lang="en-US" sz="1800" dirty="0"/>
              <a:t>CCR for XRN5431 Temporary community access to pre-COVID AQ values for Shippers </a:t>
            </a:r>
          </a:p>
          <a:p>
            <a:pPr lvl="1"/>
            <a:r>
              <a:rPr lang="en-GB" sz="1400" dirty="0"/>
              <a:t>Voting Shippers</a:t>
            </a:r>
          </a:p>
          <a:p>
            <a:pPr marL="457200" lvl="1" indent="0">
              <a:buNone/>
            </a:pPr>
            <a:endParaRPr lang="en-GB" sz="800" dirty="0"/>
          </a:p>
          <a:p>
            <a:pPr lvl="0"/>
            <a:r>
              <a:rPr lang="en-GB" sz="1800" dirty="0"/>
              <a:t>CCR for XRN5318 / 5319 </a:t>
            </a:r>
            <a:r>
              <a:rPr lang="en-US" sz="1800" dirty="0"/>
              <a:t>Assessing MPID Reassignment – Supplier/All Party Types</a:t>
            </a:r>
            <a:endParaRPr lang="en-GB" sz="1800" dirty="0"/>
          </a:p>
          <a:p>
            <a:pPr lvl="1"/>
            <a:r>
              <a:rPr lang="en-GB" sz="1400" dirty="0"/>
              <a:t>Voting Shipper, DNO, IGT &amp; NTS</a:t>
            </a:r>
          </a:p>
          <a:p>
            <a:endParaRPr lang="en-US" sz="800" dirty="0"/>
          </a:p>
          <a:p>
            <a:pPr lvl="0"/>
            <a:r>
              <a:rPr lang="en-GB" sz="1800" dirty="0"/>
              <a:t>CCR for </a:t>
            </a:r>
            <a:r>
              <a:rPr lang="en-US" sz="1800" dirty="0"/>
              <a:t>XRN5183 Access to Daily Biomethane Injections</a:t>
            </a:r>
          </a:p>
          <a:p>
            <a:pPr lvl="1"/>
            <a:r>
              <a:rPr lang="en-GB" sz="1400" dirty="0"/>
              <a:t>Voting DNO</a:t>
            </a:r>
          </a:p>
          <a:p>
            <a:pPr marL="457200" lvl="1" indent="0">
              <a:buNone/>
            </a:pPr>
            <a:endParaRPr lang="en-GB" sz="800" dirty="0"/>
          </a:p>
          <a:p>
            <a:pPr lvl="0"/>
            <a:r>
              <a:rPr lang="en-GB" sz="1800" dirty="0"/>
              <a:t>CCR for </a:t>
            </a:r>
            <a:r>
              <a:rPr lang="en-US" sz="1800" dirty="0"/>
              <a:t>XRN5371 Minor Release Drop 10 </a:t>
            </a:r>
            <a:endParaRPr lang="en-GB" sz="1800" dirty="0"/>
          </a:p>
          <a:p>
            <a:pPr lvl="1"/>
            <a:r>
              <a:rPr lang="en-GB" sz="1400" dirty="0"/>
              <a:t>Voting Shipper, DNO, IGT &amp; NTS</a:t>
            </a:r>
          </a:p>
          <a:p>
            <a:pPr marL="457200" lvl="1" indent="0">
              <a:buNone/>
            </a:pPr>
            <a:endParaRPr lang="en-GB" sz="1400" dirty="0"/>
          </a:p>
          <a:p>
            <a:r>
              <a:rPr lang="en-GB" sz="1800" dirty="0"/>
              <a:t>CCR for XRN5122 Gemini System Enhancements - Delivery</a:t>
            </a:r>
          </a:p>
          <a:p>
            <a:pPr lvl="1"/>
            <a:r>
              <a:rPr lang="en-GB" sz="1400" dirty="0"/>
              <a:t>Voting NTS</a:t>
            </a:r>
          </a:p>
          <a:p>
            <a:pPr marL="457200" lvl="1" indent="0">
              <a:buNone/>
            </a:pPr>
            <a:endParaRPr lang="en-GB" sz="1400" dirty="0"/>
          </a:p>
          <a:p>
            <a:pPr lvl="0"/>
            <a:r>
              <a:rPr lang="en-GB" sz="1800" dirty="0"/>
              <a:t>EQR for UK Link Dec 21 – Apr 22 Detailed Design </a:t>
            </a:r>
          </a:p>
          <a:p>
            <a:pPr lvl="1"/>
            <a:r>
              <a:rPr lang="en-GB" sz="1400" dirty="0"/>
              <a:t>Voting Shipper, DNO, IGT &amp; NTS</a:t>
            </a:r>
            <a:endParaRPr lang="en-GB" sz="1600" dirty="0"/>
          </a:p>
        </p:txBody>
      </p:sp>
      <p:graphicFrame>
        <p:nvGraphicFramePr>
          <p:cNvPr id="6" name="Object 5">
            <a:extLst>
              <a:ext uri="{FF2B5EF4-FFF2-40B4-BE49-F238E27FC236}">
                <a16:creationId xmlns:a16="http://schemas.microsoft.com/office/drawing/2014/main" id="{0DD0B0BB-22E3-49D7-BF4F-970CAAA554D7}"/>
              </a:ext>
            </a:extLst>
          </p:cNvPr>
          <p:cNvGraphicFramePr>
            <a:graphicFrameLocks noChangeAspect="1"/>
          </p:cNvGraphicFramePr>
          <p:nvPr>
            <p:extLst>
              <p:ext uri="{D42A27DB-BD31-4B8C-83A1-F6EECF244321}">
                <p14:modId xmlns:p14="http://schemas.microsoft.com/office/powerpoint/2010/main" val="4176045343"/>
              </p:ext>
            </p:extLst>
          </p:nvPr>
        </p:nvGraphicFramePr>
        <p:xfrm>
          <a:off x="8076588" y="2887272"/>
          <a:ext cx="914400" cy="792163"/>
        </p:xfrm>
        <a:graphic>
          <a:graphicData uri="http://schemas.openxmlformats.org/presentationml/2006/ole">
            <mc:AlternateContent xmlns:mc="http://schemas.openxmlformats.org/markup-compatibility/2006">
              <mc:Choice xmlns:v="urn:schemas-microsoft-com:vml" Requires="v">
                <p:oleObj spid="_x0000_s3074" name="Document" showAsIcon="1" r:id="rId4" imgW="914400" imgH="792360" progId="Word.Document.12">
                  <p:embed/>
                </p:oleObj>
              </mc:Choice>
              <mc:Fallback>
                <p:oleObj name="Document" showAsIcon="1" r:id="rId4" imgW="914400" imgH="792360" progId="Word.Document.12">
                  <p:embed/>
                  <p:pic>
                    <p:nvPicPr>
                      <p:cNvPr id="6" name="Object 5">
                        <a:extLst>
                          <a:ext uri="{FF2B5EF4-FFF2-40B4-BE49-F238E27FC236}">
                            <a16:creationId xmlns:a16="http://schemas.microsoft.com/office/drawing/2014/main" id="{0DD0B0BB-22E3-49D7-BF4F-970CAAA554D7}"/>
                          </a:ext>
                        </a:extLst>
                      </p:cNvPr>
                      <p:cNvPicPr/>
                      <p:nvPr/>
                    </p:nvPicPr>
                    <p:blipFill>
                      <a:blip r:embed="rId5"/>
                      <a:stretch>
                        <a:fillRect/>
                      </a:stretch>
                    </p:blipFill>
                    <p:spPr>
                      <a:xfrm>
                        <a:off x="8076588" y="2887272"/>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4B74447-9D96-419F-A15F-965159ED11D9}"/>
              </a:ext>
            </a:extLst>
          </p:cNvPr>
          <p:cNvGraphicFramePr>
            <a:graphicFrameLocks noChangeAspect="1"/>
          </p:cNvGraphicFramePr>
          <p:nvPr>
            <p:extLst>
              <p:ext uri="{D42A27DB-BD31-4B8C-83A1-F6EECF244321}">
                <p14:modId xmlns:p14="http://schemas.microsoft.com/office/powerpoint/2010/main" val="4240278233"/>
              </p:ext>
            </p:extLst>
          </p:nvPr>
        </p:nvGraphicFramePr>
        <p:xfrm>
          <a:off x="8076588" y="2133705"/>
          <a:ext cx="914400" cy="792163"/>
        </p:xfrm>
        <a:graphic>
          <a:graphicData uri="http://schemas.openxmlformats.org/presentationml/2006/ole">
            <mc:AlternateContent xmlns:mc="http://schemas.openxmlformats.org/markup-compatibility/2006">
              <mc:Choice xmlns:v="urn:schemas-microsoft-com:vml" Requires="v">
                <p:oleObj spid="_x0000_s3075" name="Document" showAsIcon="1" r:id="rId6" imgW="914400" imgH="792360" progId="Word.Document.12">
                  <p:embed/>
                </p:oleObj>
              </mc:Choice>
              <mc:Fallback>
                <p:oleObj name="Document" showAsIcon="1" r:id="rId6" imgW="914400" imgH="792360" progId="Word.Document.12">
                  <p:embed/>
                  <p:pic>
                    <p:nvPicPr>
                      <p:cNvPr id="7" name="Object 6">
                        <a:extLst>
                          <a:ext uri="{FF2B5EF4-FFF2-40B4-BE49-F238E27FC236}">
                            <a16:creationId xmlns:a16="http://schemas.microsoft.com/office/drawing/2014/main" id="{64B74447-9D96-419F-A15F-965159ED11D9}"/>
                          </a:ext>
                        </a:extLst>
                      </p:cNvPr>
                      <p:cNvPicPr/>
                      <p:nvPr/>
                    </p:nvPicPr>
                    <p:blipFill>
                      <a:blip r:embed="rId7"/>
                      <a:stretch>
                        <a:fillRect/>
                      </a:stretch>
                    </p:blipFill>
                    <p:spPr>
                      <a:xfrm>
                        <a:off x="8076588" y="2133705"/>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9911BD6-A74D-4406-9C77-440DA018D442}"/>
              </a:ext>
            </a:extLst>
          </p:cNvPr>
          <p:cNvGraphicFramePr>
            <a:graphicFrameLocks noChangeAspect="1"/>
          </p:cNvGraphicFramePr>
          <p:nvPr>
            <p:extLst>
              <p:ext uri="{D42A27DB-BD31-4B8C-83A1-F6EECF244321}">
                <p14:modId xmlns:p14="http://schemas.microsoft.com/office/powerpoint/2010/main" val="4158607583"/>
              </p:ext>
            </p:extLst>
          </p:nvPr>
        </p:nvGraphicFramePr>
        <p:xfrm>
          <a:off x="8083211" y="1374870"/>
          <a:ext cx="914400" cy="792163"/>
        </p:xfrm>
        <a:graphic>
          <a:graphicData uri="http://schemas.openxmlformats.org/presentationml/2006/ole">
            <mc:AlternateContent xmlns:mc="http://schemas.openxmlformats.org/markup-compatibility/2006">
              <mc:Choice xmlns:v="urn:schemas-microsoft-com:vml" Requires="v">
                <p:oleObj spid="_x0000_s3076" name="Document" showAsIcon="1" r:id="rId8" imgW="914400" imgH="792360" progId="Word.Document.12">
                  <p:embed/>
                </p:oleObj>
              </mc:Choice>
              <mc:Fallback>
                <p:oleObj name="Document" showAsIcon="1" r:id="rId8" imgW="914400" imgH="792360" progId="Word.Document.12">
                  <p:embed/>
                  <p:pic>
                    <p:nvPicPr>
                      <p:cNvPr id="8" name="Object 7">
                        <a:extLst>
                          <a:ext uri="{FF2B5EF4-FFF2-40B4-BE49-F238E27FC236}">
                            <a16:creationId xmlns:a16="http://schemas.microsoft.com/office/drawing/2014/main" id="{09911BD6-A74D-4406-9C77-440DA018D442}"/>
                          </a:ext>
                        </a:extLst>
                      </p:cNvPr>
                      <p:cNvPicPr/>
                      <p:nvPr/>
                    </p:nvPicPr>
                    <p:blipFill>
                      <a:blip r:embed="rId9"/>
                      <a:stretch>
                        <a:fillRect/>
                      </a:stretch>
                    </p:blipFill>
                    <p:spPr>
                      <a:xfrm>
                        <a:off x="8083211" y="1374870"/>
                        <a:ext cx="914400" cy="7921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E47FEDF-2F7C-4D4E-9192-CC4E0E0A2C22}"/>
              </a:ext>
            </a:extLst>
          </p:cNvPr>
          <p:cNvGraphicFramePr>
            <a:graphicFrameLocks noChangeAspect="1"/>
          </p:cNvGraphicFramePr>
          <p:nvPr>
            <p:extLst>
              <p:ext uri="{D42A27DB-BD31-4B8C-83A1-F6EECF244321}">
                <p14:modId xmlns:p14="http://schemas.microsoft.com/office/powerpoint/2010/main" val="2510359024"/>
              </p:ext>
            </p:extLst>
          </p:nvPr>
        </p:nvGraphicFramePr>
        <p:xfrm>
          <a:off x="8076588" y="582707"/>
          <a:ext cx="914400" cy="792163"/>
        </p:xfrm>
        <a:graphic>
          <a:graphicData uri="http://schemas.openxmlformats.org/presentationml/2006/ole">
            <mc:AlternateContent xmlns:mc="http://schemas.openxmlformats.org/markup-compatibility/2006">
              <mc:Choice xmlns:v="urn:schemas-microsoft-com:vml" Requires="v">
                <p:oleObj spid="_x0000_s3077" name="Document" showAsIcon="1" r:id="rId10" imgW="914400" imgH="792360" progId="Word.Document.12">
                  <p:embed/>
                </p:oleObj>
              </mc:Choice>
              <mc:Fallback>
                <p:oleObj name="Document" showAsIcon="1" r:id="rId10" imgW="914400" imgH="792360" progId="Word.Document.12">
                  <p:embed/>
                  <p:pic>
                    <p:nvPicPr>
                      <p:cNvPr id="9" name="Object 8">
                        <a:extLst>
                          <a:ext uri="{FF2B5EF4-FFF2-40B4-BE49-F238E27FC236}">
                            <a16:creationId xmlns:a16="http://schemas.microsoft.com/office/drawing/2014/main" id="{6E47FEDF-2F7C-4D4E-9192-CC4E0E0A2C22}"/>
                          </a:ext>
                        </a:extLst>
                      </p:cNvPr>
                      <p:cNvPicPr/>
                      <p:nvPr/>
                    </p:nvPicPr>
                    <p:blipFill>
                      <a:blip r:embed="rId11"/>
                      <a:stretch>
                        <a:fillRect/>
                      </a:stretch>
                    </p:blipFill>
                    <p:spPr>
                      <a:xfrm>
                        <a:off x="8076588" y="582707"/>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1450060-49BE-421B-8081-696FC9B93802}"/>
              </a:ext>
            </a:extLst>
          </p:cNvPr>
          <p:cNvGraphicFramePr>
            <a:graphicFrameLocks noChangeAspect="1"/>
          </p:cNvGraphicFramePr>
          <p:nvPr>
            <p:extLst>
              <p:ext uri="{D42A27DB-BD31-4B8C-83A1-F6EECF244321}">
                <p14:modId xmlns:p14="http://schemas.microsoft.com/office/powerpoint/2010/main" val="951650952"/>
              </p:ext>
            </p:extLst>
          </p:nvPr>
        </p:nvGraphicFramePr>
        <p:xfrm>
          <a:off x="8089833" y="4313799"/>
          <a:ext cx="914400" cy="792163"/>
        </p:xfrm>
        <a:graphic>
          <a:graphicData uri="http://schemas.openxmlformats.org/presentationml/2006/ole">
            <mc:AlternateContent xmlns:mc="http://schemas.openxmlformats.org/markup-compatibility/2006">
              <mc:Choice xmlns:v="urn:schemas-microsoft-com:vml" Requires="v">
                <p:oleObj spid="_x0000_s3078" name="Document" showAsIcon="1" r:id="rId12" imgW="914400" imgH="792360" progId="Word.Document.12">
                  <p:embed/>
                </p:oleObj>
              </mc:Choice>
              <mc:Fallback>
                <p:oleObj name="Document" showAsIcon="1" r:id="rId12" imgW="914400" imgH="792360" progId="Word.Document.12">
                  <p:embed/>
                  <p:pic>
                    <p:nvPicPr>
                      <p:cNvPr id="4" name="Object 3">
                        <a:extLst>
                          <a:ext uri="{FF2B5EF4-FFF2-40B4-BE49-F238E27FC236}">
                            <a16:creationId xmlns:a16="http://schemas.microsoft.com/office/drawing/2014/main" id="{31450060-49BE-421B-8081-696FC9B93802}"/>
                          </a:ext>
                        </a:extLst>
                      </p:cNvPr>
                      <p:cNvPicPr/>
                      <p:nvPr/>
                    </p:nvPicPr>
                    <p:blipFill>
                      <a:blip r:embed="rId13"/>
                      <a:stretch>
                        <a:fillRect/>
                      </a:stretch>
                    </p:blipFill>
                    <p:spPr>
                      <a:xfrm>
                        <a:off x="8089833" y="4313799"/>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4D2E49E-403C-48F3-ABBD-389425187275}"/>
              </a:ext>
            </a:extLst>
          </p:cNvPr>
          <p:cNvGraphicFramePr>
            <a:graphicFrameLocks noChangeAspect="1"/>
          </p:cNvGraphicFramePr>
          <p:nvPr>
            <p:extLst>
              <p:ext uri="{D42A27DB-BD31-4B8C-83A1-F6EECF244321}">
                <p14:modId xmlns:p14="http://schemas.microsoft.com/office/powerpoint/2010/main" val="154235397"/>
              </p:ext>
            </p:extLst>
          </p:nvPr>
        </p:nvGraphicFramePr>
        <p:xfrm>
          <a:off x="8076588" y="3615169"/>
          <a:ext cx="914400" cy="792163"/>
        </p:xfrm>
        <a:graphic>
          <a:graphicData uri="http://schemas.openxmlformats.org/presentationml/2006/ole">
            <mc:AlternateContent xmlns:mc="http://schemas.openxmlformats.org/markup-compatibility/2006">
              <mc:Choice xmlns:v="urn:schemas-microsoft-com:vml" Requires="v">
                <p:oleObj spid="_x0000_s3079" name="Document" showAsIcon="1" r:id="rId14" imgW="914400" imgH="792360" progId="Word.Document.12">
                  <p:embed/>
                </p:oleObj>
              </mc:Choice>
              <mc:Fallback>
                <p:oleObj name="Document" showAsIcon="1" r:id="rId14" imgW="914400" imgH="792360" progId="Word.Document.12">
                  <p:embed/>
                  <p:pic>
                    <p:nvPicPr>
                      <p:cNvPr id="10" name="Object 9">
                        <a:extLst>
                          <a:ext uri="{FF2B5EF4-FFF2-40B4-BE49-F238E27FC236}">
                            <a16:creationId xmlns:a16="http://schemas.microsoft.com/office/drawing/2014/main" id="{C4D2E49E-403C-48F3-ABBD-389425187275}"/>
                          </a:ext>
                        </a:extLst>
                      </p:cNvPr>
                      <p:cNvPicPr/>
                      <p:nvPr/>
                    </p:nvPicPr>
                    <p:blipFill>
                      <a:blip r:embed="rId15"/>
                      <a:stretch>
                        <a:fillRect/>
                      </a:stretch>
                    </p:blipFill>
                    <p:spPr>
                      <a:xfrm>
                        <a:off x="8076588" y="361516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a:highlight>
                          <a:srgbClr val="FFFF00"/>
                        </a:highlight>
                      </a:endParaRPr>
                    </a:p>
                    <a:p>
                      <a:pPr marL="171450" lvl="0" indent="-171450" algn="l">
                        <a:buFont typeface="Arial"/>
                        <a:buChar char="•"/>
                      </a:pPr>
                      <a:r>
                        <a:rPr lang="en-GB" sz="800"/>
                        <a:t>Closedown  progressing to plan</a:t>
                      </a:r>
                    </a:p>
                    <a:p>
                      <a:pPr marL="0" lvl="0" indent="0" algn="l">
                        <a:buNone/>
                      </a:pPr>
                      <a:endParaRPr lang="en-GB" sz="800"/>
                    </a:p>
                    <a:p>
                      <a:pPr marL="171450" lvl="0" indent="-171450" algn="l">
                        <a:buFont typeface="Arial"/>
                        <a:buChar char="•"/>
                      </a:pPr>
                      <a:endParaRPr lang="en-GB" sz="800"/>
                    </a:p>
                    <a:p>
                      <a:pPr marL="0" lvl="0" indent="0" algn="l">
                        <a:buNone/>
                      </a:pPr>
                      <a:r>
                        <a:rPr lang="en-US" sz="800" b="1" i="0" u="none" strike="noStrike" noProof="0">
                          <a:latin typeface="Arial"/>
                        </a:rPr>
                        <a:t>Decision in December </a:t>
                      </a:r>
                      <a:r>
                        <a:rPr lang="en-US" sz="800" b="1" i="0" u="none" strike="noStrike" noProof="0" err="1">
                          <a:latin typeface="Arial"/>
                        </a:rPr>
                        <a:t>ChMC</a:t>
                      </a:r>
                      <a:r>
                        <a:rPr lang="en-US" sz="800" b="1" i="0" u="none" strike="noStrike" noProof="0">
                          <a:latin typeface="Arial"/>
                        </a:rPr>
                        <a:t>:</a:t>
                      </a:r>
                      <a:endParaRPr lang="en-US" sz="800" b="0" i="0" u="none" strike="noStrike" noProof="0">
                        <a:latin typeface="Arial"/>
                      </a:endParaRPr>
                    </a:p>
                    <a:p>
                      <a:pPr marL="285750" lvl="0" indent="-285750" algn="l">
                        <a:buFont typeface="Arial"/>
                        <a:buChar char="•"/>
                      </a:pPr>
                      <a:r>
                        <a:rPr lang="en-US" sz="800" b="0" i="0" u="none" strike="noStrike" noProof="0">
                          <a:latin typeface="Arial"/>
                        </a:rPr>
                        <a:t>Approval of Change Completion Report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900" kern="1200">
                          <a:solidFill>
                            <a:schemeClr val="tx1"/>
                          </a:solidFill>
                          <a:effectLst/>
                          <a:latin typeface="+mn-lt"/>
                          <a:ea typeface="+mn-ea"/>
                          <a:cs typeface="+mn-cs"/>
                        </a:rPr>
                        <a:t>Completed</a:t>
                      </a:r>
                      <a:r>
                        <a:rPr kumimoji="0" lang="en-US" sz="900" kern="1200">
                          <a:solidFill>
                            <a:schemeClr val="tx1"/>
                          </a:solidFill>
                          <a:effectLst/>
                          <a:latin typeface="+mn-lt"/>
                          <a:ea typeface="+mn-ea"/>
                          <a:cs typeface="+mn-cs"/>
                        </a:rPr>
                        <a:t> within approved spend</a:t>
                      </a:r>
                      <a:r>
                        <a:rPr lang="en-US" sz="900" kern="1200">
                          <a:solidFill>
                            <a:schemeClr val="tx1"/>
                          </a:solidFill>
                          <a:effectLst/>
                          <a:latin typeface="+mn-lt"/>
                          <a:ea typeface="+mn-ea"/>
                          <a:cs typeface="+mn-cs"/>
                        </a:rPr>
                        <a:t> </a:t>
                      </a:r>
                      <a:endParaRPr kumimoji="0" lang="en-US" sz="90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a:ln>
                            <a:noFill/>
                          </a:ln>
                          <a:solidFill>
                            <a:schemeClr val="tx1"/>
                          </a:solidFill>
                          <a:effectLst/>
                          <a:latin typeface="+mn-lt"/>
                          <a:ea typeface="Verdana"/>
                          <a:cs typeface="Arial"/>
                        </a:rPr>
                        <a:t>XRN5309 - </a:t>
                      </a:r>
                      <a:r>
                        <a:rPr lang="en-US" sz="900" b="0" i="0" u="none" strike="noStrike" kern="1200" cap="none" normalizeH="0" baseline="0">
                          <a:ln>
                            <a:noFill/>
                          </a:ln>
                          <a:solidFill>
                            <a:schemeClr val="tx1"/>
                          </a:solidFill>
                          <a:effectLst/>
                          <a:latin typeface="+mn-lt"/>
                          <a:ea typeface="Verdana"/>
                          <a:cs typeface="Arial"/>
                        </a:rPr>
                        <a:t>FSG Automation of FSR Process</a:t>
                      </a:r>
                      <a:endParaRPr lang="en-US"/>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a:ln>
                            <a:noFill/>
                          </a:ln>
                          <a:solidFill>
                            <a:schemeClr val="tx1"/>
                          </a:solidFill>
                          <a:effectLst/>
                          <a:latin typeface="+mn-lt"/>
                          <a:ea typeface="Verdana"/>
                          <a:cs typeface="Arial"/>
                        </a:rPr>
                        <a:t>XRN5188 - </a:t>
                      </a:r>
                      <a:r>
                        <a:rPr lang="en-US" sz="900" b="0" i="0" u="none" strike="noStrike" kern="1200" cap="none" normalizeH="0" baseline="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a:ln>
                            <a:noFill/>
                          </a:ln>
                          <a:solidFill>
                            <a:schemeClr val="tx1"/>
                          </a:solidFill>
                          <a:effectLst/>
                          <a:latin typeface="+mn-lt"/>
                          <a:ea typeface="Verdana"/>
                          <a:cs typeface="Arial"/>
                        </a:rPr>
                        <a:t>XRN5246 - </a:t>
                      </a:r>
                      <a:r>
                        <a:rPr lang="en-US" sz="900" b="0" i="0" u="none" strike="noStrike" kern="1200" cap="none" normalizeH="0" baseline="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sp>
        <p:nvSpPr>
          <p:cNvPr id="5" name="TextBox 4">
            <a:extLst>
              <a:ext uri="{FF2B5EF4-FFF2-40B4-BE49-F238E27FC236}">
                <a16:creationId xmlns:a16="http://schemas.microsoft.com/office/drawing/2014/main" id="{54A2AC7E-2304-4D47-8DD1-12E75E6D0478}"/>
              </a:ext>
            </a:extLst>
          </p:cNvPr>
          <p:cNvSpPr txBox="1"/>
          <p:nvPr/>
        </p:nvSpPr>
        <p:spPr>
          <a:xfrm>
            <a:off x="138962" y="4874716"/>
            <a:ext cx="2878558" cy="338554"/>
          </a:xfrm>
          <a:prstGeom prst="rect">
            <a:avLst/>
          </a:prstGeom>
          <a:noFill/>
        </p:spPr>
        <p:txBody>
          <a:bodyPr wrap="square" lIns="91440" tIns="45720" rIns="91440" bIns="45720" rtlCol="0" anchor="t">
            <a:spAutoFit/>
          </a:bodyPr>
          <a:lstStyle/>
          <a:p>
            <a:endParaRPr lang="en-GB" sz="800"/>
          </a:p>
          <a:p>
            <a:r>
              <a:rPr lang="en-GB" sz="800"/>
              <a:t>Slide updated on 23rd November 2021</a:t>
            </a:r>
          </a:p>
        </p:txBody>
      </p:sp>
      <p:pic>
        <p:nvPicPr>
          <p:cNvPr id="28" name="Picture 28" descr="Diagram&#10;&#10;Description automatically generated">
            <a:extLst>
              <a:ext uri="{FF2B5EF4-FFF2-40B4-BE49-F238E27FC236}">
                <a16:creationId xmlns:a16="http://schemas.microsoft.com/office/drawing/2014/main" id="{C821AF00-A4DC-4863-838C-22EA88377B61}"/>
              </a:ext>
            </a:extLst>
          </p:cNvPr>
          <p:cNvPicPr>
            <a:picLocks noChangeAspect="1"/>
          </p:cNvPicPr>
          <p:nvPr/>
        </p:nvPicPr>
        <p:blipFill>
          <a:blip r:embed="rId3"/>
          <a:stretch>
            <a:fillRect/>
          </a:stretch>
        </p:blipFill>
        <p:spPr>
          <a:xfrm>
            <a:off x="4117808" y="1695333"/>
            <a:ext cx="4314825" cy="1203892"/>
          </a:xfrm>
          <a:prstGeom prst="rect">
            <a:avLst/>
          </a:prstGeom>
        </p:spPr>
      </p:pic>
    </p:spTree>
    <p:extLst>
      <p:ext uri="{BB962C8B-B14F-4D97-AF65-F5344CB8AC3E}">
        <p14:creationId xmlns:p14="http://schemas.microsoft.com/office/powerpoint/2010/main" val="214807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87380"/>
            <a:ext cx="8229600" cy="338554"/>
          </a:xfrm>
        </p:spPr>
        <p:txBody>
          <a:bodyPr>
            <a:normAutofit fontScale="90000"/>
          </a:bodyPr>
          <a:lstStyle/>
          <a:p>
            <a:r>
              <a:rPr lang="en-GB" sz="1800" dirty="0">
                <a:latin typeface="Arial"/>
                <a:cs typeface="Arial"/>
              </a:rPr>
              <a:t>XRN5231 Flow Weighted Average CV</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3950721501"/>
              </p:ext>
            </p:extLst>
          </p:nvPr>
        </p:nvGraphicFramePr>
        <p:xfrm>
          <a:off x="146602" y="371786"/>
          <a:ext cx="8850796" cy="4602032"/>
        </p:xfrm>
        <a:graphic>
          <a:graphicData uri="http://schemas.openxmlformats.org/drawingml/2006/table">
            <a:tbl>
              <a:tblPr firstRow="1" bandRow="1"/>
              <a:tblGrid>
                <a:gridCol w="1370913">
                  <a:extLst>
                    <a:ext uri="{9D8B030D-6E8A-4147-A177-3AD203B41FA5}">
                      <a16:colId xmlns:a16="http://schemas.microsoft.com/office/drawing/2014/main" val="20000"/>
                    </a:ext>
                  </a:extLst>
                </a:gridCol>
                <a:gridCol w="2650568">
                  <a:extLst>
                    <a:ext uri="{9D8B030D-6E8A-4147-A177-3AD203B41FA5}">
                      <a16:colId xmlns:a16="http://schemas.microsoft.com/office/drawing/2014/main" val="1601567484"/>
                    </a:ext>
                  </a:extLst>
                </a:gridCol>
                <a:gridCol w="2394176">
                  <a:extLst>
                    <a:ext uri="{9D8B030D-6E8A-4147-A177-3AD203B41FA5}">
                      <a16:colId xmlns:a16="http://schemas.microsoft.com/office/drawing/2014/main" val="20002"/>
                    </a:ext>
                  </a:extLst>
                </a:gridCol>
                <a:gridCol w="2435139">
                  <a:extLst>
                    <a:ext uri="{9D8B030D-6E8A-4147-A177-3AD203B41FA5}">
                      <a16:colId xmlns:a16="http://schemas.microsoft.com/office/drawing/2014/main" val="20003"/>
                    </a:ext>
                  </a:extLst>
                </a:gridCol>
              </a:tblGrid>
              <a:tr h="22395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395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a:solidFill>
                            <a:schemeClr val="bg1"/>
                          </a:solidFill>
                          <a:latin typeface="Arial"/>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39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3951">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3105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a:lnSpc>
                          <a:spcPct val="100000"/>
                        </a:lnSpc>
                        <a:spcBef>
                          <a:spcPts val="0"/>
                        </a:spcBef>
                        <a:spcAft>
                          <a:spcPts val="0"/>
                        </a:spcAft>
                        <a:buClrTx/>
                        <a:buSzTx/>
                        <a:buFont typeface="Arial" panose="020B0604020202020204" pitchFamily="34" charset="0"/>
                        <a:buNone/>
                      </a:pPr>
                      <a:r>
                        <a:rPr lang="en-GB" sz="750" b="0" i="0" u="none" strike="noStrike" kern="1200" cap="none" normalizeH="0" baseline="0">
                          <a:ln>
                            <a:noFill/>
                          </a:ln>
                          <a:solidFill>
                            <a:schemeClr val="tx1"/>
                          </a:solidFill>
                          <a:effectLst/>
                          <a:latin typeface="+mn-lt"/>
                          <a:ea typeface="+mn-ea"/>
                          <a:cs typeface="+mn-cs"/>
                        </a:rPr>
                        <a:t>Overall Status set to Amber due multiple phases progressing in parallel and the need to baseline the project phases post System Test. All funding now in place following approval of a revised BER at the November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50" b="0" i="0" u="none" strike="noStrike" kern="1200" cap="none" normalizeH="0" baseline="0">
                          <a:ln>
                            <a:noFill/>
                          </a:ln>
                          <a:solidFill>
                            <a:schemeClr val="tx1"/>
                          </a:solidFill>
                          <a:effectLst/>
                          <a:latin typeface="+mn-lt"/>
                          <a:ea typeface="+mn-ea"/>
                          <a:cs typeface="+mn-cs"/>
                        </a:rPr>
                        <a:t>Start Up and Initiation Phases have completed</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a:ln>
                            <a:noFill/>
                          </a:ln>
                          <a:solidFill>
                            <a:schemeClr val="tx1"/>
                          </a:solidFill>
                          <a:effectLst/>
                          <a:latin typeface="+mn-lt"/>
                          <a:ea typeface="+mn-ea"/>
                          <a:cs typeface="+mn-cs"/>
                        </a:rPr>
                        <a:t>Detailed Design completed and Design Change Pack approved at the November ChMC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i="0" u="none" strike="noStrike" kern="1200" cap="none" normalizeH="0" baseline="0">
                          <a:ln>
                            <a:noFill/>
                          </a:ln>
                          <a:solidFill>
                            <a:schemeClr val="tx1"/>
                          </a:solidFill>
                          <a:effectLst/>
                          <a:latin typeface="+mn-lt"/>
                          <a:ea typeface="+mn-ea"/>
                          <a:cs typeface="+mn-cs"/>
                        </a:rPr>
                        <a:t>Revised BER approved at November ChMC to bring into scope Gemini consequential changes</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a:ln>
                            <a:noFill/>
                          </a:ln>
                          <a:solidFill>
                            <a:schemeClr val="tx1"/>
                          </a:solidFill>
                          <a:effectLst/>
                          <a:latin typeface="+mn-lt"/>
                          <a:ea typeface="+mn-ea"/>
                          <a:cs typeface="+mn-cs"/>
                        </a:rPr>
                        <a:t>Build has commenced, System Testing due to commence as per plan</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a:ln>
                            <a:noFill/>
                          </a:ln>
                          <a:solidFill>
                            <a:schemeClr val="tx1"/>
                          </a:solidFill>
                          <a:effectLst/>
                          <a:latin typeface="+mn-lt"/>
                          <a:ea typeface="+mn-ea"/>
                          <a:cs typeface="+mn-cs"/>
                        </a:rPr>
                        <a:t>Xoserve to engage with National Grid (NG) and DNs through December to stand up Engagement approach and meetings</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a:ln>
                            <a:noFill/>
                          </a:ln>
                          <a:solidFill>
                            <a:schemeClr val="tx1"/>
                          </a:solidFill>
                          <a:effectLst/>
                          <a:latin typeface="+mn-lt"/>
                          <a:ea typeface="+mn-ea"/>
                          <a:cs typeface="+mn-cs"/>
                        </a:rPr>
                        <a:t>Dual Run and Market Trials approach to be published to stakeholders in December ahead of planned start in January 2022. Dates will be formally baselined following agreement of approach</a:t>
                      </a:r>
                    </a:p>
                    <a:p>
                      <a:pPr marL="171450" marR="0" lvl="0" indent="-171450" algn="l">
                        <a:lnSpc>
                          <a:spcPct val="100000"/>
                        </a:lnSpc>
                        <a:spcBef>
                          <a:spcPts val="0"/>
                        </a:spcBef>
                        <a:spcAft>
                          <a:spcPts val="0"/>
                        </a:spcAft>
                        <a:buClrTx/>
                        <a:buSzTx/>
                        <a:buFont typeface="Arial" panose="020B0604020202020204" pitchFamily="34" charset="0"/>
                        <a:buChar char="•"/>
                      </a:pPr>
                      <a:r>
                        <a:rPr lang="en-US" sz="750" b="0" i="0" u="none" strike="noStrike" kern="1200" cap="none" normalizeH="0" baseline="0">
                          <a:ln>
                            <a:noFill/>
                          </a:ln>
                          <a:solidFill>
                            <a:schemeClr val="tx1"/>
                          </a:solidFill>
                          <a:effectLst/>
                          <a:latin typeface="+mn-lt"/>
                          <a:ea typeface="+mn-ea"/>
                          <a:cs typeface="+mn-cs"/>
                        </a:rPr>
                        <a:t>Notional Implementation date set for 26</a:t>
                      </a:r>
                      <a:r>
                        <a:rPr lang="en-US" sz="750" b="0" i="0" u="none" strike="noStrike" kern="1200" cap="none" normalizeH="0" baseline="30000">
                          <a:ln>
                            <a:noFill/>
                          </a:ln>
                          <a:solidFill>
                            <a:schemeClr val="tx1"/>
                          </a:solidFill>
                          <a:effectLst/>
                          <a:latin typeface="+mn-lt"/>
                          <a:ea typeface="+mn-ea"/>
                          <a:cs typeface="+mn-cs"/>
                        </a:rPr>
                        <a:t>th</a:t>
                      </a:r>
                      <a:r>
                        <a:rPr lang="en-US" sz="750" b="0" i="0" u="none" strike="noStrike" kern="1200" cap="none" normalizeH="0" baseline="0">
                          <a:ln>
                            <a:noFill/>
                          </a:ln>
                          <a:solidFill>
                            <a:schemeClr val="tx1"/>
                          </a:solidFill>
                          <a:effectLst/>
                          <a:latin typeface="+mn-lt"/>
                          <a:ea typeface="+mn-ea"/>
                          <a:cs typeface="+mn-cs"/>
                        </a:rPr>
                        <a:t> March, to be confirmed</a:t>
                      </a: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6943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700" kern="1200">
                          <a:solidFill>
                            <a:schemeClr val="tx1"/>
                          </a:solidFill>
                          <a:effectLst/>
                          <a:latin typeface="+mn-lt"/>
                          <a:ea typeface="+mn-ea"/>
                          <a:cs typeface="+mn-cs"/>
                        </a:rPr>
                        <a:t>There is a risk that change congestion with UK Link move to Cloud, Gemini Regulation and Sustaining change during Q1 2022 that cutover &amp; implementation dates may need to be prioritised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kern="1200">
                          <a:solidFill>
                            <a:schemeClr val="tx1"/>
                          </a:solidFill>
                          <a:effectLst/>
                          <a:latin typeface="+mn-lt"/>
                          <a:ea typeface="+mn-ea"/>
                          <a:cs typeface="+mn-cs"/>
                        </a:rPr>
                        <a:t>There is a risk that until the transition &amp; cutover approach is agreed between Xoserve, National Grid &amp; DNs to confirm the length of Post Implementation Support and what support dependencies are required from National Grid as the existing service provider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kern="1200">
                          <a:solidFill>
                            <a:schemeClr val="tx1"/>
                          </a:solidFill>
                          <a:effectLst/>
                          <a:latin typeface="+mn-lt"/>
                          <a:ea typeface="+mn-ea"/>
                          <a:cs typeface="+mn-cs"/>
                        </a:rPr>
                        <a:t>There is a risk that National Grid have served notice to terminate the current FWACV service on the 31</a:t>
                      </a:r>
                      <a:r>
                        <a:rPr lang="en-US" sz="700" kern="1200" baseline="30000">
                          <a:solidFill>
                            <a:schemeClr val="tx1"/>
                          </a:solidFill>
                          <a:effectLst/>
                          <a:latin typeface="+mn-lt"/>
                          <a:ea typeface="+mn-ea"/>
                          <a:cs typeface="+mn-cs"/>
                        </a:rPr>
                        <a:t>st</a:t>
                      </a:r>
                      <a:r>
                        <a:rPr lang="en-US" sz="700" kern="1200">
                          <a:solidFill>
                            <a:schemeClr val="tx1"/>
                          </a:solidFill>
                          <a:effectLst/>
                          <a:latin typeface="+mn-lt"/>
                          <a:ea typeface="+mn-ea"/>
                          <a:cs typeface="+mn-cs"/>
                        </a:rPr>
                        <a:t> March 2022 and the project plan does not meet an implementation date of the new service from the 01</a:t>
                      </a:r>
                      <a:r>
                        <a:rPr lang="en-US" sz="700" kern="1200" baseline="30000">
                          <a:solidFill>
                            <a:schemeClr val="tx1"/>
                          </a:solidFill>
                          <a:effectLst/>
                          <a:latin typeface="+mn-lt"/>
                          <a:ea typeface="+mn-ea"/>
                          <a:cs typeface="+mn-cs"/>
                        </a:rPr>
                        <a:t>st</a:t>
                      </a:r>
                      <a:r>
                        <a:rPr lang="en-US" sz="700" kern="1200">
                          <a:solidFill>
                            <a:schemeClr val="tx1"/>
                          </a:solidFill>
                          <a:effectLst/>
                          <a:latin typeface="+mn-lt"/>
                          <a:ea typeface="+mn-ea"/>
                          <a:cs typeface="+mn-cs"/>
                        </a:rPr>
                        <a:t> April 2022, resulting in the need to negotiate an extension of the service by National Grid</a:t>
                      </a:r>
                      <a:endParaRPr lang="en-GB" sz="10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39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kumimoji="0" lang="en-US" sz="750" b="0" i="0" u="none" strike="noStrike" kern="1200" cap="none" normalizeH="0" baseline="0">
                          <a:ln>
                            <a:noFill/>
                          </a:ln>
                          <a:solidFill>
                            <a:schemeClr val="tx1"/>
                          </a:solidFill>
                          <a:effectLst/>
                          <a:latin typeface="Arial"/>
                          <a:ea typeface="Verdana"/>
                          <a:cs typeface="Arial"/>
                        </a:rPr>
                        <a:t>Forecast costs tracking to approved BER costs</a:t>
                      </a:r>
                      <a:r>
                        <a:rPr lang="en-US" sz="750" b="0" i="0" u="none" strike="noStrike" kern="1200" cap="none" normalizeH="0" baseline="0">
                          <a:ln>
                            <a:noFill/>
                          </a:ln>
                          <a:solidFill>
                            <a:schemeClr val="tx1"/>
                          </a:solidFill>
                          <a:effectLst/>
                          <a:latin typeface="Arial"/>
                          <a:ea typeface="Verdana"/>
                          <a:cs typeface="Arial"/>
                        </a:rPr>
                        <a:t> </a:t>
                      </a:r>
                      <a:endParaRPr lang="en-GB" sz="10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92937">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lvl="0"/>
                      <a:r>
                        <a:rPr lang="en-US" sz="750" b="1" i="0" u="none" strike="noStrike" kern="1200" cap="none" normalizeH="0" baseline="0" dirty="0">
                          <a:ln>
                            <a:noFill/>
                          </a:ln>
                          <a:solidFill>
                            <a:schemeClr val="tx1"/>
                          </a:solidFill>
                          <a:effectLst/>
                          <a:latin typeface="+mn-lt"/>
                          <a:ea typeface="Verdana"/>
                          <a:cs typeface="Arial"/>
                        </a:rPr>
                        <a:t>XRN5231 Flow Weighted Average (CV)</a:t>
                      </a:r>
                      <a:r>
                        <a:rPr lang="en-GB" sz="750" kern="1200" dirty="0">
                          <a:solidFill>
                            <a:schemeClr val="tx1"/>
                          </a:solidFill>
                          <a:effectLst/>
                          <a:latin typeface="+mn-lt"/>
                          <a:ea typeface="+mn-ea"/>
                          <a:cs typeface="+mn-cs"/>
                        </a:rPr>
                        <a:t> </a:t>
                      </a:r>
                    </a:p>
                    <a:p>
                      <a:pPr lvl="0"/>
                      <a:r>
                        <a:rPr lang="en-GB" sz="700" kern="1200" dirty="0">
                          <a:solidFill>
                            <a:schemeClr val="tx1"/>
                          </a:solidFill>
                          <a:effectLst/>
                          <a:latin typeface="+mn-lt"/>
                          <a:ea typeface="+mn-ea"/>
                          <a:cs typeface="+mn-cs"/>
                        </a:rPr>
                        <a:t>Gemini consequential change part A - PRCMS validation/processing</a:t>
                      </a:r>
                    </a:p>
                    <a:p>
                      <a:pPr lvl="0"/>
                      <a:r>
                        <a:rPr lang="en-GB" sz="700" kern="1200" dirty="0">
                          <a:solidFill>
                            <a:schemeClr val="tx1"/>
                          </a:solidFill>
                          <a:effectLst/>
                          <a:latin typeface="+mn-lt"/>
                          <a:ea typeface="+mn-ea"/>
                          <a:cs typeface="+mn-cs"/>
                        </a:rPr>
                        <a:t>Gemini consequential change part B - LDZ Stock Change and Embedded LDZ Unique Sites</a:t>
                      </a:r>
                      <a:endParaRPr lang="en-GB" sz="10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99128" cy="200055"/>
          </a:xfrm>
          <a:prstGeom prst="rect">
            <a:avLst/>
          </a:prstGeom>
          <a:noFill/>
        </p:spPr>
        <p:txBody>
          <a:bodyPr wrap="none" lIns="91440" tIns="45720" rIns="91440" bIns="45720" rtlCol="0" anchor="t">
            <a:spAutoFit/>
          </a:bodyPr>
          <a:lstStyle/>
          <a:p>
            <a:r>
              <a:rPr lang="en-GB" sz="700" dirty="0"/>
              <a:t>Slide updated on 23</a:t>
            </a:r>
            <a:r>
              <a:rPr lang="en-GB" sz="700" baseline="30000" dirty="0"/>
              <a:t>rd</a:t>
            </a:r>
            <a:r>
              <a:rPr lang="en-GB" sz="700" dirty="0"/>
              <a:t> November </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5132075" y="3455261"/>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903079" y="3455261"/>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6644989" y="3455261"/>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7278833" y="3455261"/>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8003755" y="3455261"/>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pic>
        <p:nvPicPr>
          <p:cNvPr id="3" name="Picture 2">
            <a:extLst>
              <a:ext uri="{FF2B5EF4-FFF2-40B4-BE49-F238E27FC236}">
                <a16:creationId xmlns:a16="http://schemas.microsoft.com/office/drawing/2014/main" id="{02C55B07-1693-465C-94BA-777507A393F6}"/>
              </a:ext>
            </a:extLst>
          </p:cNvPr>
          <p:cNvPicPr>
            <a:picLocks noChangeAspect="1"/>
          </p:cNvPicPr>
          <p:nvPr/>
        </p:nvPicPr>
        <p:blipFill>
          <a:blip r:embed="rId3"/>
          <a:stretch>
            <a:fillRect/>
          </a:stretch>
        </p:blipFill>
        <p:spPr>
          <a:xfrm>
            <a:off x="4243083" y="1390493"/>
            <a:ext cx="4698249" cy="1973981"/>
          </a:xfrm>
          <a:prstGeom prst="rect">
            <a:avLst/>
          </a:prstGeom>
        </p:spPr>
      </p:pic>
    </p:spTree>
    <p:extLst>
      <p:ext uri="{BB962C8B-B14F-4D97-AF65-F5344CB8AC3E}">
        <p14:creationId xmlns:p14="http://schemas.microsoft.com/office/powerpoint/2010/main" val="280929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1291" y="450069"/>
          <a:ext cx="8693205" cy="4553664"/>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624513">
                  <a:extLst>
                    <a:ext uri="{9D8B030D-6E8A-4147-A177-3AD203B41FA5}">
                      <a16:colId xmlns:a16="http://schemas.microsoft.com/office/drawing/2014/main" val="20002"/>
                    </a:ext>
                  </a:extLst>
                </a:gridCol>
                <a:gridCol w="1727034">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a:latin typeface="+mn-lt"/>
                        </a:rPr>
                        <a:t>XRN5142</a:t>
                      </a:r>
                      <a:r>
                        <a:rPr lang="en-US" sz="700" b="0" i="0" u="none" strike="noStrike" noProof="0">
                          <a:latin typeface="+mn-lt"/>
                        </a:rPr>
                        <a:t>: </a:t>
                      </a:r>
                    </a:p>
                    <a:p>
                      <a:pPr marL="171450" indent="-171450" algn="l">
                        <a:buClr>
                          <a:srgbClr val="000000"/>
                        </a:buClr>
                        <a:buFont typeface="Arial" panose="020B0604020202020204" pitchFamily="34" charset="0"/>
                        <a:buChar char="•"/>
                      </a:pPr>
                      <a:r>
                        <a:rPr lang="en-US" sz="700" b="0" i="0" u="none" strike="noStrike" noProof="0">
                          <a:latin typeface="+mn-lt"/>
                        </a:rPr>
                        <a:t>Implementation and data cleanse completed successfully</a:t>
                      </a:r>
                    </a:p>
                    <a:p>
                      <a:pPr marL="171450" indent="-171450" algn="l">
                        <a:buClr>
                          <a:srgbClr val="000000"/>
                        </a:buClr>
                        <a:buFont typeface="Arial,Sans-Serif" panose="020B0604020202020204" pitchFamily="34" charset="0"/>
                        <a:buChar char="•"/>
                      </a:pPr>
                      <a:r>
                        <a:rPr lang="en-US" sz="700" b="0" i="0" u="none" strike="noStrike" noProof="0">
                          <a:latin typeface="+mn-lt"/>
                        </a:rPr>
                        <a:t>First usage is in progress; due to complete 03/12/21</a:t>
                      </a:r>
                    </a:p>
                    <a:p>
                      <a:pPr marL="171450" indent="-171450" algn="l">
                        <a:buClr>
                          <a:srgbClr val="000000"/>
                        </a:buClr>
                        <a:buFont typeface="Arial,Sans-Serif" panose="020B0604020202020204" pitchFamily="34" charset="0"/>
                        <a:buChar char="•"/>
                      </a:pPr>
                      <a:r>
                        <a:rPr lang="en-US" sz="700" b="0" i="0" u="none" strike="noStrike" noProof="0">
                          <a:latin typeface="+mn-lt"/>
                        </a:rPr>
                        <a:t>Final usage to be completed 31/01/22</a:t>
                      </a:r>
                    </a:p>
                    <a:p>
                      <a:pPr marL="0" indent="0" algn="l">
                        <a:buClr>
                          <a:srgbClr val="000000"/>
                        </a:buClr>
                        <a:buFont typeface="Arial,Sans-Serif" panose="020B0604020202020204" pitchFamily="34" charset="0"/>
                        <a:buNone/>
                      </a:pPr>
                      <a:endParaRPr lang="en-US" sz="700" b="0" i="0" u="none" strike="noStrike" noProof="0">
                        <a:latin typeface="+mn-lt"/>
                      </a:endParaRPr>
                    </a:p>
                    <a:p>
                      <a:pPr marL="0" indent="0" algn="l">
                        <a:buClr>
                          <a:srgbClr val="000000"/>
                        </a:buClr>
                        <a:buFont typeface="Arial,Sans-Serif" panose="020B0604020202020204" pitchFamily="34" charset="0"/>
                        <a:buNone/>
                      </a:pPr>
                      <a:r>
                        <a:rPr lang="en-US" sz="700" b="1" i="0" u="none" strike="noStrike" noProof="0">
                          <a:latin typeface="+mn-lt"/>
                        </a:rPr>
                        <a:t>Deferred Changes:</a:t>
                      </a:r>
                    </a:p>
                    <a:p>
                      <a:pPr marL="171450" indent="-171450" algn="l">
                        <a:buClr>
                          <a:srgbClr val="000000"/>
                        </a:buClr>
                        <a:buFont typeface="Arial" panose="020B0604020202020204" pitchFamily="34" charset="0"/>
                        <a:buChar char="•"/>
                      </a:pPr>
                      <a:r>
                        <a:rPr lang="en-US" sz="700">
                          <a:latin typeface="+mn-lt"/>
                        </a:rPr>
                        <a:t>Re-plan is in progress</a:t>
                      </a:r>
                      <a:endParaRPr lang="en-US" sz="700" b="0" i="0" u="none" strike="noStrike" noProof="0">
                        <a:latin typeface="+mn-lt"/>
                      </a:endParaRPr>
                    </a:p>
                    <a:p>
                      <a:pPr marL="171450" indent="-171450" algn="l">
                        <a:buFont typeface="Arial" panose="020B0604020202020204" pitchFamily="34" charset="0"/>
                        <a:buChar char="•"/>
                      </a:pPr>
                      <a:r>
                        <a:rPr lang="en-US" sz="700">
                          <a:latin typeface="+mn-lt"/>
                        </a:rPr>
                        <a:t>Preparation for go-live is in progress for 22/01/22</a:t>
                      </a:r>
                    </a:p>
                    <a:p>
                      <a:pPr marL="171450" indent="-171450" algn="l">
                        <a:buFont typeface="Arial" panose="020B0604020202020204" pitchFamily="34" charset="0"/>
                        <a:buChar char="•"/>
                      </a:pPr>
                      <a:r>
                        <a:rPr lang="en-US" sz="700">
                          <a:latin typeface="+mn-lt"/>
                        </a:rPr>
                        <a:t>Revised dates for implementation approach will be shared in January </a:t>
                      </a:r>
                      <a:r>
                        <a:rPr lang="en-US" sz="700" err="1">
                          <a:latin typeface="+mn-lt"/>
                        </a:rPr>
                        <a:t>ChMC</a:t>
                      </a:r>
                      <a:endParaRPr lang="en-US" sz="700">
                        <a:latin typeface="+mn-lt"/>
                      </a:endParaRPr>
                    </a:p>
                    <a:p>
                      <a:pPr marL="171450" indent="-171450" algn="l">
                        <a:buFont typeface="Arial" panose="020B0604020202020204" pitchFamily="34" charset="0"/>
                        <a:buChar char="•"/>
                      </a:pPr>
                      <a:r>
                        <a:rPr lang="en-US" sz="700">
                          <a:latin typeface="+mn-lt"/>
                        </a:rPr>
                        <a:t>Revised data cleanse plan will be shared via email</a:t>
                      </a: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r>
                        <a:rPr lang="en-US" sz="700" b="1">
                          <a:latin typeface="+mn-lt"/>
                        </a:rPr>
                        <a:t>XRN4992a:</a:t>
                      </a:r>
                    </a:p>
                    <a:p>
                      <a:pPr marL="171450" indent="-171450" algn="l">
                        <a:buFont typeface="Arial" panose="020B0604020202020204" pitchFamily="34" charset="0"/>
                        <a:buChar char="•"/>
                      </a:pPr>
                      <a:r>
                        <a:rPr lang="en-US" sz="700">
                          <a:latin typeface="+mn-lt"/>
                        </a:rPr>
                        <a:t>Impact assessment taking place to ascertain if delivery can be aligned to 22/01/22</a:t>
                      </a: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GB" sz="700" b="1" i="0" u="none" strike="noStrike" kern="1200" cap="none" normalizeH="0" baseline="0">
                        <a:ln>
                          <a:noFill/>
                        </a:ln>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GB" sz="700" b="1" i="0" u="none" strike="noStrike" kern="1200" cap="none" normalizeH="0" baseline="0">
                          <a:ln>
                            <a:noFill/>
                          </a:ln>
                          <a:solidFill>
                            <a:schemeClr val="tx1"/>
                          </a:solidFill>
                          <a:effectLst/>
                          <a:latin typeface="+mn-lt"/>
                          <a:ea typeface="+mn-ea"/>
                          <a:cs typeface="+mn-cs"/>
                        </a:rPr>
                        <a:t>Decision in December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43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auto" latinLnBrk="0" hangingPunct="1">
                        <a:lnSpc>
                          <a:spcPct val="100000"/>
                        </a:lnSpc>
                        <a:spcBef>
                          <a:spcPct val="0"/>
                        </a:spcBef>
                        <a:spcAft>
                          <a:spcPct val="0"/>
                        </a:spcAft>
                        <a:buClrTx/>
                        <a:buSzTx/>
                        <a:buFont typeface="Arial" panose="020B0604020202020204" pitchFamily="34" charset="0"/>
                        <a:buNone/>
                      </a:pPr>
                      <a:r>
                        <a:rPr lang="en-US" sz="800" b="0" i="0" kern="1200">
                          <a:solidFill>
                            <a:schemeClr val="tx1"/>
                          </a:solidFill>
                          <a:effectLst/>
                          <a:latin typeface="+mn-lt"/>
                          <a:ea typeface="+mn-ea"/>
                          <a:cs typeface="+mn-cs"/>
                        </a:rPr>
                        <a:t>In re-plan</a:t>
                      </a:r>
                      <a:endParaRPr kumimoji="0" lang="en-US" sz="8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876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800" b="0" i="0" u="none" strike="noStrike" kern="1200" noProof="0">
                          <a:solidFill>
                            <a:schemeClr val="tx1"/>
                          </a:solidFill>
                          <a:effectLst/>
                          <a:latin typeface="Arial"/>
                        </a:rPr>
                        <a:t>Forecast to complete delivery against approved BER </a:t>
                      </a:r>
                      <a:endParaRPr kumimoji="0" lang="en-US"/>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a:solidFill>
                            <a:schemeClr val="tx1"/>
                          </a:solidFill>
                          <a:effectLst/>
                          <a:latin typeface="+mn-lt"/>
                          <a:ea typeface="+mn-ea"/>
                          <a:cs typeface="+mn-cs"/>
                        </a:rPr>
                        <a:t>In Scope – XRN4941 - </a:t>
                      </a:r>
                      <a:r>
                        <a:rPr lang="en-US" sz="800" b="0" i="0" u="none" strike="noStrike" kern="1200">
                          <a:solidFill>
                            <a:schemeClr val="tx1"/>
                          </a:solidFill>
                          <a:effectLst/>
                          <a:latin typeface="+mn-lt"/>
                          <a:ea typeface="+mn-ea"/>
                          <a:cs typeface="+mn-cs"/>
                        </a:rPr>
                        <a:t>MOD0692 - Auto updates to meter read frequency</a:t>
                      </a:r>
                    </a:p>
                    <a:p>
                      <a:pPr rtl="0" fontAlgn="base"/>
                      <a:r>
                        <a:rPr lang="en-US" sz="800" b="1" i="0" u="none" strike="noStrike" kern="1200" err="1">
                          <a:solidFill>
                            <a:schemeClr val="tx1"/>
                          </a:solidFill>
                          <a:effectLst/>
                          <a:latin typeface="+mn-lt"/>
                          <a:ea typeface="+mn-ea"/>
                          <a:cs typeface="+mn-cs"/>
                        </a:rPr>
                        <a:t>Icope</a:t>
                      </a:r>
                      <a:r>
                        <a:rPr lang="en-US" sz="800" b="1" i="0" u="none" strike="noStrike" kern="1200">
                          <a:solidFill>
                            <a:schemeClr val="tx1"/>
                          </a:solidFill>
                          <a:effectLst/>
                          <a:latin typeface="+mn-lt"/>
                          <a:ea typeface="+mn-ea"/>
                          <a:cs typeface="+mn-cs"/>
                        </a:rPr>
                        <a:t> - XRN5007 - </a:t>
                      </a:r>
                      <a:r>
                        <a:rPr lang="en-US" sz="800" b="0" i="0" u="none" strike="noStrike" kern="1200">
                          <a:solidFill>
                            <a:schemeClr val="tx1"/>
                          </a:solidFill>
                          <a:effectLst/>
                          <a:latin typeface="+mn-lt"/>
                          <a:ea typeface="+mn-ea"/>
                          <a:cs typeface="+mn-cs"/>
                        </a:rPr>
                        <a:t>Enhancement to reconciliation process where prevailing volume is zero</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In Scope - XRN5072 - </a:t>
                      </a:r>
                      <a:r>
                        <a:rPr lang="en-US" sz="800" b="0" i="0" u="none" strike="noStrike" kern="1200">
                          <a:solidFill>
                            <a:schemeClr val="tx1"/>
                          </a:solidFill>
                          <a:effectLst/>
                          <a:latin typeface="+mn-lt"/>
                          <a:ea typeface="+mn-ea"/>
                          <a:cs typeface="+mn-cs"/>
                        </a:rPr>
                        <a:t>Application and derivation of TTZ indicator and calculation of volume and energy – all classes</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In Scope - XRN5142 - </a:t>
                      </a:r>
                      <a:r>
                        <a:rPr lang="en-US" sz="800" b="0" i="0" u="none" strike="noStrike" kern="1200">
                          <a:solidFill>
                            <a:schemeClr val="tx1"/>
                          </a:solidFill>
                          <a:effectLst/>
                          <a:latin typeface="+mn-lt"/>
                          <a:ea typeface="+mn-ea"/>
                          <a:cs typeface="+mn-cs"/>
                        </a:rPr>
                        <a:t>New allowable values for DCC Service Flag in DXI File from DCC</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In Scope - XRN5180 - </a:t>
                      </a:r>
                      <a:r>
                        <a:rPr lang="en-US" sz="800" b="0" i="0" u="none" strike="noStrike" kern="1200">
                          <a:solidFill>
                            <a:schemeClr val="tx1"/>
                          </a:solidFill>
                          <a:effectLst/>
                          <a:latin typeface="+mn-lt"/>
                          <a:ea typeface="+mn-ea"/>
                          <a:cs typeface="+mn-cs"/>
                        </a:rPr>
                        <a:t>Inner tolerance validation for replacement reads and read insertions</a:t>
                      </a:r>
                      <a:r>
                        <a:rPr lang="en-US" sz="800" b="0" i="0" kern="1200">
                          <a:solidFill>
                            <a:schemeClr val="tx1"/>
                          </a:solidFill>
                          <a:effectLst/>
                          <a:latin typeface="+mn-lt"/>
                          <a:ea typeface="+mn-ea"/>
                          <a:cs typeface="+mn-cs"/>
                        </a:rPr>
                        <a:t>​</a:t>
                      </a:r>
                    </a:p>
                    <a:p>
                      <a:pPr rtl="0" fontAlgn="base"/>
                      <a:r>
                        <a:rPr lang="en-US" sz="800" b="1" i="0" kern="1200">
                          <a:solidFill>
                            <a:schemeClr val="tx1"/>
                          </a:solidFill>
                          <a:effectLst/>
                          <a:latin typeface="+mn-lt"/>
                          <a:ea typeface="+mn-ea"/>
                          <a:cs typeface="+mn-cs"/>
                        </a:rPr>
                        <a:t>In Scope – XRN4780C </a:t>
                      </a:r>
                      <a:r>
                        <a:rPr lang="en-US" sz="800" b="0" i="0" kern="1200">
                          <a:solidFill>
                            <a:schemeClr val="tx1"/>
                          </a:solidFill>
                          <a:effectLst/>
                          <a:latin typeface="+mn-lt"/>
                          <a:ea typeface="+mn-ea"/>
                          <a:cs typeface="+mn-cs"/>
                        </a:rPr>
                        <a:t>– Inclusion of Meter Asset Provider Identity (MAP Id) in the UK Link system (CSS Consequential Change)</a:t>
                      </a:r>
                    </a:p>
                    <a:p>
                      <a:pPr rtl="0" fontAlgn="base"/>
                      <a:r>
                        <a:rPr lang="en-US" sz="800" b="1" i="0" u="none" strike="noStrike" kern="1200">
                          <a:solidFill>
                            <a:schemeClr val="tx1"/>
                          </a:solidFill>
                          <a:effectLst/>
                          <a:latin typeface="+mn-lt"/>
                          <a:ea typeface="+mn-ea"/>
                          <a:cs typeface="+mn-cs"/>
                        </a:rPr>
                        <a:t>Descoped - XRN5091 - </a:t>
                      </a:r>
                      <a:r>
                        <a:rPr lang="en-US" sz="800" b="0" i="0" u="none" strike="noStrike" kern="1200">
                          <a:solidFill>
                            <a:schemeClr val="tx1"/>
                          </a:solidFill>
                          <a:effectLst/>
                          <a:latin typeface="+mn-lt"/>
                          <a:ea typeface="+mn-ea"/>
                          <a:cs typeface="+mn-cs"/>
                        </a:rPr>
                        <a:t>Deferral of creation of Class change reads at transfer of ownership</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Descoped - XRN5186 </a:t>
                      </a:r>
                      <a:r>
                        <a:rPr lang="en-US" sz="800" b="0" i="0" u="none" strike="noStrike" kern="1200">
                          <a:solidFill>
                            <a:schemeClr val="tx1"/>
                          </a:solidFill>
                          <a:effectLst/>
                          <a:latin typeface="+mn-lt"/>
                          <a:ea typeface="+mn-ea"/>
                          <a:cs typeface="+mn-cs"/>
                        </a:rPr>
                        <a:t>MOD0701 – Aligning capacity booking under the UNC and arrangements set out in relevant </a:t>
                      </a:r>
                      <a:r>
                        <a:rPr lang="en-US" sz="800" b="0" i="0" u="none" strike="noStrike" kern="1200" err="1">
                          <a:solidFill>
                            <a:schemeClr val="tx1"/>
                          </a:solidFill>
                          <a:effectLst/>
                          <a:latin typeface="+mn-lt"/>
                          <a:ea typeface="+mn-ea"/>
                          <a:cs typeface="+mn-cs"/>
                        </a:rPr>
                        <a:t>NExAs</a:t>
                      </a:r>
                      <a:r>
                        <a:rPr lang="en-US" sz="800" b="0" i="0" kern="1200">
                          <a:solidFill>
                            <a:schemeClr val="tx1"/>
                          </a:solidFill>
                          <a:effectLst/>
                          <a:latin typeface="+mn-lt"/>
                          <a:ea typeface="+mn-ea"/>
                          <a:cs typeface="+mn-cs"/>
                        </a:rPr>
                        <a:t>​</a:t>
                      </a:r>
                    </a:p>
                    <a:p>
                      <a:pPr rtl="0" fontAlgn="base"/>
                      <a:r>
                        <a:rPr lang="en-US" sz="800" b="1" i="0" u="none" strike="noStrike" kern="1200">
                          <a:solidFill>
                            <a:schemeClr val="tx1"/>
                          </a:solidFill>
                          <a:effectLst/>
                          <a:latin typeface="+mn-lt"/>
                          <a:ea typeface="+mn-ea"/>
                          <a:cs typeface="+mn-cs"/>
                        </a:rPr>
                        <a:t>Descoped - XRN5187 </a:t>
                      </a:r>
                      <a:r>
                        <a:rPr lang="en-US" sz="800" b="0" i="0" u="none" strike="noStrike" kern="1200">
                          <a:solidFill>
                            <a:schemeClr val="tx1"/>
                          </a:solidFill>
                          <a:effectLst/>
                          <a:latin typeface="+mn-lt"/>
                          <a:ea typeface="+mn-ea"/>
                          <a:cs typeface="+mn-cs"/>
                        </a:rPr>
                        <a:t>MOD0696 – Addressing inequalities between capacity booking under the UNC and arrangements set out in the relevant </a:t>
                      </a:r>
                      <a:r>
                        <a:rPr lang="en-US" sz="800" b="0" i="0" u="none" strike="noStrike" kern="1200" err="1">
                          <a:solidFill>
                            <a:schemeClr val="tx1"/>
                          </a:solidFill>
                          <a:effectLst/>
                          <a:latin typeface="+mn-lt"/>
                          <a:ea typeface="+mn-ea"/>
                          <a:cs typeface="+mn-cs"/>
                        </a:rPr>
                        <a:t>NExAs</a:t>
                      </a:r>
                      <a:endParaRPr lang="en-GB" sz="8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45991" cy="200055"/>
          </a:xfrm>
          <a:prstGeom prst="rect">
            <a:avLst/>
          </a:prstGeom>
          <a:noFill/>
        </p:spPr>
        <p:txBody>
          <a:bodyPr wrap="none" lIns="91440" tIns="45720" rIns="91440" bIns="45720" rtlCol="0" anchor="t">
            <a:spAutoFit/>
          </a:bodyPr>
          <a:lstStyle/>
          <a:p>
            <a:r>
              <a:rPr lang="en-GB" sz="700"/>
              <a:t>Slide updated on 24</a:t>
            </a:r>
            <a:r>
              <a:rPr lang="en-GB" sz="700" baseline="30000"/>
              <a:t>th</a:t>
            </a:r>
            <a:r>
              <a:rPr lang="en-GB" sz="700"/>
              <a:t> November 2021</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989856" y="2663360"/>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a:t>Not Baselined</a:t>
                </a:r>
              </a:p>
            </p:txBody>
          </p:sp>
        </p:grpSp>
      </p:grpSp>
      <p:pic>
        <p:nvPicPr>
          <p:cNvPr id="22" name="Picture 21">
            <a:extLst>
              <a:ext uri="{FF2B5EF4-FFF2-40B4-BE49-F238E27FC236}">
                <a16:creationId xmlns:a16="http://schemas.microsoft.com/office/drawing/2014/main" id="{8DDF0011-D47A-4B44-90DD-44843DD452D8}"/>
              </a:ext>
            </a:extLst>
          </p:cNvPr>
          <p:cNvPicPr>
            <a:picLocks noChangeAspect="1"/>
          </p:cNvPicPr>
          <p:nvPr/>
        </p:nvPicPr>
        <p:blipFill rotWithShape="1">
          <a:blip r:embed="rId3"/>
          <a:srcRect t="829" b="14270"/>
          <a:stretch/>
        </p:blipFill>
        <p:spPr>
          <a:xfrm>
            <a:off x="4848624" y="1417729"/>
            <a:ext cx="3938019" cy="1278657"/>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52115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6912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912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691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9122">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986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a:ln>
                            <a:noFill/>
                          </a:ln>
                          <a:solidFill>
                            <a:schemeClr val="tx1"/>
                          </a:solidFill>
                          <a:effectLst/>
                          <a:latin typeface="+mn-lt"/>
                          <a:ea typeface="+mn-ea"/>
                          <a:cs typeface="+mn-cs"/>
                        </a:rPr>
                        <a:t>Post implementation </a:t>
                      </a:r>
                      <a:r>
                        <a:rPr lang="en-GB" sz="900" b="0" i="0" u="none" strike="noStrike" kern="1200" cap="none" normalizeH="0" baseline="0" dirty="0">
                          <a:ln>
                            <a:noFill/>
                          </a:ln>
                          <a:solidFill>
                            <a:schemeClr val="tx1"/>
                          </a:solidFill>
                          <a:effectLst/>
                          <a:latin typeface="+mn-lt"/>
                          <a:ea typeface="+mn-ea"/>
                          <a:cs typeface="+mn-cs"/>
                        </a:rPr>
                        <a:t>support (PIS) period 2 successfully concluded on 28/10/21</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dirty="0">
                          <a:ln>
                            <a:noFill/>
                          </a:ln>
                          <a:solidFill>
                            <a:schemeClr val="tx1"/>
                          </a:solidFill>
                          <a:effectLst/>
                          <a:latin typeface="+mn-lt"/>
                          <a:ea typeface="+mn-ea"/>
                          <a:cs typeface="+mn-cs"/>
                        </a:rPr>
                        <a:t>Period 3 commenced to plan on 08/11/21 and is on track to complete on 10/12/21</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December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180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507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lvl="0" indent="0">
                        <a:buFont typeface="Arial" panose="020B0604020202020204" pitchFamily="34" charset="0"/>
                        <a:buNone/>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77179">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697901" cy="200055"/>
          </a:xfrm>
          <a:prstGeom prst="rect">
            <a:avLst/>
          </a:prstGeom>
          <a:noFill/>
        </p:spPr>
        <p:txBody>
          <a:bodyPr wrap="none" rtlCol="0">
            <a:spAutoFit/>
          </a:bodyPr>
          <a:lstStyle/>
          <a:p>
            <a:r>
              <a:rPr lang="en-GB" sz="700" dirty="0"/>
              <a:t>Slide updated on 23</a:t>
            </a:r>
            <a:r>
              <a:rPr lang="en-GB" sz="700" baseline="30000" dirty="0"/>
              <a:t>rd</a:t>
            </a:r>
            <a:r>
              <a:rPr lang="en-GB" sz="700" dirty="0"/>
              <a:t> November 2021</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231175" y="3684961"/>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002179" y="3684961"/>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744089" y="3684961"/>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377933" y="3684961"/>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119843" y="3684961"/>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3" name="Picture 2">
            <a:extLst>
              <a:ext uri="{FF2B5EF4-FFF2-40B4-BE49-F238E27FC236}">
                <a16:creationId xmlns:a16="http://schemas.microsoft.com/office/drawing/2014/main" id="{A504BB3F-B79C-4AFA-B76A-099222A69AD0}"/>
              </a:ext>
            </a:extLst>
          </p:cNvPr>
          <p:cNvPicPr>
            <a:picLocks noChangeAspect="1"/>
          </p:cNvPicPr>
          <p:nvPr/>
        </p:nvPicPr>
        <p:blipFill>
          <a:blip r:embed="rId3"/>
          <a:stretch>
            <a:fillRect/>
          </a:stretch>
        </p:blipFill>
        <p:spPr>
          <a:xfrm>
            <a:off x="5276155" y="1847867"/>
            <a:ext cx="2419688" cy="1533739"/>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NOV 2021 - NOV 2023</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November 2021</a:t>
            </a:r>
          </a:p>
        </p:txBody>
      </p:sp>
    </p:spTree>
    <p:extLst>
      <p:ext uri="{BB962C8B-B14F-4D97-AF65-F5344CB8AC3E}">
        <p14:creationId xmlns:p14="http://schemas.microsoft.com/office/powerpoint/2010/main" val="192479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35435" y="423474"/>
          <a:ext cx="9073008" cy="4640469"/>
        </p:xfrm>
        <a:graphic>
          <a:graphicData uri="http://schemas.openxmlformats.org/drawingml/2006/table">
            <a:tbl>
              <a:tblPr firstRow="1" bandRow="1">
                <a:tableStyleId>{5C22544A-7EE6-4342-B048-85BDC9FD1C3A}</a:tableStyleId>
              </a:tblPr>
              <a:tblGrid>
                <a:gridCol w="599997">
                  <a:extLst>
                    <a:ext uri="{9D8B030D-6E8A-4147-A177-3AD203B41FA5}">
                      <a16:colId xmlns:a16="http://schemas.microsoft.com/office/drawing/2014/main" val="542809358"/>
                    </a:ext>
                  </a:extLst>
                </a:gridCol>
                <a:gridCol w="480184">
                  <a:extLst>
                    <a:ext uri="{9D8B030D-6E8A-4147-A177-3AD203B41FA5}">
                      <a16:colId xmlns:a16="http://schemas.microsoft.com/office/drawing/2014/main" val="4028384899"/>
                    </a:ext>
                  </a:extLst>
                </a:gridCol>
                <a:gridCol w="360040">
                  <a:extLst>
                    <a:ext uri="{9D8B030D-6E8A-4147-A177-3AD203B41FA5}">
                      <a16:colId xmlns:a16="http://schemas.microsoft.com/office/drawing/2014/main" val="1892519651"/>
                    </a:ext>
                  </a:extLst>
                </a:gridCol>
                <a:gridCol w="576064">
                  <a:extLst>
                    <a:ext uri="{9D8B030D-6E8A-4147-A177-3AD203B41FA5}">
                      <a16:colId xmlns:a16="http://schemas.microsoft.com/office/drawing/2014/main" val="2539976336"/>
                    </a:ext>
                  </a:extLst>
                </a:gridCol>
                <a:gridCol w="648072">
                  <a:extLst>
                    <a:ext uri="{9D8B030D-6E8A-4147-A177-3AD203B41FA5}">
                      <a16:colId xmlns:a16="http://schemas.microsoft.com/office/drawing/2014/main" val="3956336347"/>
                    </a:ext>
                  </a:extLst>
                </a:gridCol>
                <a:gridCol w="648072">
                  <a:extLst>
                    <a:ext uri="{9D8B030D-6E8A-4147-A177-3AD203B41FA5}">
                      <a16:colId xmlns:a16="http://schemas.microsoft.com/office/drawing/2014/main" val="1013881882"/>
                    </a:ext>
                  </a:extLst>
                </a:gridCol>
                <a:gridCol w="504056">
                  <a:extLst>
                    <a:ext uri="{9D8B030D-6E8A-4147-A177-3AD203B41FA5}">
                      <a16:colId xmlns:a16="http://schemas.microsoft.com/office/drawing/2014/main" val="1204433572"/>
                    </a:ext>
                  </a:extLst>
                </a:gridCol>
                <a:gridCol w="432048">
                  <a:extLst>
                    <a:ext uri="{9D8B030D-6E8A-4147-A177-3AD203B41FA5}">
                      <a16:colId xmlns:a16="http://schemas.microsoft.com/office/drawing/2014/main" val="3939180299"/>
                    </a:ext>
                  </a:extLst>
                </a:gridCol>
                <a:gridCol w="504056">
                  <a:extLst>
                    <a:ext uri="{9D8B030D-6E8A-4147-A177-3AD203B41FA5}">
                      <a16:colId xmlns:a16="http://schemas.microsoft.com/office/drawing/2014/main" val="1723559071"/>
                    </a:ext>
                  </a:extLst>
                </a:gridCol>
                <a:gridCol w="504056">
                  <a:extLst>
                    <a:ext uri="{9D8B030D-6E8A-4147-A177-3AD203B41FA5}">
                      <a16:colId xmlns:a16="http://schemas.microsoft.com/office/drawing/2014/main" val="590344273"/>
                    </a:ext>
                  </a:extLst>
                </a:gridCol>
                <a:gridCol w="432048">
                  <a:extLst>
                    <a:ext uri="{9D8B030D-6E8A-4147-A177-3AD203B41FA5}">
                      <a16:colId xmlns:a16="http://schemas.microsoft.com/office/drawing/2014/main" val="4205172266"/>
                    </a:ext>
                  </a:extLst>
                </a:gridCol>
                <a:gridCol w="432048">
                  <a:extLst>
                    <a:ext uri="{9D8B030D-6E8A-4147-A177-3AD203B41FA5}">
                      <a16:colId xmlns:a16="http://schemas.microsoft.com/office/drawing/2014/main" val="3637608218"/>
                    </a:ext>
                  </a:extLst>
                </a:gridCol>
                <a:gridCol w="432048">
                  <a:extLst>
                    <a:ext uri="{9D8B030D-6E8A-4147-A177-3AD203B41FA5}">
                      <a16:colId xmlns:a16="http://schemas.microsoft.com/office/drawing/2014/main" val="778720455"/>
                    </a:ext>
                  </a:extLst>
                </a:gridCol>
                <a:gridCol w="432048">
                  <a:extLst>
                    <a:ext uri="{9D8B030D-6E8A-4147-A177-3AD203B41FA5}">
                      <a16:colId xmlns:a16="http://schemas.microsoft.com/office/drawing/2014/main" val="133251688"/>
                    </a:ext>
                  </a:extLst>
                </a:gridCol>
                <a:gridCol w="432048">
                  <a:extLst>
                    <a:ext uri="{9D8B030D-6E8A-4147-A177-3AD203B41FA5}">
                      <a16:colId xmlns:a16="http://schemas.microsoft.com/office/drawing/2014/main" val="101972404"/>
                    </a:ext>
                  </a:extLst>
                </a:gridCol>
                <a:gridCol w="360040">
                  <a:extLst>
                    <a:ext uri="{9D8B030D-6E8A-4147-A177-3AD203B41FA5}">
                      <a16:colId xmlns:a16="http://schemas.microsoft.com/office/drawing/2014/main" val="935912634"/>
                    </a:ext>
                  </a:extLst>
                </a:gridCol>
                <a:gridCol w="432048">
                  <a:extLst>
                    <a:ext uri="{9D8B030D-6E8A-4147-A177-3AD203B41FA5}">
                      <a16:colId xmlns:a16="http://schemas.microsoft.com/office/drawing/2014/main" val="4150331701"/>
                    </a:ext>
                  </a:extLst>
                </a:gridCol>
                <a:gridCol w="432048">
                  <a:extLst>
                    <a:ext uri="{9D8B030D-6E8A-4147-A177-3AD203B41FA5}">
                      <a16:colId xmlns:a16="http://schemas.microsoft.com/office/drawing/2014/main" val="772316818"/>
                    </a:ext>
                  </a:extLst>
                </a:gridCol>
                <a:gridCol w="431987">
                  <a:extLst>
                    <a:ext uri="{9D8B030D-6E8A-4147-A177-3AD203B41FA5}">
                      <a16:colId xmlns:a16="http://schemas.microsoft.com/office/drawing/2014/main" val="323130426"/>
                    </a:ext>
                  </a:extLst>
                </a:gridCol>
              </a:tblGrid>
              <a:tr h="219947">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2021-2023</a:t>
                      </a:r>
                    </a:p>
                    <a:p>
                      <a:pPr algn="ctr"/>
                      <a:endParaRPr lang="en-GB" sz="800" dirty="0">
                        <a:latin typeface="+mn-lt"/>
                      </a:endParaRPr>
                    </a:p>
                  </a:txBody>
                  <a:tcPr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2">
                  <a:txBody>
                    <a:bodyPr/>
                    <a:lstStyle/>
                    <a:p>
                      <a:pPr algn="ctr"/>
                      <a:r>
                        <a:rPr lang="en-GB" sz="600" dirty="0">
                          <a:latin typeface="+mj-lt"/>
                        </a:rPr>
                        <a:t>2021</a:t>
                      </a:r>
                    </a:p>
                  </a:txBody>
                  <a:tcPr anchor="ctr"/>
                </a:tc>
                <a:tc hMerge="1">
                  <a:txBody>
                    <a:bodyPr/>
                    <a:lstStyle/>
                    <a:p>
                      <a:endParaRPr lang="en-GB" sz="600" dirty="0">
                        <a:latin typeface="+mj-lt"/>
                      </a:endParaRPr>
                    </a:p>
                  </a:txBody>
                  <a:tcPr anchor="ctr"/>
                </a:tc>
                <a:tc gridSpan="12">
                  <a:txBody>
                    <a:bodyPr/>
                    <a:lstStyle/>
                    <a:p>
                      <a:pPr algn="ctr"/>
                      <a:r>
                        <a:rPr lang="en-GB" sz="600">
                          <a:latin typeface="+mj-lt"/>
                        </a:rPr>
                        <a:t>2022</a:t>
                      </a:r>
                      <a:endParaRPr lang="en-GB" sz="600" dirty="0">
                        <a:latin typeface="+mj-lt"/>
                      </a:endParaRP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500">
                          <a:latin typeface="+mj-lt"/>
                        </a:rPr>
                        <a:t>2023</a:t>
                      </a:r>
                      <a:endParaRPr lang="en-GB" sz="500" dirty="0">
                        <a:latin typeface="+mj-lt"/>
                      </a:endParaRPr>
                    </a:p>
                  </a:txBody>
                  <a:tcPr anchor="ctr">
                    <a:solidFill>
                      <a:schemeClr val="accent1">
                        <a:lumMod val="75000"/>
                      </a:schemeClr>
                    </a:solidFill>
                  </a:tcPr>
                </a:tc>
                <a:extLst>
                  <a:ext uri="{0D108BD9-81ED-4DB2-BD59-A6C34878D82A}">
                    <a16:rowId xmlns:a16="http://schemas.microsoft.com/office/drawing/2014/main" val="2910095581"/>
                  </a:ext>
                </a:extLst>
              </a:tr>
              <a:tr h="200137">
                <a:tc gridSpan="4"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cs typeface="Arial" panose="020B0604020202020204" pitchFamily="34" charset="0"/>
                        </a:rPr>
                        <a:t>Nov </a:t>
                      </a:r>
                    </a:p>
                  </a:txBody>
                  <a:tcPr anchor="ctr">
                    <a:solidFill>
                      <a:schemeClr val="bg1">
                        <a:lumMod val="65000"/>
                      </a:schemeClr>
                    </a:solidFill>
                  </a:tcPr>
                </a:tc>
                <a:tc>
                  <a:txBody>
                    <a:bodyPr/>
                    <a:lstStyle/>
                    <a:p>
                      <a:pPr algn="ctr"/>
                      <a:r>
                        <a:rPr lang="en-GB" sz="500" b="1">
                          <a:solidFill>
                            <a:schemeClr val="bg1"/>
                          </a:solidFill>
                          <a:latin typeface="+mn-lt"/>
                          <a:cs typeface="Arial" panose="020B0604020202020204" pitchFamily="34" charset="0"/>
                        </a:rPr>
                        <a:t>Dec </a:t>
                      </a:r>
                      <a:endParaRPr lang="en-GB" sz="500" b="1" dirty="0">
                        <a:solidFill>
                          <a:schemeClr val="bg1"/>
                        </a:solidFill>
                        <a:latin typeface="+mn-lt"/>
                        <a:cs typeface="Arial" panose="020B0604020202020204" pitchFamily="34" charset="0"/>
                      </a:endParaRPr>
                    </a:p>
                  </a:txBody>
                  <a:tcPr anchor="ctr">
                    <a:solidFill>
                      <a:schemeClr val="bg1">
                        <a:lumMod val="65000"/>
                      </a:schemeClr>
                    </a:solidFill>
                  </a:tcPr>
                </a:tc>
                <a:tc>
                  <a:txBody>
                    <a:bodyPr/>
                    <a:lstStyle/>
                    <a:p>
                      <a:pPr algn="ctr"/>
                      <a:r>
                        <a:rPr lang="en-GB" sz="500" b="1" dirty="0">
                          <a:solidFill>
                            <a:schemeClr val="bg1"/>
                          </a:solidFill>
                          <a:latin typeface="+mn-lt"/>
                        </a:rPr>
                        <a:t>Jan </a:t>
                      </a:r>
                    </a:p>
                  </a:txBody>
                  <a:tcPr anchor="ctr">
                    <a:solidFill>
                      <a:schemeClr val="bg1">
                        <a:lumMod val="65000"/>
                      </a:schemeClr>
                    </a:solidFill>
                  </a:tcPr>
                </a:tc>
                <a:tc>
                  <a:txBody>
                    <a:bodyPr/>
                    <a:lstStyle/>
                    <a:p>
                      <a:pPr algn="ctr"/>
                      <a:r>
                        <a:rPr lang="en-GB" sz="500" b="1" dirty="0">
                          <a:solidFill>
                            <a:schemeClr val="bg1"/>
                          </a:solidFill>
                          <a:latin typeface="+mn-lt"/>
                        </a:rPr>
                        <a:t>Feb </a:t>
                      </a:r>
                    </a:p>
                  </a:txBody>
                  <a:tcPr anchor="ctr">
                    <a:solidFill>
                      <a:schemeClr val="bg1">
                        <a:lumMod val="65000"/>
                      </a:schemeClr>
                    </a:solidFill>
                  </a:tcPr>
                </a:tc>
                <a:tc>
                  <a:txBody>
                    <a:bodyPr/>
                    <a:lstStyle/>
                    <a:p>
                      <a:pPr algn="ctr"/>
                      <a:r>
                        <a:rPr lang="en-GB" sz="500" b="1" dirty="0">
                          <a:solidFill>
                            <a:schemeClr val="bg1"/>
                          </a:solidFill>
                          <a:latin typeface="+mn-lt"/>
                        </a:rPr>
                        <a:t>Mar</a:t>
                      </a:r>
                    </a:p>
                  </a:txBody>
                  <a:tcPr anchor="ctr">
                    <a:solidFill>
                      <a:schemeClr val="bg1">
                        <a:lumMod val="65000"/>
                      </a:schemeClr>
                    </a:solidFill>
                  </a:tcPr>
                </a:tc>
                <a:tc>
                  <a:txBody>
                    <a:bodyPr/>
                    <a:lstStyle/>
                    <a:p>
                      <a:pPr algn="ctr"/>
                      <a:r>
                        <a:rPr lang="en-GB" sz="500" b="1">
                          <a:solidFill>
                            <a:schemeClr val="bg1"/>
                          </a:solidFill>
                          <a:latin typeface="+mn-lt"/>
                        </a:rPr>
                        <a:t>Apr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May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Aug</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Sept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Oct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Nov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extLst>
                  <a:ext uri="{0D108BD9-81ED-4DB2-BD59-A6C34878D82A}">
                    <a16:rowId xmlns:a16="http://schemas.microsoft.com/office/drawing/2014/main" val="1160549859"/>
                  </a:ext>
                </a:extLst>
              </a:tr>
              <a:tr h="1226477">
                <a:tc rowSpan="6">
                  <a:txBody>
                    <a:bodyPr/>
                    <a:lstStyle/>
                    <a:p>
                      <a:pPr algn="ctr"/>
                      <a:r>
                        <a:rPr lang="en-GB" sz="1100" b="1" dirty="0">
                          <a:solidFill>
                            <a:schemeClr val="bg1"/>
                          </a:solidFill>
                          <a:latin typeface="+mj-lt"/>
                        </a:rPr>
                        <a:t>MAJOR RELEASES</a:t>
                      </a:r>
                    </a:p>
                  </a:txBody>
                  <a:tcPr vert="vert270">
                    <a:solidFill>
                      <a:schemeClr val="accent1">
                        <a:lumMod val="75000"/>
                      </a:schemeClr>
                    </a:solidFill>
                  </a:tcPr>
                </a:tc>
                <a:tc rowSpan="2">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2">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41634101"/>
                  </a:ext>
                </a:extLst>
              </a:tr>
              <a:tr h="899736">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a:p>
                  </a:txBody>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MOD0728B – UK Link &amp; Gemini Delivered as part of CP5341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74734007"/>
                  </a:ext>
                </a:extLst>
              </a:tr>
              <a:tr h="651233">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587655">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3">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Manisha Bhardwaj </a:t>
                      </a:r>
                    </a:p>
                  </a:txBody>
                  <a:tcPr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458233">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 </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35993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35492" y="135443"/>
            <a:ext cx="9073007"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NOV 2021 – NOV 2023</a:t>
            </a:r>
          </a:p>
        </p:txBody>
      </p:sp>
      <p:sp>
        <p:nvSpPr>
          <p:cNvPr id="43" name="Rectangle 42">
            <a:extLst>
              <a:ext uri="{FF2B5EF4-FFF2-40B4-BE49-F238E27FC236}">
                <a16:creationId xmlns:a16="http://schemas.microsoft.com/office/drawing/2014/main" id="{BA61673A-256D-413A-82BD-8F093CCF4BC8}"/>
              </a:ext>
            </a:extLst>
          </p:cNvPr>
          <p:cNvSpPr/>
          <p:nvPr/>
        </p:nvSpPr>
        <p:spPr>
          <a:xfrm>
            <a:off x="2708445" y="4794060"/>
            <a:ext cx="1570507"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Dec 21 to Feb  22 – Indicative timeline </a:t>
            </a:r>
          </a:p>
        </p:txBody>
      </p:sp>
      <p:sp>
        <p:nvSpPr>
          <p:cNvPr id="44" name="Rectangle 43">
            <a:extLst>
              <a:ext uri="{FF2B5EF4-FFF2-40B4-BE49-F238E27FC236}">
                <a16:creationId xmlns:a16="http://schemas.microsoft.com/office/drawing/2014/main" id="{AE361444-8B3D-4C24-9726-C4C09CA06D03}"/>
              </a:ext>
            </a:extLst>
          </p:cNvPr>
          <p:cNvSpPr/>
          <p:nvPr/>
        </p:nvSpPr>
        <p:spPr>
          <a:xfrm>
            <a:off x="2054112" y="3832353"/>
            <a:ext cx="3453992"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May 22 – Indicative timeline</a:t>
            </a:r>
          </a:p>
        </p:txBody>
      </p:sp>
      <p:sp>
        <p:nvSpPr>
          <p:cNvPr id="48" name="Rectangle 47">
            <a:extLst>
              <a:ext uri="{FF2B5EF4-FFF2-40B4-BE49-F238E27FC236}">
                <a16:creationId xmlns:a16="http://schemas.microsoft.com/office/drawing/2014/main" id="{D47C9406-CDEE-47F4-8909-D8FDF6B5B4D5}"/>
              </a:ext>
            </a:extLst>
          </p:cNvPr>
          <p:cNvSpPr/>
          <p:nvPr/>
        </p:nvSpPr>
        <p:spPr>
          <a:xfrm>
            <a:off x="2066093" y="2714136"/>
            <a:ext cx="1277437"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Content: External Test Phase Jul - Dec 21</a:t>
            </a:r>
          </a:p>
        </p:txBody>
      </p:sp>
      <p:sp>
        <p:nvSpPr>
          <p:cNvPr id="50" name="Rectangle 49">
            <a:extLst>
              <a:ext uri="{FF2B5EF4-FFF2-40B4-BE49-F238E27FC236}">
                <a16:creationId xmlns:a16="http://schemas.microsoft.com/office/drawing/2014/main" id="{96C49C86-0901-406B-A649-F729671B5595}"/>
              </a:ext>
            </a:extLst>
          </p:cNvPr>
          <p:cNvSpPr/>
          <p:nvPr/>
        </p:nvSpPr>
        <p:spPr>
          <a:xfrm>
            <a:off x="2060567" y="2475938"/>
            <a:ext cx="1277437" cy="18368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Gemini - Sept to Dec 21</a:t>
            </a:r>
          </a:p>
        </p:txBody>
      </p:sp>
      <p:sp>
        <p:nvSpPr>
          <p:cNvPr id="51" name="Rectangle 50">
            <a:extLst>
              <a:ext uri="{FF2B5EF4-FFF2-40B4-BE49-F238E27FC236}">
                <a16:creationId xmlns:a16="http://schemas.microsoft.com/office/drawing/2014/main" id="{5586A5D0-A788-4743-B92E-55E93E2EE108}"/>
              </a:ext>
            </a:extLst>
          </p:cNvPr>
          <p:cNvSpPr/>
          <p:nvPr/>
        </p:nvSpPr>
        <p:spPr>
          <a:xfrm>
            <a:off x="2066094" y="2240307"/>
            <a:ext cx="633698"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UKL - Sept to Nov 21</a:t>
            </a:r>
          </a:p>
        </p:txBody>
      </p:sp>
      <p:sp>
        <p:nvSpPr>
          <p:cNvPr id="52" name="Rectangle 51">
            <a:extLst>
              <a:ext uri="{FF2B5EF4-FFF2-40B4-BE49-F238E27FC236}">
                <a16:creationId xmlns:a16="http://schemas.microsoft.com/office/drawing/2014/main" id="{35215CD8-EA37-406B-9E2D-E8E3DBBA6E56}"/>
              </a:ext>
            </a:extLst>
          </p:cNvPr>
          <p:cNvSpPr/>
          <p:nvPr/>
        </p:nvSpPr>
        <p:spPr>
          <a:xfrm>
            <a:off x="3563888" y="4383488"/>
            <a:ext cx="1718532"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Jan 22 to Apr 22 –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17071" y="2758274"/>
          <a:ext cx="1597274"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60040">
                  <a:extLst>
                    <a:ext uri="{9D8B030D-6E8A-4147-A177-3AD203B41FA5}">
                      <a16:colId xmlns:a16="http://schemas.microsoft.com/office/drawing/2014/main" val="1815604966"/>
                    </a:ext>
                  </a:extLst>
                </a:gridCol>
                <a:gridCol w="1237234">
                  <a:extLst>
                    <a:ext uri="{9D8B030D-6E8A-4147-A177-3AD203B41FA5}">
                      <a16:colId xmlns:a16="http://schemas.microsoft.com/office/drawing/2014/main" val="4201395258"/>
                    </a:ext>
                  </a:extLst>
                </a:gridCol>
              </a:tblGrid>
              <a:tr h="208394">
                <a:tc gridSpan="2">
                  <a:txBody>
                    <a:bodyPr/>
                    <a:lstStyle/>
                    <a:p>
                      <a:pPr algn="ctr"/>
                      <a:r>
                        <a:rPr lang="en-US" sz="6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5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5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5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5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20437" y="4036080"/>
          <a:ext cx="1597274"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97274">
                  <a:extLst>
                    <a:ext uri="{9D8B030D-6E8A-4147-A177-3AD203B41FA5}">
                      <a16:colId xmlns:a16="http://schemas.microsoft.com/office/drawing/2014/main" val="1815604966"/>
                    </a:ext>
                  </a:extLst>
                </a:gridCol>
              </a:tblGrid>
              <a:tr h="192685">
                <a:tc>
                  <a:txBody>
                    <a:bodyPr/>
                    <a:lstStyle/>
                    <a:p>
                      <a:pPr algn="ctr"/>
                      <a:r>
                        <a:rPr lang="en-GB" sz="6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5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5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5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500" b="1" dirty="0">
                          <a:solidFill>
                            <a:schemeClr val="tx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9752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3174816"/>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3402568"/>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640392"/>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804303"/>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tar: 5 Points 70">
            <a:extLst>
              <a:ext uri="{FF2B5EF4-FFF2-40B4-BE49-F238E27FC236}">
                <a16:creationId xmlns:a16="http://schemas.microsoft.com/office/drawing/2014/main" id="{E4F754F1-1F25-48B7-AEC8-1E978DE115CB}"/>
              </a:ext>
            </a:extLst>
          </p:cNvPr>
          <p:cNvSpPr/>
          <p:nvPr/>
        </p:nvSpPr>
        <p:spPr>
          <a:xfrm>
            <a:off x="3235678" y="242027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r: 5 Points 71">
            <a:extLst>
              <a:ext uri="{FF2B5EF4-FFF2-40B4-BE49-F238E27FC236}">
                <a16:creationId xmlns:a16="http://schemas.microsoft.com/office/drawing/2014/main" id="{2C621140-F903-4F9A-9FB0-CF5DC65BEDC9}"/>
              </a:ext>
            </a:extLst>
          </p:cNvPr>
          <p:cNvSpPr/>
          <p:nvPr/>
        </p:nvSpPr>
        <p:spPr>
          <a:xfrm>
            <a:off x="2649331" y="224121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46BE2BA7-799C-4D78-904F-1473ECADBE06}"/>
              </a:ext>
            </a:extLst>
          </p:cNvPr>
          <p:cNvSpPr/>
          <p:nvPr/>
        </p:nvSpPr>
        <p:spPr>
          <a:xfrm>
            <a:off x="5398218" y="385271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5195752" y="437666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4194701" y="479851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2429449-4490-4938-8E4F-CA2249B296BB}"/>
              </a:ext>
            </a:extLst>
          </p:cNvPr>
          <p:cNvSpPr/>
          <p:nvPr/>
        </p:nvSpPr>
        <p:spPr>
          <a:xfrm>
            <a:off x="2063835" y="930592"/>
            <a:ext cx="1270169" cy="19300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Analysis &amp; Design – Oct 21 – Dec 21</a:t>
            </a:r>
          </a:p>
        </p:txBody>
      </p:sp>
      <p:sp>
        <p:nvSpPr>
          <p:cNvPr id="25" name="Rectangle 24">
            <a:extLst>
              <a:ext uri="{FF2B5EF4-FFF2-40B4-BE49-F238E27FC236}">
                <a16:creationId xmlns:a16="http://schemas.microsoft.com/office/drawing/2014/main" id="{1E6098C4-2EA1-4124-899D-71EFD67A17F9}"/>
              </a:ext>
            </a:extLst>
          </p:cNvPr>
          <p:cNvSpPr/>
          <p:nvPr/>
        </p:nvSpPr>
        <p:spPr>
          <a:xfrm>
            <a:off x="2699791" y="1168412"/>
            <a:ext cx="2092735"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Testing – Dec 21 to Mar 22</a:t>
            </a:r>
          </a:p>
        </p:txBody>
      </p:sp>
      <p:sp>
        <p:nvSpPr>
          <p:cNvPr id="26" name="Rectangle 25">
            <a:extLst>
              <a:ext uri="{FF2B5EF4-FFF2-40B4-BE49-F238E27FC236}">
                <a16:creationId xmlns:a16="http://schemas.microsoft.com/office/drawing/2014/main" id="{E46A208D-CA0C-4245-AF27-A3FB96D5D69C}"/>
              </a:ext>
            </a:extLst>
          </p:cNvPr>
          <p:cNvSpPr/>
          <p:nvPr/>
        </p:nvSpPr>
        <p:spPr>
          <a:xfrm>
            <a:off x="4792526" y="1873354"/>
            <a:ext cx="1363649"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27" name="Rectangle 26">
            <a:extLst>
              <a:ext uri="{FF2B5EF4-FFF2-40B4-BE49-F238E27FC236}">
                <a16:creationId xmlns:a16="http://schemas.microsoft.com/office/drawing/2014/main" id="{A22ED7C9-2F66-4638-BBCD-C5B74E832A98}"/>
              </a:ext>
            </a:extLst>
          </p:cNvPr>
          <p:cNvSpPr/>
          <p:nvPr/>
        </p:nvSpPr>
        <p:spPr>
          <a:xfrm>
            <a:off x="4793943" y="1644606"/>
            <a:ext cx="521948"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Change Deployment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Apr 22</a:t>
            </a:r>
          </a:p>
        </p:txBody>
      </p:sp>
      <p:sp>
        <p:nvSpPr>
          <p:cNvPr id="28" name="Rectangle 27">
            <a:extLst>
              <a:ext uri="{FF2B5EF4-FFF2-40B4-BE49-F238E27FC236}">
                <a16:creationId xmlns:a16="http://schemas.microsoft.com/office/drawing/2014/main" id="{CFD43E61-176D-4D86-97EB-AC3734FCD54D}"/>
              </a:ext>
            </a:extLst>
          </p:cNvPr>
          <p:cNvSpPr/>
          <p:nvPr/>
        </p:nvSpPr>
        <p:spPr>
          <a:xfrm>
            <a:off x="4278952" y="1397574"/>
            <a:ext cx="995456" cy="2162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Pre-implementation/IDR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Mar 22 to Apr 22</a:t>
            </a:r>
          </a:p>
        </p:txBody>
      </p:sp>
      <p:sp>
        <p:nvSpPr>
          <p:cNvPr id="31" name="Star: 5 Points 30">
            <a:extLst>
              <a:ext uri="{FF2B5EF4-FFF2-40B4-BE49-F238E27FC236}">
                <a16:creationId xmlns:a16="http://schemas.microsoft.com/office/drawing/2014/main" id="{CD518096-3FB4-4A42-8F82-8D70BA796E21}"/>
              </a:ext>
            </a:extLst>
          </p:cNvPr>
          <p:cNvSpPr/>
          <p:nvPr/>
        </p:nvSpPr>
        <p:spPr>
          <a:xfrm>
            <a:off x="3235677" y="270931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DCFF1C81-A858-4622-9B2B-B3709DE4B752}"/>
              </a:ext>
            </a:extLst>
          </p:cNvPr>
          <p:cNvSpPr/>
          <p:nvPr/>
        </p:nvSpPr>
        <p:spPr>
          <a:xfrm>
            <a:off x="3242153" y="95571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tar: 5 Points 32">
            <a:extLst>
              <a:ext uri="{FF2B5EF4-FFF2-40B4-BE49-F238E27FC236}">
                <a16:creationId xmlns:a16="http://schemas.microsoft.com/office/drawing/2014/main" id="{41BDB267-CA31-46AF-9B28-806A6957E091}"/>
              </a:ext>
            </a:extLst>
          </p:cNvPr>
          <p:cNvSpPr/>
          <p:nvPr/>
        </p:nvSpPr>
        <p:spPr>
          <a:xfrm>
            <a:off x="4709328" y="118473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886092FA-4030-4BDC-9254-67B60184B344}"/>
              </a:ext>
            </a:extLst>
          </p:cNvPr>
          <p:cNvSpPr/>
          <p:nvPr/>
        </p:nvSpPr>
        <p:spPr>
          <a:xfrm>
            <a:off x="5251568" y="1643878"/>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A104AE0E-A11F-4965-826A-B81DC6EA08B5}"/>
              </a:ext>
            </a:extLst>
          </p:cNvPr>
          <p:cNvSpPr/>
          <p:nvPr/>
        </p:nvSpPr>
        <p:spPr>
          <a:xfrm>
            <a:off x="6057849" y="190599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5C9462F1-999D-4BA2-9F51-B1BB44A4400C}"/>
              </a:ext>
            </a:extLst>
          </p:cNvPr>
          <p:cNvSpPr/>
          <p:nvPr/>
        </p:nvSpPr>
        <p:spPr>
          <a:xfrm>
            <a:off x="5195753" y="139909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054112" y="3204219"/>
            <a:ext cx="2726433"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Mar  22 – Indicative timeline</a:t>
            </a:r>
          </a:p>
        </p:txBody>
      </p:sp>
      <p:sp>
        <p:nvSpPr>
          <p:cNvPr id="73" name="Star: 5 Points 72">
            <a:extLst>
              <a:ext uri="{FF2B5EF4-FFF2-40B4-BE49-F238E27FC236}">
                <a16:creationId xmlns:a16="http://schemas.microsoft.com/office/drawing/2014/main" id="{EF46DF4E-7292-4C3D-9F94-E83C63576EF5}"/>
              </a:ext>
            </a:extLst>
          </p:cNvPr>
          <p:cNvSpPr/>
          <p:nvPr/>
        </p:nvSpPr>
        <p:spPr>
          <a:xfrm>
            <a:off x="4690638" y="321542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December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1741B6-DEC8-4651-93A9-47598BFA9BEA}"/>
              </a:ext>
            </a:extLst>
          </p:cNvPr>
          <p:cNvSpPr>
            <a:spLocks noGrp="1"/>
          </p:cNvSpPr>
          <p:nvPr>
            <p:ph type="title"/>
          </p:nvPr>
        </p:nvSpPr>
        <p:spPr>
          <a:xfrm>
            <a:off x="685800" y="2156859"/>
            <a:ext cx="7772400" cy="1021556"/>
          </a:xfrm>
        </p:spPr>
        <p:txBody>
          <a:bodyPr/>
          <a:lstStyle/>
          <a:p>
            <a:r>
              <a:rPr lang="en-GB" dirty="0"/>
              <a:t>Move to Cloud</a:t>
            </a:r>
          </a:p>
        </p:txBody>
      </p:sp>
      <p:sp>
        <p:nvSpPr>
          <p:cNvPr id="5" name="Text Placeholder 4">
            <a:extLst>
              <a:ext uri="{FF2B5EF4-FFF2-40B4-BE49-F238E27FC236}">
                <a16:creationId xmlns:a16="http://schemas.microsoft.com/office/drawing/2014/main" id="{6A98891D-843E-464D-8C0C-1EFE9DB39614}"/>
              </a:ext>
            </a:extLst>
          </p:cNvPr>
          <p:cNvSpPr>
            <a:spLocks noGrp="1"/>
          </p:cNvSpPr>
          <p:nvPr>
            <p:ph type="body" idx="1"/>
          </p:nvPr>
        </p:nvSpPr>
        <p:spPr>
          <a:xfrm>
            <a:off x="685800" y="3066082"/>
            <a:ext cx="7772400" cy="1125140"/>
          </a:xfrm>
        </p:spPr>
        <p:txBody>
          <a:bodyPr>
            <a:normAutofit/>
          </a:bodyPr>
          <a:lstStyle/>
          <a:p>
            <a:r>
              <a:rPr lang="en-GB" sz="2800" dirty="0"/>
              <a:t>Placeholder</a:t>
            </a:r>
          </a:p>
        </p:txBody>
      </p:sp>
    </p:spTree>
    <p:extLst>
      <p:ext uri="{BB962C8B-B14F-4D97-AF65-F5344CB8AC3E}">
        <p14:creationId xmlns:p14="http://schemas.microsoft.com/office/powerpoint/2010/main" val="1509276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427" y="144420"/>
          <a:ext cx="9036000" cy="459410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000" b="0" kern="1200" baseline="0" dirty="0">
                          <a:solidFill>
                            <a:schemeClr val="tx1"/>
                          </a:solidFill>
                          <a:latin typeface="+mn-lt"/>
                          <a:ea typeface="+mn-ea"/>
                          <a:cs typeface="Arial"/>
                        </a:rPr>
                        <a:t>Key Programme Updates:</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r>
                        <a:rPr lang="en-US" sz="900" b="0" i="0" u="none" strike="noStrike" kern="1200" baseline="0" dirty="0">
                          <a:solidFill>
                            <a:schemeClr val="tx1"/>
                          </a:solidFill>
                          <a:latin typeface="+mn-lt"/>
                          <a:ea typeface="+mn-ea"/>
                          <a:cs typeface="+mn-cs"/>
                        </a:rPr>
                        <a:t>A preliminary Go Live date of the 18</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July has been released by Ofgem.  The Programme has also confirmed a ‘firebreak’ period of six weeks which will be added to transition phase 2 timelines.  This means that the current transition timelines remain ‘as is’ and do not ‘lift and shift’ with the change in Go Live date from the June date that has been used for transition/cutover planning.  Industry has been consulted on both the Go Live date and the firebreak.  Xoserve have supported both aspects in principle but have called out impacts, for which we have proposed mitigations and are pending Ofgem approval/discussion.</a:t>
                      </a:r>
                      <a:endParaRPr lang="en-US" sz="900" b="0" i="0" u="none" strike="noStrike" kern="1200" baseline="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effectLst/>
                          <a:latin typeface="+mn-lt"/>
                          <a:ea typeface="+mn-ea"/>
                          <a:cs typeface="Arial"/>
                        </a:rPr>
                        <a:t>UEPT has completed, </a:t>
                      </a:r>
                      <a:r>
                        <a:rPr lang="en-US" sz="900" b="0" kern="1200" baseline="0" dirty="0">
                          <a:solidFill>
                            <a:schemeClr val="tx1"/>
                          </a:solidFill>
                          <a:latin typeface="+mn-lt"/>
                          <a:ea typeface="+mn-ea"/>
                          <a:cs typeface="Arial"/>
                        </a:rPr>
                        <a:t>E2E is nearing it’s final stages of Programme testing.  A CR has been approved at Programme delivery group to allow the continuation of testing on the UIT environment for new participants and low priority support.  The SI confirmed that this continuation presently is contained to one participant and would require support from two DNO’s only.</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p>
                    <a:p>
                      <a:pPr marL="0" lvl="0" indent="0">
                        <a:buFont typeface="Arial" panose="020B0604020202020204" pitchFamily="34" charset="0"/>
                        <a:buNone/>
                      </a:pPr>
                      <a:r>
                        <a:rPr lang="en-GB" sz="900" b="1" dirty="0"/>
                        <a:t>Data Migration: </a:t>
                      </a:r>
                      <a:r>
                        <a:rPr lang="en-GB" sz="900" b="0" dirty="0"/>
                        <a:t>REL Cycle 5 was delivered on track to Landmark last week.  Landmark have confirmed receipt.  Landmark are now in the process of providing the REL analysis reports on the back of REL cycle 4.  Portfolios will be prepared and issued to customers for investigation into sites where a REL is failing to be identified.</a:t>
                      </a:r>
                    </a:p>
                    <a:p>
                      <a:pPr marL="0" lvl="0" indent="0">
                        <a:buFont typeface="Arial" panose="020B0604020202020204" pitchFamily="34" charset="0"/>
                        <a:buNone/>
                      </a:pPr>
                      <a:endParaRPr lang="en-GB" sz="900" b="0" kern="1200" dirty="0">
                        <a:solidFill>
                          <a:schemeClr val="tx1"/>
                        </a:solidFill>
                        <a:latin typeface="+mn-lt"/>
                        <a:ea typeface="+mn-ea"/>
                        <a:cs typeface="+mn-cs"/>
                      </a:endParaRPr>
                    </a:p>
                    <a:p>
                      <a:pPr marL="0" lvl="0" indent="0">
                        <a:buFont typeface="Arial" panose="020B0604020202020204" pitchFamily="34" charset="0"/>
                        <a:buNone/>
                      </a:pPr>
                      <a:r>
                        <a:rPr lang="en-GB" sz="900" b="1" kern="1200" dirty="0">
                          <a:solidFill>
                            <a:schemeClr val="tx1"/>
                          </a:solidFill>
                          <a:latin typeface="+mn-lt"/>
                          <a:ea typeface="+mn-ea"/>
                          <a:cs typeface="+mn-cs"/>
                        </a:rPr>
                        <a:t>SOLR: </a:t>
                      </a:r>
                      <a:r>
                        <a:rPr lang="en-GB" sz="900" b="0" kern="1200" dirty="0">
                          <a:solidFill>
                            <a:schemeClr val="tx1"/>
                          </a:solidFill>
                          <a:latin typeface="+mn-lt"/>
                          <a:ea typeface="+mn-ea"/>
                          <a:cs typeface="+mn-cs"/>
                        </a:rPr>
                        <a:t>The CR is now out for Industry consultation and is due to be tabled for recommendation for approval at the Ofgem Design Forum on the 6</a:t>
                      </a:r>
                      <a:r>
                        <a:rPr lang="en-GB" sz="900" b="0" kern="1200" baseline="30000" dirty="0">
                          <a:solidFill>
                            <a:schemeClr val="tx1"/>
                          </a:solidFill>
                          <a:latin typeface="+mn-lt"/>
                          <a:ea typeface="+mn-ea"/>
                          <a:cs typeface="+mn-cs"/>
                        </a:rPr>
                        <a:t>th</a:t>
                      </a:r>
                      <a:r>
                        <a:rPr lang="en-GB" sz="900" b="0" kern="1200" dirty="0">
                          <a:solidFill>
                            <a:schemeClr val="tx1"/>
                          </a:solidFill>
                          <a:latin typeface="+mn-lt"/>
                          <a:ea typeface="+mn-ea"/>
                          <a:cs typeface="+mn-cs"/>
                        </a:rPr>
                        <a:t> December.</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1 and commencement of stage 2.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Testing: </a:t>
                      </a:r>
                      <a:r>
                        <a:rPr lang="en-GB" sz="1000" b="0" i="0" u="none" strike="noStrike" kern="1200" dirty="0">
                          <a:solidFill>
                            <a:schemeClr val="tx1"/>
                          </a:solidFill>
                          <a:effectLst/>
                          <a:latin typeface="+mn-lt"/>
                          <a:ea typeface="+mn-ea"/>
                          <a:cs typeface="+mn-cs"/>
                        </a:rPr>
                        <a:t>Completion of E2E testing until end of phase.  Continue to review programme CR’s and defect fixes to Programme release plan</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kern="1200" baseline="0" dirty="0">
                          <a:solidFill>
                            <a:schemeClr val="tx1"/>
                          </a:solidFill>
                          <a:effectLst/>
                          <a:latin typeface="+mn-lt"/>
                          <a:ea typeface="+mn-ea"/>
                          <a:cs typeface="+mn-cs"/>
                        </a:rPr>
                        <a:t>DES: </a:t>
                      </a:r>
                      <a:r>
                        <a:rPr lang="en-GB" sz="1000" b="0" kern="1200" baseline="0" dirty="0">
                          <a:solidFill>
                            <a:schemeClr val="tx1"/>
                          </a:solidFill>
                          <a:effectLst/>
                          <a:latin typeface="+mn-lt"/>
                          <a:ea typeface="+mn-ea"/>
                          <a:cs typeface="+mn-cs"/>
                        </a:rPr>
                        <a:t>CR has been raised by Xoserve to clarify the NFR around how quickly CSS data will be displayed in DES.  This CR is being tabled on the 6</a:t>
                      </a:r>
                      <a:r>
                        <a:rPr lang="en-GB" sz="1000" b="0" kern="1200" baseline="30000" dirty="0">
                          <a:solidFill>
                            <a:schemeClr val="tx1"/>
                          </a:solidFill>
                          <a:effectLst/>
                          <a:latin typeface="+mn-lt"/>
                          <a:ea typeface="+mn-ea"/>
                          <a:cs typeface="+mn-cs"/>
                        </a:rPr>
                        <a:t>th</a:t>
                      </a:r>
                      <a:r>
                        <a:rPr lang="en-GB" sz="1000" b="0" kern="1200" baseline="0" dirty="0">
                          <a:solidFill>
                            <a:schemeClr val="tx1"/>
                          </a:solidFill>
                          <a:effectLst/>
                          <a:latin typeface="+mn-lt"/>
                          <a:ea typeface="+mn-ea"/>
                          <a:cs typeface="+mn-cs"/>
                        </a:rPr>
                        <a:t> December at Ofgem Forum with recommendation for approval.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365374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A6A8-A0CB-44BE-8221-389E2EEC7931}"/>
              </a:ext>
            </a:extLst>
          </p:cNvPr>
          <p:cNvSpPr>
            <a:spLocks noGrp="1"/>
          </p:cNvSpPr>
          <p:nvPr>
            <p:ph type="title"/>
          </p:nvPr>
        </p:nvSpPr>
        <p:spPr/>
        <p:txBody>
          <a:bodyPr/>
          <a:lstStyle/>
          <a:p>
            <a:r>
              <a:rPr lang="en-US" dirty="0"/>
              <a:t>Section 6: Any Other Business</a:t>
            </a:r>
            <a:endParaRPr lang="en-GB" dirty="0"/>
          </a:p>
        </p:txBody>
      </p:sp>
      <p:sp>
        <p:nvSpPr>
          <p:cNvPr id="3" name="Content Placeholder 2">
            <a:extLst>
              <a:ext uri="{FF2B5EF4-FFF2-40B4-BE49-F238E27FC236}">
                <a16:creationId xmlns:a16="http://schemas.microsoft.com/office/drawing/2014/main" id="{4C667714-4AB7-4EC5-8DCF-D72A002677D9}"/>
              </a:ext>
            </a:extLst>
          </p:cNvPr>
          <p:cNvSpPr>
            <a:spLocks noGrp="1"/>
          </p:cNvSpPr>
          <p:nvPr>
            <p:ph idx="1"/>
          </p:nvPr>
        </p:nvSpPr>
        <p:spPr/>
        <p:txBody>
          <a:bodyPr/>
          <a:lstStyle/>
          <a:p>
            <a:r>
              <a:rPr lang="en-GB" dirty="0"/>
              <a:t>January Paper Submission</a:t>
            </a:r>
          </a:p>
        </p:txBody>
      </p:sp>
    </p:spTree>
    <p:extLst>
      <p:ext uri="{BB962C8B-B14F-4D97-AF65-F5344CB8AC3E}">
        <p14:creationId xmlns:p14="http://schemas.microsoft.com/office/powerpoint/2010/main" val="342208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32243" y="106277"/>
            <a:ext cx="8229600" cy="465223"/>
          </a:xfrm>
        </p:spPr>
        <p:txBody>
          <a:bodyPr>
            <a:normAutofit fontScale="90000"/>
          </a:bodyPr>
          <a:lstStyle/>
          <a:p>
            <a:r>
              <a:rPr lang="en-GB" dirty="0"/>
              <a:t>Outages</a:t>
            </a:r>
          </a:p>
        </p:txBody>
      </p:sp>
      <p:graphicFrame>
        <p:nvGraphicFramePr>
          <p:cNvPr id="3" name="Table 2">
            <a:extLst>
              <a:ext uri="{FF2B5EF4-FFF2-40B4-BE49-F238E27FC236}">
                <a16:creationId xmlns:a16="http://schemas.microsoft.com/office/drawing/2014/main" id="{98B9DF42-2DE5-42BE-BD2A-9D54B9F6234D}"/>
              </a:ext>
            </a:extLst>
          </p:cNvPr>
          <p:cNvGraphicFramePr>
            <a:graphicFrameLocks noGrp="1"/>
          </p:cNvGraphicFramePr>
          <p:nvPr>
            <p:extLst>
              <p:ext uri="{D42A27DB-BD31-4B8C-83A1-F6EECF244321}">
                <p14:modId xmlns:p14="http://schemas.microsoft.com/office/powerpoint/2010/main" val="4021076151"/>
              </p:ext>
            </p:extLst>
          </p:nvPr>
        </p:nvGraphicFramePr>
        <p:xfrm>
          <a:off x="215040" y="571500"/>
          <a:ext cx="8664006" cy="3285893"/>
        </p:xfrm>
        <a:graphic>
          <a:graphicData uri="http://schemas.openxmlformats.org/drawingml/2006/table">
            <a:tbl>
              <a:tblPr/>
              <a:tblGrid>
                <a:gridCol w="819318">
                  <a:extLst>
                    <a:ext uri="{9D8B030D-6E8A-4147-A177-3AD203B41FA5}">
                      <a16:colId xmlns:a16="http://schemas.microsoft.com/office/drawing/2014/main" val="3069439564"/>
                    </a:ext>
                  </a:extLst>
                </a:gridCol>
                <a:gridCol w="460798">
                  <a:extLst>
                    <a:ext uri="{9D8B030D-6E8A-4147-A177-3AD203B41FA5}">
                      <a16:colId xmlns:a16="http://schemas.microsoft.com/office/drawing/2014/main" val="3091634628"/>
                    </a:ext>
                  </a:extLst>
                </a:gridCol>
                <a:gridCol w="497802">
                  <a:extLst>
                    <a:ext uri="{9D8B030D-6E8A-4147-A177-3AD203B41FA5}">
                      <a16:colId xmlns:a16="http://schemas.microsoft.com/office/drawing/2014/main" val="3235010619"/>
                    </a:ext>
                  </a:extLst>
                </a:gridCol>
                <a:gridCol w="402283">
                  <a:extLst>
                    <a:ext uri="{9D8B030D-6E8A-4147-A177-3AD203B41FA5}">
                      <a16:colId xmlns:a16="http://schemas.microsoft.com/office/drawing/2014/main" val="2942341551"/>
                    </a:ext>
                  </a:extLst>
                </a:gridCol>
                <a:gridCol w="478752">
                  <a:extLst>
                    <a:ext uri="{9D8B030D-6E8A-4147-A177-3AD203B41FA5}">
                      <a16:colId xmlns:a16="http://schemas.microsoft.com/office/drawing/2014/main" val="323725643"/>
                    </a:ext>
                  </a:extLst>
                </a:gridCol>
                <a:gridCol w="387838">
                  <a:extLst>
                    <a:ext uri="{9D8B030D-6E8A-4147-A177-3AD203B41FA5}">
                      <a16:colId xmlns:a16="http://schemas.microsoft.com/office/drawing/2014/main" val="4155214789"/>
                    </a:ext>
                  </a:extLst>
                </a:gridCol>
                <a:gridCol w="4652440">
                  <a:extLst>
                    <a:ext uri="{9D8B030D-6E8A-4147-A177-3AD203B41FA5}">
                      <a16:colId xmlns:a16="http://schemas.microsoft.com/office/drawing/2014/main" val="1639860483"/>
                    </a:ext>
                  </a:extLst>
                </a:gridCol>
                <a:gridCol w="964775">
                  <a:extLst>
                    <a:ext uri="{9D8B030D-6E8A-4147-A177-3AD203B41FA5}">
                      <a16:colId xmlns:a16="http://schemas.microsoft.com/office/drawing/2014/main" val="1650307758"/>
                    </a:ext>
                  </a:extLst>
                </a:gridCol>
              </a:tblGrid>
              <a:tr h="169090">
                <a:tc gridSpan="8">
                  <a:txBody>
                    <a:bodyPr/>
                    <a:lstStyle/>
                    <a:p>
                      <a:pPr algn="ctr" fontAlgn="ctr"/>
                      <a:r>
                        <a:rPr lang="en-GB" sz="1050" b="1" i="0" u="none" strike="noStrike" dirty="0">
                          <a:solidFill>
                            <a:srgbClr val="000000"/>
                          </a:solidFill>
                          <a:effectLst/>
                          <a:latin typeface="Arial" panose="020B0604020202020204" pitchFamily="34" charset="0"/>
                        </a:rPr>
                        <a:t>Outages</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7840196"/>
                  </a:ext>
                </a:extLst>
              </a:tr>
              <a:tr h="111116">
                <a:tc rowSpan="2">
                  <a:txBody>
                    <a:bodyPr/>
                    <a:lstStyle/>
                    <a:p>
                      <a:pPr algn="ctr" fontAlgn="ctr"/>
                      <a:r>
                        <a:rPr lang="en-GB" sz="800" b="0" i="0" u="none" strike="noStrike" dirty="0">
                          <a:solidFill>
                            <a:srgbClr val="000000"/>
                          </a:solidFill>
                          <a:effectLst/>
                          <a:latin typeface="Arial" panose="020B0604020202020204" pitchFamily="34" charset="0"/>
                        </a:rPr>
                        <a:t>Change  Request Number</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800" b="0" i="0" u="none" strike="noStrike">
                          <a:solidFill>
                            <a:srgbClr val="000000"/>
                          </a:solidFill>
                          <a:effectLst/>
                          <a:latin typeface="Arial" panose="020B0604020202020204" pitchFamily="34" charset="0"/>
                        </a:rPr>
                        <a:t>Impacted System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800" b="0" i="0" u="none" strike="noStrike">
                          <a:solidFill>
                            <a:srgbClr val="000000"/>
                          </a:solidFill>
                          <a:effectLst/>
                          <a:latin typeface="Arial" panose="020B0604020202020204" pitchFamily="34" charset="0"/>
                        </a:rPr>
                        <a:t>Outage Duration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Committee Notified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686194602"/>
                  </a:ext>
                </a:extLst>
              </a:tr>
              <a:tr h="222231">
                <a:tc v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Start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Start Time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Time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Brief Description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203170910"/>
                  </a:ext>
                </a:extLst>
              </a:tr>
              <a:tr h="919779">
                <a:tc>
                  <a:txBody>
                    <a:bodyPr/>
                    <a:lstStyle/>
                    <a:p>
                      <a:pPr algn="ctr" fontAlgn="ctr"/>
                      <a:r>
                        <a:rPr lang="en-GB" sz="700" b="0" i="0" u="none" strike="noStrike">
                          <a:solidFill>
                            <a:srgbClr val="000000"/>
                          </a:solidFill>
                          <a:effectLst/>
                          <a:latin typeface="Arial" panose="020B0604020202020204" pitchFamily="34" charset="0"/>
                        </a:rPr>
                        <a:t> 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27/02/2022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27/02/2022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This change will be to cutover from the existing EFT PROD to the newly built and upgraded  EFT PROD, to keep the application in support. This extended outage will be on a Sunday and </a:t>
                      </a:r>
                      <a:r>
                        <a:rPr lang="en-US" sz="700" b="0" i="0" u="none" strike="noStrike" dirty="0" err="1">
                          <a:solidFill>
                            <a:srgbClr val="000000"/>
                          </a:solidFill>
                          <a:effectLst/>
                          <a:latin typeface="Arial" panose="020B0604020202020204" pitchFamily="34" charset="0"/>
                        </a:rPr>
                        <a:t>utilise</a:t>
                      </a:r>
                      <a:r>
                        <a:rPr lang="en-US" sz="700" b="0" i="0" u="none" strike="noStrike" dirty="0">
                          <a:solidFill>
                            <a:srgbClr val="000000"/>
                          </a:solidFill>
                          <a:effectLst/>
                          <a:latin typeface="Arial" panose="020B0604020202020204" pitchFamily="34" charset="0"/>
                        </a:rPr>
                        <a:t> the maintenance window for EFT to cause less impact to the industry.</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the extended outage any files that would be processed by EFT during this window will remain safely in their respective Folders, once EFT is back online, all file transfers will be synced and issued.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cutover Contingency Dates will  be carried out on the following weekend, 6th March.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898691"/>
                  </a:ext>
                </a:extLst>
              </a:tr>
              <a:tr h="836602">
                <a:tc>
                  <a:txBody>
                    <a:bodyPr/>
                    <a:lstStyle/>
                    <a:p>
                      <a:pPr algn="ctr" fontAlgn="ctr"/>
                      <a:r>
                        <a:rPr lang="en-GB" sz="700" b="0" i="0" u="none" strike="noStrike">
                          <a:solidFill>
                            <a:srgbClr val="000000"/>
                          </a:solidFill>
                          <a:effectLst/>
                          <a:latin typeface="Arial" panose="020B0604020202020204" pitchFamily="34" charset="0"/>
                        </a:rPr>
                        <a:t>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As part the Enhanced File Transfer (EFT) project we will conduct Disaster Recovery (DR) testing. The EFT DR test will prove and confirm the procedures, resilience and capability of the newly upgrade EFT. As EFT is a multiple site application we will fail over to one site then failback to service normal and test the other site the following week.</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DR Contingency Dates will be carried out on the following weekend.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666555"/>
                  </a:ext>
                </a:extLst>
              </a:tr>
              <a:tr h="919779">
                <a:tc>
                  <a:txBody>
                    <a:bodyPr/>
                    <a:lstStyle/>
                    <a:p>
                      <a:pPr algn="ctr" fontAlgn="ctr"/>
                      <a:r>
                        <a:rPr lang="en-GB" sz="700" b="0" i="0" u="none" strike="noStrike">
                          <a:solidFill>
                            <a:srgbClr val="000000"/>
                          </a:solidFill>
                          <a:effectLst/>
                          <a:latin typeface="Arial" panose="020B0604020202020204" pitchFamily="34" charset="0"/>
                        </a:rPr>
                        <a:t> 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20/03/2022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20/03/2022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As part the Enhanced File Transfer (EFT) project we will conduct Disaster Recovery (DR) testing. The EFT DR test will prove and confirm the procedures, resilience and capability of the newly upgrade EFT. As EFT is a multiple site application we will have failed over, then failed back one site on the previous week, to complete the DR testing this weekend we will DR test the remaining site.</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DR Contingency Dates will be carried out on the following weekend.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22241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December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15696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427" y="144420"/>
          <a:ext cx="9036000" cy="459410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000" b="0" kern="1200" baseline="0" dirty="0">
                          <a:solidFill>
                            <a:schemeClr val="tx1"/>
                          </a:solidFill>
                          <a:latin typeface="+mn-lt"/>
                          <a:ea typeface="+mn-ea"/>
                          <a:cs typeface="Arial"/>
                        </a:rPr>
                        <a:t>Key Programme Updates:</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r>
                        <a:rPr lang="en-US" sz="900" b="0" i="0" u="none" strike="noStrike" kern="1200" baseline="0" dirty="0">
                          <a:solidFill>
                            <a:schemeClr val="tx1"/>
                          </a:solidFill>
                          <a:latin typeface="+mn-lt"/>
                          <a:ea typeface="+mn-ea"/>
                          <a:cs typeface="+mn-cs"/>
                        </a:rPr>
                        <a:t>A preliminary Go Live date of the 18</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July has been released by Ofgem.  The Programme has also confirmed a ‘firebreak’ period of six weeks which will be added to transition phase 2 timelines.  This means that the current transition timelines remain ‘as is’ and do not ‘lift and shift’ with the change in Go Live date from the June date that has been used for transition/cutover planning.  Industry has been consulted on both the Go Live date and the firebreak.  Xoserve have supported both aspects in principle but have called out impacts, for which we have proposed mitigations and are pending Ofgem approval/discussion.</a:t>
                      </a:r>
                      <a:endParaRPr lang="en-US" sz="900" b="0" i="0" u="none" strike="noStrike" kern="1200" baseline="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effectLst/>
                          <a:latin typeface="+mn-lt"/>
                          <a:ea typeface="+mn-ea"/>
                          <a:cs typeface="Arial"/>
                        </a:rPr>
                        <a:t>UEPT has completed, </a:t>
                      </a:r>
                      <a:r>
                        <a:rPr lang="en-US" sz="900" b="0" kern="1200" baseline="0" dirty="0">
                          <a:solidFill>
                            <a:schemeClr val="tx1"/>
                          </a:solidFill>
                          <a:latin typeface="+mn-lt"/>
                          <a:ea typeface="+mn-ea"/>
                          <a:cs typeface="Arial"/>
                        </a:rPr>
                        <a:t>E2E is nearing it’s final stages of Programme testing.  A CR has been approved at Programme delivery group to allow the continuation of testing on the UIT environment for new participants and low priority support.  The SI confirmed that this continuation presently is contained to one participant and would require support from two DNO’s only.</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p>
                    <a:p>
                      <a:pPr marL="0" lvl="0" indent="0">
                        <a:buFont typeface="Arial" panose="020B0604020202020204" pitchFamily="34" charset="0"/>
                        <a:buNone/>
                      </a:pPr>
                      <a:r>
                        <a:rPr lang="en-GB" sz="900" b="1" dirty="0"/>
                        <a:t>Data Migration: </a:t>
                      </a:r>
                      <a:r>
                        <a:rPr lang="en-GB" sz="900" b="0" dirty="0"/>
                        <a:t>REL Cycle 5 was delivered on track to Landmark last week.  Landmark have confirmed receipt.  Landmark are now in the process of providing the REL analysis reports on the back of REL cycle 4.  Portfolios will be prepared and issued to customers for investigation into sites where a REL is failing to be identified.</a:t>
                      </a:r>
                    </a:p>
                    <a:p>
                      <a:pPr marL="0" lvl="0" indent="0">
                        <a:buFont typeface="Arial" panose="020B0604020202020204" pitchFamily="34" charset="0"/>
                        <a:buNone/>
                      </a:pPr>
                      <a:endParaRPr lang="en-GB" sz="900" b="0" kern="1200" dirty="0">
                        <a:solidFill>
                          <a:schemeClr val="tx1"/>
                        </a:solidFill>
                        <a:latin typeface="+mn-lt"/>
                        <a:ea typeface="+mn-ea"/>
                        <a:cs typeface="+mn-cs"/>
                      </a:endParaRPr>
                    </a:p>
                    <a:p>
                      <a:pPr marL="0" lvl="0" indent="0">
                        <a:buFont typeface="Arial" panose="020B0604020202020204" pitchFamily="34" charset="0"/>
                        <a:buNone/>
                      </a:pPr>
                      <a:r>
                        <a:rPr lang="en-GB" sz="900" b="1" kern="1200" dirty="0">
                          <a:solidFill>
                            <a:schemeClr val="tx1"/>
                          </a:solidFill>
                          <a:latin typeface="+mn-lt"/>
                          <a:ea typeface="+mn-ea"/>
                          <a:cs typeface="+mn-cs"/>
                        </a:rPr>
                        <a:t>SOLR: </a:t>
                      </a:r>
                      <a:r>
                        <a:rPr lang="en-GB" sz="900" b="0" kern="1200" dirty="0">
                          <a:solidFill>
                            <a:schemeClr val="tx1"/>
                          </a:solidFill>
                          <a:latin typeface="+mn-lt"/>
                          <a:ea typeface="+mn-ea"/>
                          <a:cs typeface="+mn-cs"/>
                        </a:rPr>
                        <a:t>The CR is now out for Industry consultation and is due to be tabled for recommendation for approval at the Ofgem Design Forum on the 6</a:t>
                      </a:r>
                      <a:r>
                        <a:rPr lang="en-GB" sz="900" b="0" kern="1200" baseline="30000" dirty="0">
                          <a:solidFill>
                            <a:schemeClr val="tx1"/>
                          </a:solidFill>
                          <a:latin typeface="+mn-lt"/>
                          <a:ea typeface="+mn-ea"/>
                          <a:cs typeface="+mn-cs"/>
                        </a:rPr>
                        <a:t>th</a:t>
                      </a:r>
                      <a:r>
                        <a:rPr lang="en-GB" sz="900" b="0" kern="1200" dirty="0">
                          <a:solidFill>
                            <a:schemeClr val="tx1"/>
                          </a:solidFill>
                          <a:latin typeface="+mn-lt"/>
                          <a:ea typeface="+mn-ea"/>
                          <a:cs typeface="+mn-cs"/>
                        </a:rPr>
                        <a:t> December.</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1 and commencement of stage 2.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Testing: </a:t>
                      </a:r>
                      <a:r>
                        <a:rPr lang="en-GB" sz="1000" b="0" i="0" u="none" strike="noStrike" kern="1200" dirty="0">
                          <a:solidFill>
                            <a:schemeClr val="tx1"/>
                          </a:solidFill>
                          <a:effectLst/>
                          <a:latin typeface="+mn-lt"/>
                          <a:ea typeface="+mn-ea"/>
                          <a:cs typeface="+mn-cs"/>
                        </a:rPr>
                        <a:t>Completion of E2E testing until end of phase.  Continue to review programme CR’s and defect fixes to Programme release plan</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kern="1200" baseline="0" dirty="0">
                          <a:solidFill>
                            <a:schemeClr val="tx1"/>
                          </a:solidFill>
                          <a:effectLst/>
                          <a:latin typeface="+mn-lt"/>
                          <a:ea typeface="+mn-ea"/>
                          <a:cs typeface="+mn-cs"/>
                        </a:rPr>
                        <a:t>DES: </a:t>
                      </a:r>
                      <a:r>
                        <a:rPr lang="en-GB" sz="1000" b="0" kern="1200" baseline="0" dirty="0">
                          <a:solidFill>
                            <a:schemeClr val="tx1"/>
                          </a:solidFill>
                          <a:effectLst/>
                          <a:latin typeface="+mn-lt"/>
                          <a:ea typeface="+mn-ea"/>
                          <a:cs typeface="+mn-cs"/>
                        </a:rPr>
                        <a:t>CR has been raised by Xoserve to clarify the NFR around how quickly CSS data will be displayed in DES.  This CR is being tabled on the 6</a:t>
                      </a:r>
                      <a:r>
                        <a:rPr lang="en-GB" sz="1000" b="0" kern="1200" baseline="30000" dirty="0">
                          <a:solidFill>
                            <a:schemeClr val="tx1"/>
                          </a:solidFill>
                          <a:effectLst/>
                          <a:latin typeface="+mn-lt"/>
                          <a:ea typeface="+mn-ea"/>
                          <a:cs typeface="+mn-cs"/>
                        </a:rPr>
                        <a:t>th</a:t>
                      </a:r>
                      <a:r>
                        <a:rPr lang="en-GB" sz="1000" b="0" kern="1200" baseline="0" dirty="0">
                          <a:solidFill>
                            <a:schemeClr val="tx1"/>
                          </a:solidFill>
                          <a:effectLst/>
                          <a:latin typeface="+mn-lt"/>
                          <a:ea typeface="+mn-ea"/>
                          <a:cs typeface="+mn-cs"/>
                        </a:rPr>
                        <a:t> December at Ofgem Forum with recommendation for approval.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336829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53551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800" b="0" i="0" u="none" strike="noStrike" kern="1200" noProof="0" dirty="0"/>
                        <a:t>UEPT/E2E support continues. Defects raised via external testing phases have been fixed and release within the Programme releases.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UEPT has completed.  E2E is in the final stages of this testing phase.  CR approved to continue low level support testing but at the moment this is related to one party only and requires only DNO support.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800" b="0" dirty="0"/>
                        <a:t>Continued operational readiness support.  Internal workshops being held with relevant business teams to continue to work through scenarios.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All internal activities are on track and being managed across workstreams as well as working with other </a:t>
                      </a:r>
                      <a:r>
                        <a:rPr lang="en-US" altLang="en-US" sz="800" i="0" baseline="0" dirty="0" err="1">
                          <a:solidFill>
                            <a:schemeClr val="tx1"/>
                          </a:solidFill>
                          <a:latin typeface="+mn-lt"/>
                          <a:cs typeface="Arial"/>
                        </a:rPr>
                        <a:t>Programmes</a:t>
                      </a:r>
                      <a:r>
                        <a:rPr lang="en-US" altLang="en-US" sz="800" i="0" baseline="0" dirty="0">
                          <a:solidFill>
                            <a:schemeClr val="tx1"/>
                          </a:solidFill>
                          <a:latin typeface="+mn-lt"/>
                          <a:cs typeface="Arial"/>
                        </a:rPr>
                        <a:t> where activities require monitoring and regression tests.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kern="1200" baseline="0" dirty="0">
                          <a:solidFill>
                            <a:schemeClr val="tx1"/>
                          </a:solidFill>
                          <a:latin typeface="+mn-lt"/>
                          <a:ea typeface="+mn-ea"/>
                          <a:cs typeface="Arial"/>
                        </a:rPr>
                        <a:t>There are currently no Shippers registered to test the new ACT file. Information has been provided to Shippers but as yet there is still no uptake for anybody to test this file.  We have one Shipper who has been granted access to the testing but they are not testing the ACT file or Exit Zone change scenario. </a:t>
                      </a:r>
                      <a:endParaRPr lang="en-US" altLang="en-US" sz="800" i="0" baseline="0" dirty="0">
                        <a:solidFill>
                          <a:schemeClr val="tx1"/>
                        </a:solidFill>
                        <a:latin typeface="+mn-lt"/>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dirty="0">
                          <a:ln>
                            <a:noFill/>
                          </a:ln>
                          <a:solidFill>
                            <a:schemeClr val="tx1"/>
                          </a:solidFill>
                          <a:effectLst/>
                          <a:uLnTx/>
                          <a:uFillTx/>
                          <a:latin typeface="+mn-lt"/>
                          <a:ea typeface="+mn-ea"/>
                          <a:cs typeface="Arial" panose="020B0604020202020204" pitchFamily="34" charset="0"/>
                        </a:rPr>
                        <a:t>Internal CR is being progressed to incorporate known changes to current reporting suites in readiness for Programme Go Live.  Continued review with business teams to identify any further reporting requirement change.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355"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ltLang="en-US" sz="800" b="0" i="0" u="none" strike="noStrike" kern="1200" dirty="0">
                          <a:solidFill>
                            <a:srgbClr val="1E1246"/>
                          </a:solidFill>
                          <a:effectLst/>
                          <a:latin typeface="+mn-lt"/>
                          <a:ea typeface="+mn-ea"/>
                          <a:cs typeface="+mn-cs"/>
                        </a:rPr>
                        <a:t>We are working on a revised retrofit delivery plan for post Jan 2022.  We continue to work on the approval and implementation of internal CR’s within the Programme release timelines</a:t>
                      </a:r>
                      <a:endParaRPr lang="en-GB" sz="800" b="0" i="0" u="none" strike="noStrike" kern="1200" noProof="0" dirty="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6801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noProof="0" dirty="0">
                          <a:solidFill>
                            <a:schemeClr val="tx1"/>
                          </a:solidFill>
                          <a:latin typeface="+mn-lt"/>
                          <a:ea typeface="+mn-ea"/>
                          <a:cs typeface="+mn-cs"/>
                        </a:rPr>
                        <a:t>REC version 3 consultation is complete.</a:t>
                      </a:r>
                      <a:endParaRPr lang="en-US" sz="9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dirty="0">
                          <a:solidFill>
                            <a:srgbClr val="1E1246"/>
                          </a:solidFill>
                          <a:effectLst/>
                          <a:latin typeface="+mn-lt"/>
                          <a:ea typeface="+mn-ea"/>
                          <a:cs typeface="+mn-cs"/>
                        </a:rPr>
                        <a:t>REL Cycle 5 has been delivered to Landmark in advance of the delivery milestone.  Landmark are working on providing the REL cycle 4 analysis reports.  Once </a:t>
                      </a:r>
                      <a:r>
                        <a:rPr lang="en-US" sz="900" b="0" i="0" u="none" strike="noStrike" kern="1200" dirty="0" err="1">
                          <a:solidFill>
                            <a:srgbClr val="1E1246"/>
                          </a:solidFill>
                          <a:effectLst/>
                          <a:latin typeface="+mn-lt"/>
                          <a:ea typeface="+mn-ea"/>
                          <a:cs typeface="+mn-cs"/>
                        </a:rPr>
                        <a:t>analysed</a:t>
                      </a:r>
                      <a:r>
                        <a:rPr lang="en-US" sz="900" b="0" i="0" u="none" strike="noStrike" kern="1200" dirty="0">
                          <a:solidFill>
                            <a:srgbClr val="1E1246"/>
                          </a:solidFill>
                          <a:effectLst/>
                          <a:latin typeface="+mn-lt"/>
                          <a:ea typeface="+mn-ea"/>
                          <a:cs typeface="+mn-cs"/>
                        </a:rPr>
                        <a:t> we will issue to the wider industry for industry cleanse.  Continue to work with transition workstream for planning for cutover and transition.</a:t>
                      </a:r>
                    </a:p>
                    <a:p>
                      <a:pPr marL="0" lvl="0" indent="0">
                        <a:buFont typeface="Arial" panose="020B0604020202020204" pitchFamily="34" charset="0"/>
                        <a:buNone/>
                      </a:pPr>
                      <a:endParaRPr lang="en-GB" sz="9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All activities continuing to track to plan for all upcoming activities. Environment readiness for Transition is in progress.  Environment requirements will continue to be assessed in line with the Cloud Programme for combined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effectLst/>
                          <a:latin typeface="+mn-lt"/>
                          <a:ea typeface="+mn-ea"/>
                          <a:cs typeface="+mn-cs"/>
                        </a:rPr>
                        <a:t>Detailed delivery updates are being provided as part of November 21</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GB" sz="900" b="0" kern="1200" dirty="0">
                          <a:solidFill>
                            <a:schemeClr val="tx1"/>
                          </a:solidFill>
                          <a:latin typeface="+mn-lt"/>
                          <a:ea typeface="+mn-ea"/>
                          <a:cs typeface="+mn-cs"/>
                        </a:rPr>
                        <a:t>The CR is now out for Industry consultation and is due to be tabled for recommendation for approval at the Ofgem Design Forum on the 6</a:t>
                      </a:r>
                      <a:r>
                        <a:rPr lang="en-GB" sz="900" b="0" kern="1200" baseline="30000" dirty="0">
                          <a:solidFill>
                            <a:schemeClr val="tx1"/>
                          </a:solidFill>
                          <a:latin typeface="+mn-lt"/>
                          <a:ea typeface="+mn-ea"/>
                          <a:cs typeface="+mn-cs"/>
                        </a:rPr>
                        <a:t>th</a:t>
                      </a:r>
                      <a:r>
                        <a:rPr lang="en-GB" sz="900" b="0" kern="1200" dirty="0">
                          <a:solidFill>
                            <a:schemeClr val="tx1"/>
                          </a:solidFill>
                          <a:latin typeface="+mn-lt"/>
                          <a:ea typeface="+mn-ea"/>
                          <a:cs typeface="+mn-cs"/>
                        </a:rPr>
                        <a:t> December.</a:t>
                      </a:r>
                      <a:endParaRPr lang="en-US" sz="9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1038242"/>
          <a:ext cx="9127191" cy="121196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989089">
                  <a:extLst>
                    <a:ext uri="{9D8B030D-6E8A-4147-A177-3AD203B41FA5}">
                      <a16:colId xmlns:a16="http://schemas.microsoft.com/office/drawing/2014/main" val="1029585687"/>
                    </a:ext>
                  </a:extLst>
                </a:gridCol>
                <a:gridCol w="2082373">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There is a potential that </a:t>
                      </a:r>
                      <a:r>
                        <a:rPr lang="en-US" sz="650" b="0" i="0" u="none" strike="noStrike" kern="1200" dirty="0" err="1">
                          <a:solidFill>
                            <a:schemeClr val="tx1"/>
                          </a:solidFill>
                          <a:effectLst/>
                          <a:latin typeface="+mj-lt"/>
                          <a:ea typeface="+mn-ea"/>
                          <a:cs typeface="+mn-cs"/>
                        </a:rPr>
                        <a:t>SoLR</a:t>
                      </a:r>
                      <a:r>
                        <a:rPr lang="en-US" sz="650" b="0" i="0" u="none" strike="noStrike" kern="1200" dirty="0">
                          <a:solidFill>
                            <a:schemeClr val="tx1"/>
                          </a:solidFill>
                          <a:effectLst/>
                          <a:latin typeface="+mj-lt"/>
                          <a:ea typeface="+mn-ea"/>
                          <a:cs typeface="+mn-cs"/>
                        </a:rPr>
                        <a:t> related implications during Transition may be considered for Transition Testing. Currently expected to be discussed in September. Dates have been aligned accordingly</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30/12/21</a:t>
                      </a:r>
                    </a:p>
                  </a:txBody>
                  <a:tcPr marL="0" marR="0" marT="0" marB="0" anchor="ctr">
                    <a:solidFill>
                      <a:srgbClr val="E8EAF1"/>
                    </a:solidFill>
                  </a:tcPr>
                </a:tc>
                <a:extLst>
                  <a:ext uri="{0D108BD9-81ED-4DB2-BD59-A6C34878D82A}">
                    <a16:rowId xmlns:a16="http://schemas.microsoft.com/office/drawing/2014/main" val="2468297499"/>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3120467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9"/>
          <a:ext cx="8960142" cy="4759386"/>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217854">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6991">
                <a:tc>
                  <a:txBody>
                    <a:bodyPr/>
                    <a:lstStyle/>
                    <a:p>
                      <a:pPr algn="l" fontAlgn="t"/>
                      <a:r>
                        <a:rPr lang="en-GB" sz="9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6991">
                <a:tc>
                  <a:txBody>
                    <a:bodyPr/>
                    <a:lstStyle/>
                    <a:p>
                      <a:pPr algn="l" fontAlgn="t"/>
                      <a:r>
                        <a:rPr lang="en-US" sz="900" b="0" i="0" u="none" strike="noStrike" dirty="0">
                          <a:solidFill>
                            <a:srgbClr val="000000"/>
                          </a:solidFill>
                          <a:effectLst/>
                          <a:latin typeface="+mj-lt"/>
                        </a:rPr>
                        <a:t>Updates to the CSS Physical Interface Design (</a:t>
                      </a:r>
                      <a:r>
                        <a:rPr lang="en-US" sz="900" b="0" i="0" u="none" strike="noStrike" dirty="0" err="1">
                          <a:solidFill>
                            <a:srgbClr val="000000"/>
                          </a:solidFill>
                          <a:effectLst/>
                          <a:latin typeface="+mj-lt"/>
                        </a:rPr>
                        <a:t>PhID</a:t>
                      </a:r>
                      <a:r>
                        <a:rPr lang="en-US" sz="9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6991">
                <a:tc>
                  <a:txBody>
                    <a:bodyPr/>
                    <a:lstStyle/>
                    <a:p>
                      <a:pPr algn="l" fontAlgn="t"/>
                      <a:r>
                        <a:rPr lang="en-GB" sz="9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6991">
                <a:tc>
                  <a:txBody>
                    <a:bodyPr/>
                    <a:lstStyle/>
                    <a:p>
                      <a:pPr algn="l" fontAlgn="t"/>
                      <a:r>
                        <a:rPr lang="en-US" sz="900" b="0" i="0" u="none" strike="noStrike" dirty="0" err="1">
                          <a:solidFill>
                            <a:srgbClr val="000000"/>
                          </a:solidFill>
                          <a:effectLst/>
                          <a:latin typeface="+mj-lt"/>
                        </a:rPr>
                        <a:t>Provide_CSS_RegistrationID_to_PUI_and_LPs</a:t>
                      </a:r>
                      <a:endParaRPr lang="en-US" sz="9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6991">
                <a:tc>
                  <a:txBody>
                    <a:bodyPr/>
                    <a:lstStyle/>
                    <a:p>
                      <a:pPr algn="l" fontAlgn="t"/>
                      <a:r>
                        <a:rPr lang="en-US" sz="900" b="0" i="0" u="none" strike="noStrike" dirty="0" err="1">
                          <a:solidFill>
                            <a:srgbClr val="000000"/>
                          </a:solidFill>
                          <a:effectLst/>
                          <a:latin typeface="+mj-lt"/>
                        </a:rPr>
                        <a:t>Licence</a:t>
                      </a:r>
                      <a:r>
                        <a:rPr lang="en-US" sz="9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6991">
                <a:tc>
                  <a:txBody>
                    <a:bodyPr/>
                    <a:lstStyle/>
                    <a:p>
                      <a:pPr algn="l" fontAlgn="t"/>
                      <a:r>
                        <a:rPr lang="en-US" sz="9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6991">
                <a:tc>
                  <a:txBody>
                    <a:bodyPr/>
                    <a:lstStyle/>
                    <a:p>
                      <a:pPr algn="l" fontAlgn="t"/>
                      <a:r>
                        <a:rPr lang="en-US" sz="9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73982">
                <a:tc>
                  <a:txBody>
                    <a:bodyPr/>
                    <a:lstStyle/>
                    <a:p>
                      <a:pPr algn="l" fontAlgn="t"/>
                      <a:r>
                        <a:rPr lang="en-US" sz="9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6991">
                <a:tc>
                  <a:txBody>
                    <a:bodyPr/>
                    <a:lstStyle/>
                    <a:p>
                      <a:pPr algn="l" fontAlgn="b"/>
                      <a:r>
                        <a:rPr lang="en-GB" sz="9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6991">
                <a:tc>
                  <a:txBody>
                    <a:bodyPr/>
                    <a:lstStyle/>
                    <a:p>
                      <a:pPr algn="l" fontAlgn="b"/>
                      <a:r>
                        <a:rPr lang="en-US" sz="900" b="0" i="0" u="none" strike="noStrike">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6991">
                <a:tc>
                  <a:txBody>
                    <a:bodyPr/>
                    <a:lstStyle/>
                    <a:p>
                      <a:pPr algn="l" fontAlgn="b"/>
                      <a:r>
                        <a:rPr lang="en-US" sz="9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6991">
                <a:tc>
                  <a:txBody>
                    <a:bodyPr/>
                    <a:lstStyle/>
                    <a:p>
                      <a:pPr algn="l" fontAlgn="b"/>
                      <a:r>
                        <a:rPr lang="en-GB" sz="9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6991">
                <a:tc>
                  <a:txBody>
                    <a:bodyPr/>
                    <a:lstStyle/>
                    <a:p>
                      <a:pPr algn="l" fontAlgn="b"/>
                      <a:r>
                        <a:rPr lang="en-US" sz="9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6991">
                <a:tc>
                  <a:txBody>
                    <a:bodyPr/>
                    <a:lstStyle/>
                    <a:p>
                      <a:pPr algn="l" fontAlgn="b"/>
                      <a:r>
                        <a:rPr lang="fr-FR" sz="9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6991">
                <a:tc>
                  <a:txBody>
                    <a:bodyPr/>
                    <a:lstStyle/>
                    <a:p>
                      <a:pPr algn="l" fontAlgn="b"/>
                      <a:r>
                        <a:rPr lang="en-GB" sz="9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6991">
                <a:tc>
                  <a:txBody>
                    <a:bodyPr/>
                    <a:lstStyle/>
                    <a:p>
                      <a:pPr algn="l" fontAlgn="b"/>
                      <a:r>
                        <a:rPr lang="en-US" sz="9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6991">
                <a:tc>
                  <a:txBody>
                    <a:bodyPr/>
                    <a:lstStyle/>
                    <a:p>
                      <a:pPr algn="l" fontAlgn="b"/>
                      <a:r>
                        <a:rPr lang="en-US" sz="9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6991">
                <a:tc>
                  <a:txBody>
                    <a:bodyPr/>
                    <a:lstStyle/>
                    <a:p>
                      <a:pPr algn="l" fontAlgn="b"/>
                      <a:r>
                        <a:rPr lang="en-GB" sz="9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6991">
                <a:tc>
                  <a:txBody>
                    <a:bodyPr/>
                    <a:lstStyle/>
                    <a:p>
                      <a:pPr algn="l" fontAlgn="b"/>
                      <a:r>
                        <a:rPr lang="en-US" sz="900" b="0" i="0" u="none" strike="noStrike">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6991">
                <a:tc>
                  <a:txBody>
                    <a:bodyPr/>
                    <a:lstStyle/>
                    <a:p>
                      <a:pPr algn="l" fontAlgn="b"/>
                      <a:r>
                        <a:rPr lang="en-GB" sz="9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149422">
                <a:tc>
                  <a:txBody>
                    <a:bodyPr/>
                    <a:lstStyle/>
                    <a:p>
                      <a:pPr algn="l" fontAlgn="b"/>
                      <a:r>
                        <a:rPr lang="en-GB" sz="9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273982">
                <a:tc>
                  <a:txBody>
                    <a:bodyPr/>
                    <a:lstStyle/>
                    <a:p>
                      <a:pPr algn="l" fontAlgn="b"/>
                      <a:r>
                        <a:rPr lang="en-US" sz="9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6991">
                <a:tc>
                  <a:txBody>
                    <a:bodyPr/>
                    <a:lstStyle/>
                    <a:p>
                      <a:pPr algn="l" fontAlgn="b"/>
                      <a:r>
                        <a:rPr lang="en-US" sz="9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6991">
                <a:tc>
                  <a:txBody>
                    <a:bodyPr/>
                    <a:lstStyle/>
                    <a:p>
                      <a:pPr algn="l" fontAlgn="t"/>
                      <a:r>
                        <a:rPr lang="en-US" sz="900" b="0" i="0" u="none" strike="noStrike">
                          <a:solidFill>
                            <a:srgbClr val="000000"/>
                          </a:solidFill>
                          <a:effectLst/>
                          <a:latin typeface="+mj-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268466">
                <a:tc>
                  <a:txBody>
                    <a:bodyPr/>
                    <a:lstStyle/>
                    <a:p>
                      <a:pPr algn="l" fontAlgn="b"/>
                      <a:r>
                        <a:rPr lang="en-US" sz="9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136991">
                <a:tc>
                  <a:txBody>
                    <a:bodyPr/>
                    <a:lstStyle/>
                    <a:p>
                      <a:pPr algn="l" fontAlgn="b"/>
                      <a:r>
                        <a:rPr lang="en-US" sz="900" b="0" i="0" u="none" strike="noStrike">
                          <a:solidFill>
                            <a:srgbClr val="000000"/>
                          </a:solidFill>
                          <a:effectLst/>
                          <a:latin typeface="+mj-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£34,000.00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45741">
                <a:tc>
                  <a:txBody>
                    <a:bodyPr/>
                    <a:lstStyle/>
                    <a:p>
                      <a:pPr algn="l" fontAlgn="b"/>
                      <a:r>
                        <a:rPr lang="en-US" sz="900" b="0" i="0" u="none" strike="noStrike" dirty="0">
                          <a:solidFill>
                            <a:srgbClr val="000000"/>
                          </a:solidFill>
                          <a:effectLst/>
                          <a:latin typeface="+mj-lt"/>
                        </a:rPr>
                        <a:t>Continuation of support for UEPT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£308,000.00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73982">
                <a:tc>
                  <a:txBody>
                    <a:bodyPr/>
                    <a:lstStyle/>
                    <a:p>
                      <a:pPr algn="l" fontAlgn="b"/>
                      <a:r>
                        <a:rPr lang="en-US" sz="900" b="0" i="0" u="none" strike="noStrike">
                          <a:solidFill>
                            <a:srgbClr val="000000"/>
                          </a:solidFill>
                          <a:effectLst/>
                          <a:latin typeface="+mj-lt"/>
                        </a:rPr>
                        <a:t>Documentation only updates to NCT-0134 DMT Live Rehearsal Test Plan and NCD-0012 Data Migration Solution Design Catalogue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6991">
                <a:tc>
                  <a:txBody>
                    <a:bodyPr/>
                    <a:lstStyle/>
                    <a:p>
                      <a:pPr algn="l" fontAlgn="b"/>
                      <a:r>
                        <a:rPr lang="en-GB" sz="900" b="0" i="0" u="none" strike="noStrike" dirty="0">
                          <a:solidFill>
                            <a:srgbClr val="000000"/>
                          </a:solidFill>
                          <a:effectLst/>
                          <a:latin typeface="+mj-lt"/>
                        </a:rPr>
                        <a:t>Elaborations for Service Management Requirements DB4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8" y="253018"/>
            <a:ext cx="8820472" cy="416011"/>
          </a:xfrm>
        </p:spPr>
        <p:txBody>
          <a:bodyPr>
            <a:noAutofit/>
          </a:bodyPr>
          <a:lstStyle/>
          <a:p>
            <a:r>
              <a:rPr lang="en-GB" sz="2000" dirty="0"/>
              <a:t>Budget v Committed Spend BP21/22</a:t>
            </a:r>
          </a:p>
        </p:txBody>
      </p:sp>
      <p:graphicFrame>
        <p:nvGraphicFramePr>
          <p:cNvPr id="12" name="Chart 11">
            <a:extLst>
              <a:ext uri="{FF2B5EF4-FFF2-40B4-BE49-F238E27FC236}">
                <a16:creationId xmlns:a16="http://schemas.microsoft.com/office/drawing/2014/main" id="{8A08996C-2012-41AD-82D4-8A08226A9438}"/>
              </a:ext>
            </a:extLst>
          </p:cNvPr>
          <p:cNvGraphicFramePr>
            <a:graphicFrameLocks/>
          </p:cNvGraphicFramePr>
          <p:nvPr>
            <p:extLst/>
          </p:nvPr>
        </p:nvGraphicFramePr>
        <p:xfrm>
          <a:off x="6482840" y="3231668"/>
          <a:ext cx="1944217" cy="1518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6BB85AF2-F91E-476C-B37B-AF2BFEBDF1B0}"/>
              </a:ext>
            </a:extLst>
          </p:cNvPr>
          <p:cNvGraphicFramePr>
            <a:graphicFrameLocks/>
          </p:cNvGraphicFramePr>
          <p:nvPr>
            <p:extLst/>
          </p:nvPr>
        </p:nvGraphicFramePr>
        <p:xfrm>
          <a:off x="4029311" y="3231668"/>
          <a:ext cx="2126865" cy="1518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084631" y="1614386"/>
          <a:ext cx="2126865" cy="1518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300192" y="1569845"/>
          <a:ext cx="2126865" cy="1518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39AA28BD-B8C5-4E96-8C38-5F323401DD1D}"/>
              </a:ext>
            </a:extLst>
          </p:cNvPr>
          <p:cNvGraphicFramePr>
            <a:graphicFrameLocks/>
          </p:cNvGraphicFramePr>
          <p:nvPr>
            <p:extLst/>
          </p:nvPr>
        </p:nvGraphicFramePr>
        <p:xfrm>
          <a:off x="160550" y="1614386"/>
          <a:ext cx="3646313" cy="3333628"/>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F4A8EC1B-9E36-4805-BBA2-EE7B90C2E6D4}"/>
              </a:ext>
            </a:extLst>
          </p:cNvPr>
          <p:cNvSpPr txBox="1"/>
          <p:nvPr/>
        </p:nvSpPr>
        <p:spPr>
          <a:xfrm>
            <a:off x="467544" y="866334"/>
            <a:ext cx="7488832" cy="461665"/>
          </a:xfrm>
          <a:prstGeom prst="rect">
            <a:avLst/>
          </a:prstGeom>
          <a:noFill/>
        </p:spPr>
        <p:txBody>
          <a:bodyPr wrap="square" rtlCol="0">
            <a:spAutoFit/>
          </a:bodyPr>
          <a:lstStyle/>
          <a:p>
            <a:pPr marL="285750" indent="-285750">
              <a:buFont typeface="Arial" panose="020B0604020202020204" pitchFamily="34" charset="0"/>
              <a:buChar char="•"/>
            </a:pPr>
            <a:r>
              <a:rPr lang="en-GB" sz="1200" dirty="0"/>
              <a:t>Finance Tracker (</a:t>
            </a:r>
            <a:r>
              <a:rPr lang="en-GB" sz="1200" dirty="0">
                <a:hlinkClick r:id="rId7"/>
              </a:rPr>
              <a:t>linked</a:t>
            </a:r>
            <a:r>
              <a:rPr lang="en-GB" sz="1200" dirty="0"/>
              <a:t>) has been simplified in line with discussion in November’s ChMC</a:t>
            </a:r>
          </a:p>
          <a:p>
            <a:pPr marL="285750" indent="-285750">
              <a:buFont typeface="Arial" panose="020B0604020202020204" pitchFamily="34" charset="0"/>
              <a:buChar char="•"/>
            </a:pPr>
            <a:r>
              <a:rPr lang="en-GB" sz="1200" dirty="0"/>
              <a:t>No variance from last month, so graph not included</a:t>
            </a:r>
          </a:p>
        </p:txBody>
      </p:sp>
    </p:spTree>
    <p:extLst>
      <p:ext uri="{BB962C8B-B14F-4D97-AF65-F5344CB8AC3E}">
        <p14:creationId xmlns:p14="http://schemas.microsoft.com/office/powerpoint/2010/main" val="4291547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104455" y="821008"/>
          <a:ext cx="8830719" cy="1377295"/>
        </p:xfrm>
        <a:graphic>
          <a:graphicData uri="http://schemas.openxmlformats.org/drawingml/2006/table">
            <a:tbl>
              <a:tblPr firstRow="1" bandRow="1">
                <a:tableStyleId>{5C22544A-7EE6-4342-B048-85BDC9FD1C3A}</a:tableStyleId>
              </a:tblPr>
              <a:tblGrid>
                <a:gridCol w="6110891">
                  <a:extLst>
                    <a:ext uri="{9D8B030D-6E8A-4147-A177-3AD203B41FA5}">
                      <a16:colId xmlns:a16="http://schemas.microsoft.com/office/drawing/2014/main" val="997061046"/>
                    </a:ext>
                  </a:extLst>
                </a:gridCol>
                <a:gridCol w="621937">
                  <a:extLst>
                    <a:ext uri="{9D8B030D-6E8A-4147-A177-3AD203B41FA5}">
                      <a16:colId xmlns:a16="http://schemas.microsoft.com/office/drawing/2014/main" val="2723771934"/>
                    </a:ext>
                  </a:extLst>
                </a:gridCol>
                <a:gridCol w="643633">
                  <a:extLst>
                    <a:ext uri="{9D8B030D-6E8A-4147-A177-3AD203B41FA5}">
                      <a16:colId xmlns:a16="http://schemas.microsoft.com/office/drawing/2014/main" val="194189712"/>
                    </a:ext>
                  </a:extLst>
                </a:gridCol>
                <a:gridCol w="1454258">
                  <a:extLst>
                    <a:ext uri="{9D8B030D-6E8A-4147-A177-3AD203B41FA5}">
                      <a16:colId xmlns:a16="http://schemas.microsoft.com/office/drawing/2014/main" val="3065248341"/>
                    </a:ext>
                  </a:extLst>
                </a:gridCol>
              </a:tblGrid>
              <a:tr h="17713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49177">
                <a:tc>
                  <a:txBody>
                    <a:bodyPr/>
                    <a:lstStyle/>
                    <a:p>
                      <a:pPr marL="0" algn="l" fontAlgn="b"/>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a:t>
                      </a:r>
                      <a:r>
                        <a:rPr lang="en-US" sz="800" b="0" i="0" u="none" strike="noStrike" kern="1200" dirty="0" err="1">
                          <a:solidFill>
                            <a:srgbClr val="000000"/>
                          </a:solidFill>
                          <a:effectLst/>
                          <a:latin typeface="+mj-lt"/>
                          <a:ea typeface="+mn-ea"/>
                          <a:cs typeface="+mn-cs"/>
                        </a:rPr>
                        <a:t>transtion</a:t>
                      </a:r>
                      <a:r>
                        <a:rPr lang="en-US" sz="800" b="0" i="0" u="none" strike="noStrike" dirty="0">
                          <a:solidFill>
                            <a:srgbClr val="000000"/>
                          </a:solidFill>
                          <a:effectLst/>
                          <a:latin typeface="+mj-lt"/>
                          <a:ea typeface="+mn-ea"/>
                          <a:cs typeface="+mn-cs"/>
                        </a:rPr>
                        <a:t>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252884">
                <a:tc>
                  <a:txBody>
                    <a:bodyPr/>
                    <a:lstStyle/>
                    <a:p>
                      <a:pPr marL="0" algn="l" fontAlgn="b"/>
                      <a:r>
                        <a:rPr lang="en-GB" sz="800" b="0" i="0" u="none" strike="noStrike"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830">
                <a:tc>
                  <a:txBody>
                    <a:bodyPr/>
                    <a:lstStyle/>
                    <a:p>
                      <a:pPr marL="0" algn="l" fontAlgn="b"/>
                      <a:r>
                        <a:rPr lang="en-US" sz="800" b="0" i="0" u="none" strike="noStrike"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98514">
                <a:tc>
                  <a:txBody>
                    <a:bodyPr/>
                    <a:lstStyle/>
                    <a:p>
                      <a:pPr marL="0" algn="l" fontAlgn="b"/>
                      <a:r>
                        <a:rPr lang="en-US" sz="800" b="0" i="0" u="none" strike="noStrike">
                          <a:solidFill>
                            <a:srgbClr val="000000"/>
                          </a:solidFill>
                          <a:effectLst/>
                          <a:latin typeface="+mj-lt"/>
                          <a:ea typeface="+mn-ea"/>
                          <a:cs typeface="+mn-cs"/>
                        </a:rPr>
                        <a:t>Further consquential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0">
                <a:tc>
                  <a:txBody>
                    <a:bodyPr/>
                    <a:lstStyle/>
                    <a:p>
                      <a:pPr marL="0"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09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mj-lt"/>
                          <a:ea typeface="+mn-ea"/>
                          <a:cs typeface="+mn-cs"/>
                        </a:rPr>
                        <a:t>Addition of assumption on MAD Log in relation to earliest possible Go-Live date</a:t>
                      </a:r>
                    </a:p>
                    <a:p>
                      <a:pPr marL="0" algn="l" fontAlgn="b"/>
                      <a:endParaRPr lang="en-US" sz="800" b="0" i="0" u="none" strike="noStrike" dirty="0">
                        <a:solidFill>
                          <a:srgbClr val="000000"/>
                        </a:solidFill>
                        <a:effectLst/>
                        <a:latin typeface="+mj-lt"/>
                        <a:ea typeface="+mn-ea"/>
                        <a:cs typeface="+mn-cs"/>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251353" y="94119"/>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graphicFrame>
        <p:nvGraphicFramePr>
          <p:cNvPr id="3" name="Table 2">
            <a:extLst>
              <a:ext uri="{FF2B5EF4-FFF2-40B4-BE49-F238E27FC236}">
                <a16:creationId xmlns:a16="http://schemas.microsoft.com/office/drawing/2014/main" id="{C3534F1A-6D62-4F85-8CB2-0DD08B5C3A24}"/>
              </a:ext>
            </a:extLst>
          </p:cNvPr>
          <p:cNvGraphicFramePr>
            <a:graphicFrameLocks noGrp="1"/>
          </p:cNvGraphicFramePr>
          <p:nvPr>
            <p:extLst/>
          </p:nvPr>
        </p:nvGraphicFramePr>
        <p:xfrm>
          <a:off x="97368" y="2207175"/>
          <a:ext cx="9039544" cy="2673622"/>
        </p:xfrm>
        <a:graphic>
          <a:graphicData uri="http://schemas.openxmlformats.org/drawingml/2006/table">
            <a:tbl>
              <a:tblPr firstRow="1" bandRow="1">
                <a:tableStyleId>{5C22544A-7EE6-4342-B048-85BDC9FD1C3A}</a:tableStyleId>
              </a:tblPr>
              <a:tblGrid>
                <a:gridCol w="6126223">
                  <a:extLst>
                    <a:ext uri="{9D8B030D-6E8A-4147-A177-3AD203B41FA5}">
                      <a16:colId xmlns:a16="http://schemas.microsoft.com/office/drawing/2014/main" val="1816243147"/>
                    </a:ext>
                  </a:extLst>
                </a:gridCol>
                <a:gridCol w="559981">
                  <a:extLst>
                    <a:ext uri="{9D8B030D-6E8A-4147-A177-3AD203B41FA5}">
                      <a16:colId xmlns:a16="http://schemas.microsoft.com/office/drawing/2014/main" val="1050241065"/>
                    </a:ext>
                  </a:extLst>
                </a:gridCol>
                <a:gridCol w="723014">
                  <a:extLst>
                    <a:ext uri="{9D8B030D-6E8A-4147-A177-3AD203B41FA5}">
                      <a16:colId xmlns:a16="http://schemas.microsoft.com/office/drawing/2014/main" val="1405695724"/>
                    </a:ext>
                  </a:extLst>
                </a:gridCol>
                <a:gridCol w="1630326">
                  <a:extLst>
                    <a:ext uri="{9D8B030D-6E8A-4147-A177-3AD203B41FA5}">
                      <a16:colId xmlns:a16="http://schemas.microsoft.com/office/drawing/2014/main" val="589345199"/>
                    </a:ext>
                  </a:extLst>
                </a:gridCol>
              </a:tblGrid>
              <a:tr h="196918">
                <a:tc>
                  <a:txBody>
                    <a:bodyPr/>
                    <a:lstStyle/>
                    <a:p>
                      <a:pPr marL="0" algn="l" fontAlgn="t"/>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98548036"/>
                  </a:ext>
                </a:extLst>
              </a:tr>
              <a:tr h="207242">
                <a:tc>
                  <a:txBody>
                    <a:bodyPr/>
                    <a:lstStyle/>
                    <a:p>
                      <a:pPr marL="0" algn="l" fontAlgn="t"/>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03175107"/>
                  </a:ext>
                </a:extLst>
              </a:tr>
              <a:tr h="180695">
                <a:tc>
                  <a:txBody>
                    <a:bodyPr/>
                    <a:lstStyle/>
                    <a:p>
                      <a:pPr marL="0" algn="l" fontAlgn="t"/>
                      <a:r>
                        <a:rPr lang="en-US" sz="800" b="0" i="0" u="none" strike="noStrike" dirty="0">
                          <a:solidFill>
                            <a:schemeClr val="bg1"/>
                          </a:solidFill>
                          <a:effectLst/>
                          <a:highlight>
                            <a:srgbClr val="000000"/>
                          </a:highligh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87901912"/>
                  </a:ext>
                </a:extLst>
              </a:tr>
              <a:tr h="227433">
                <a:tc>
                  <a:txBody>
                    <a:bodyPr/>
                    <a:lstStyle/>
                    <a:p>
                      <a:pPr marL="0" algn="l" fontAlgn="t"/>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16850558"/>
                  </a:ext>
                </a:extLst>
              </a:tr>
              <a:tr h="126448">
                <a:tc>
                  <a:txBody>
                    <a:bodyPr/>
                    <a:lstStyle/>
                    <a:p>
                      <a:pPr marL="0" algn="l" fontAlgn="t"/>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93430288"/>
                  </a:ext>
                </a:extLst>
              </a:tr>
              <a:tr h="126448">
                <a:tc>
                  <a:txBody>
                    <a:bodyPr/>
                    <a:lstStyle/>
                    <a:p>
                      <a:pPr marL="0" algn="l" fontAlgn="t"/>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820372"/>
                  </a:ext>
                </a:extLst>
              </a:tr>
              <a:tr h="227433">
                <a:tc>
                  <a:txBody>
                    <a:bodyPr/>
                    <a:lstStyle/>
                    <a:p>
                      <a:pPr marL="0" algn="l" fontAlgn="t"/>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42234829"/>
                  </a:ext>
                </a:extLst>
              </a:tr>
              <a:tr h="227433">
                <a:tc>
                  <a:txBody>
                    <a:bodyPr/>
                    <a:lstStyle/>
                    <a:p>
                      <a:pPr marL="0" algn="l" fontAlgn="t"/>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81040155"/>
                  </a:ext>
                </a:extLst>
              </a:tr>
              <a:tr h="227433">
                <a:tc>
                  <a:txBody>
                    <a:bodyPr/>
                    <a:lstStyle/>
                    <a:p>
                      <a:pPr marL="0" algn="l" fontAlgn="t"/>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37789179"/>
                  </a:ext>
                </a:extLst>
              </a:tr>
              <a:tr h="227433">
                <a:tc>
                  <a:txBody>
                    <a:bodyPr/>
                    <a:lstStyle/>
                    <a:p>
                      <a:pPr marL="0" algn="l" fontAlgn="t"/>
                      <a:r>
                        <a:rPr lang="en-US" sz="800" b="0" i="0" u="none" strike="noStrike"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37170710"/>
                  </a:ext>
                </a:extLst>
              </a:tr>
              <a:tr h="227433">
                <a:tc>
                  <a:txBody>
                    <a:bodyPr/>
                    <a:lstStyle/>
                    <a:p>
                      <a:pPr marL="0" algn="l" fontAlgn="t"/>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03502429"/>
                  </a:ext>
                </a:extLst>
              </a:tr>
              <a:tr h="227433">
                <a:tc>
                  <a:txBody>
                    <a:bodyPr/>
                    <a:lstStyle/>
                    <a:p>
                      <a:pPr marL="0" algn="l" fontAlgn="t"/>
                      <a:r>
                        <a:rPr lang="en-GB" sz="800" b="0" i="0" u="none" strike="noStrike"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309325558"/>
                  </a:ext>
                </a:extLst>
              </a:tr>
              <a:tr h="227433">
                <a:tc>
                  <a:txBody>
                    <a:bodyPr/>
                    <a:lstStyle/>
                    <a:p>
                      <a:pPr marL="0" algn="l" fontAlgn="t"/>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79132977"/>
                  </a:ext>
                </a:extLst>
              </a:tr>
            </a:tbl>
          </a:graphicData>
        </a:graphic>
      </p:graphicFrame>
    </p:spTree>
    <p:extLst>
      <p:ext uri="{BB962C8B-B14F-4D97-AF65-F5344CB8AC3E}">
        <p14:creationId xmlns:p14="http://schemas.microsoft.com/office/powerpoint/2010/main" val="76253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06891" y="4034481"/>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4" name="Chart 3">
            <a:extLst>
              <a:ext uri="{FF2B5EF4-FFF2-40B4-BE49-F238E27FC236}">
                <a16:creationId xmlns:a16="http://schemas.microsoft.com/office/drawing/2014/main" id="{EBB33185-1A26-4927-9BE7-51CC2DD6B684}"/>
              </a:ext>
            </a:extLst>
          </p:cNvPr>
          <p:cNvGraphicFramePr>
            <a:graphicFrameLocks/>
          </p:cNvGraphicFramePr>
          <p:nvPr/>
        </p:nvGraphicFramePr>
        <p:xfrm>
          <a:off x="365335" y="666528"/>
          <a:ext cx="4680797" cy="1905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5F8B6B86-99A7-4021-B7D2-D91686F0B9B7}"/>
              </a:ext>
            </a:extLst>
          </p:cNvPr>
          <p:cNvGraphicFramePr>
            <a:graphicFrameLocks/>
          </p:cNvGraphicFramePr>
          <p:nvPr/>
        </p:nvGraphicFramePr>
        <p:xfrm>
          <a:off x="365336" y="2571748"/>
          <a:ext cx="4867064" cy="22134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F6AA795A-C587-4022-A089-5AAC31FD3C60}"/>
              </a:ext>
            </a:extLst>
          </p:cNvPr>
          <p:cNvGraphicFramePr>
            <a:graphicFrameLocks/>
          </p:cNvGraphicFramePr>
          <p:nvPr/>
        </p:nvGraphicFramePr>
        <p:xfrm>
          <a:off x="5774266" y="835810"/>
          <a:ext cx="3124200" cy="28426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Object 6">
            <a:extLst>
              <a:ext uri="{FF2B5EF4-FFF2-40B4-BE49-F238E27FC236}">
                <a16:creationId xmlns:a16="http://schemas.microsoft.com/office/drawing/2014/main" id="{218C3725-E980-4DC2-9EDA-7BE811F6BE82}"/>
              </a:ext>
            </a:extLst>
          </p:cNvPr>
          <p:cNvGraphicFramePr>
            <a:graphicFrameLocks noChangeAspect="1"/>
          </p:cNvGraphicFramePr>
          <p:nvPr>
            <p:extLst>
              <p:ext uri="{D42A27DB-BD31-4B8C-83A1-F6EECF244321}">
                <p14:modId xmlns:p14="http://schemas.microsoft.com/office/powerpoint/2010/main" val="2683180930"/>
              </p:ext>
            </p:extLst>
          </p:nvPr>
        </p:nvGraphicFramePr>
        <p:xfrm>
          <a:off x="7984066" y="4034481"/>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7" name="Object 6">
                        <a:extLst>
                          <a:ext uri="{FF2B5EF4-FFF2-40B4-BE49-F238E27FC236}">
                            <a16:creationId xmlns:a16="http://schemas.microsoft.com/office/drawing/2014/main" id="{218C3725-E980-4DC2-9EDA-7BE811F6BE82}"/>
                          </a:ext>
                        </a:extLst>
                      </p:cNvPr>
                      <p:cNvPicPr/>
                      <p:nvPr/>
                    </p:nvPicPr>
                    <p:blipFill>
                      <a:blip r:embed="rId8"/>
                      <a:stretch>
                        <a:fillRect/>
                      </a:stretch>
                    </p:blipFill>
                    <p:spPr>
                      <a:xfrm>
                        <a:off x="7984066" y="403448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644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dirty="0">
                <a:solidFill>
                  <a:schemeClr val="accent1"/>
                </a:solidFill>
              </a:rPr>
              <a:t>2021-2022 DSC Change / </a:t>
            </a:r>
            <a:r>
              <a:rPr lang="en-GB" sz="2000" b="1" dirty="0" err="1">
                <a:solidFill>
                  <a:schemeClr val="accent1"/>
                </a:solidFill>
              </a:rPr>
              <a:t>MiR</a:t>
            </a:r>
            <a:r>
              <a:rPr lang="en-GB" sz="2000" b="1" dirty="0">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77CE167F-BD21-4A98-8D47-2401BF23A361}"/>
              </a:ext>
            </a:extLst>
          </p:cNvPr>
          <p:cNvPicPr>
            <a:picLocks noChangeAspect="1"/>
          </p:cNvPicPr>
          <p:nvPr/>
        </p:nvPicPr>
        <p:blipFill>
          <a:blip r:embed="rId2"/>
          <a:stretch>
            <a:fillRect/>
          </a:stretch>
        </p:blipFill>
        <p:spPr>
          <a:xfrm>
            <a:off x="96749" y="659790"/>
            <a:ext cx="7725679" cy="4262119"/>
          </a:xfrm>
          <a:prstGeom prst="rect">
            <a:avLst/>
          </a:prstGeom>
        </p:spPr>
      </p:pic>
    </p:spTree>
    <p:extLst>
      <p:ext uri="{BB962C8B-B14F-4D97-AF65-F5344CB8AC3E}">
        <p14:creationId xmlns:p14="http://schemas.microsoft.com/office/powerpoint/2010/main" val="257432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New Change Proposals – Initial Review</a:t>
            </a:r>
          </a:p>
        </p:txBody>
      </p:sp>
      <p:sp>
        <p:nvSpPr>
          <p:cNvPr id="4" name="Content Placeholder 3">
            <a:extLst>
              <a:ext uri="{FF2B5EF4-FFF2-40B4-BE49-F238E27FC236}">
                <a16:creationId xmlns:a16="http://schemas.microsoft.com/office/drawing/2014/main" id="{8500F29B-5015-45A5-8D0F-E6E180061A08}"/>
              </a:ext>
            </a:extLst>
          </p:cNvPr>
          <p:cNvSpPr>
            <a:spLocks noGrp="1"/>
          </p:cNvSpPr>
          <p:nvPr>
            <p:ph idx="1"/>
          </p:nvPr>
        </p:nvSpPr>
        <p:spPr>
          <a:xfrm>
            <a:off x="457200" y="771561"/>
            <a:ext cx="8229600" cy="4126504"/>
          </a:xfrm>
        </p:spPr>
        <p:txBody>
          <a:bodyPr>
            <a:normAutofit lnSpcReduction="10000"/>
          </a:bodyPr>
          <a:lstStyle/>
          <a:p>
            <a:pPr marL="0" lvl="0" indent="0">
              <a:buNone/>
            </a:pPr>
            <a:r>
              <a:rPr lang="en-GB" dirty="0"/>
              <a:t>For Approval</a:t>
            </a:r>
          </a:p>
          <a:p>
            <a:pPr lvl="0"/>
            <a:r>
              <a:rPr lang="en-GB" sz="2200" dirty="0"/>
              <a:t>XRN5450 </a:t>
            </a:r>
            <a:r>
              <a:rPr lang="en-US" sz="2200" dirty="0"/>
              <a:t>Demand tool to support Urgent Modification 0788 - </a:t>
            </a:r>
            <a:r>
              <a:rPr lang="en-US" sz="2200" dirty="0" err="1"/>
              <a:t>Minimising</a:t>
            </a:r>
            <a:r>
              <a:rPr lang="en-US" sz="2200" dirty="0"/>
              <a:t> the market impacts of ‘Supplier Undertaking’ operation</a:t>
            </a:r>
            <a:endParaRPr lang="en-GB" sz="2200" dirty="0"/>
          </a:p>
          <a:p>
            <a:pPr lvl="0"/>
            <a:r>
              <a:rPr lang="en-GB" sz="2200" dirty="0"/>
              <a:t>XRN5453 GSOS 2, 3 &amp; 13 Payment Automation</a:t>
            </a:r>
            <a:endParaRPr lang="en-GB" dirty="0"/>
          </a:p>
          <a:p>
            <a:pPr marL="0" lvl="0" indent="0">
              <a:buNone/>
            </a:pPr>
            <a:r>
              <a:rPr lang="en-GB" dirty="0"/>
              <a:t>For Information</a:t>
            </a:r>
          </a:p>
          <a:p>
            <a:pPr lvl="0"/>
            <a:r>
              <a:rPr lang="en-GB" sz="2200" dirty="0"/>
              <a:t>XRN5452 - Amendments to v20 of the Service Description Table For information</a:t>
            </a:r>
          </a:p>
          <a:p>
            <a:pPr lvl="0"/>
            <a:r>
              <a:rPr lang="en-GB" sz="2200" dirty="0"/>
              <a:t>XRNTBC – UNC Modification (reference TBC) - Contingency Gas Procurement Arrangements when a Supplier acts under a Deed of Undertaking</a:t>
            </a:r>
          </a:p>
        </p:txBody>
      </p:sp>
    </p:spTree>
    <p:extLst>
      <p:ext uri="{BB962C8B-B14F-4D97-AF65-F5344CB8AC3E}">
        <p14:creationId xmlns:p14="http://schemas.microsoft.com/office/powerpoint/2010/main" val="338608497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3ee84ff3-1fa2-4b0e-bbc1-9d3729ac2ba9">
      <UserInfo>
        <DisplayName>Tony Klein</DisplayName>
        <AccountId>189</AccountId>
        <AccountType/>
      </UserInfo>
      <UserInfo>
        <DisplayName>Charan Singh</DisplayName>
        <AccountId>59</AccountId>
        <AccountType/>
      </UserInfo>
      <UserInfo>
        <DisplayName>James Rigby</DisplayName>
        <AccountId>80</AccountId>
        <AccountType/>
      </UserInfo>
    </SharedWithUsers>
    <_Flow_SignoffStatus xmlns="efb0c983-77a3-4edc-9303-e1cb655c76c7" xsi:nil="true"/>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66AA5-3D01-4B81-BAE0-8020A2E16EFF}">
  <ds:schemaRefs>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c78a4dae-5fc0-4ed3-ad80-da51122ab114"/>
    <ds:schemaRef ds:uri="5844fa40-a696-4ac9-bd38-c0330d295109"/>
  </ds:schemaRefs>
</ds:datastoreItem>
</file>

<file path=customXml/itemProps2.xml><?xml version="1.0" encoding="utf-8"?>
<ds:datastoreItem xmlns:ds="http://schemas.openxmlformats.org/officeDocument/2006/customXml" ds:itemID="{06DFEC2B-BE15-42FC-91FF-D2876C7DD2C4}"/>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85683</TotalTime>
  <Words>5991</Words>
  <Application>Microsoft Office PowerPoint</Application>
  <PresentationFormat>On-screen Show (16:9)</PresentationFormat>
  <Paragraphs>1149</Paragraphs>
  <Slides>42</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42</vt:i4>
      </vt:variant>
    </vt:vector>
  </HeadingPairs>
  <TitlesOfParts>
    <vt:vector size="57" baseType="lpstr">
      <vt:lpstr>ＭＳ Ｐゴシック</vt:lpstr>
      <vt:lpstr>Arial</vt:lpstr>
      <vt:lpstr>Arial,Sans-Serif</vt:lpstr>
      <vt:lpstr>Calibri</vt:lpstr>
      <vt:lpstr>Poppins Black</vt:lpstr>
      <vt:lpstr>Poppins Medium</vt:lpstr>
      <vt:lpstr>Poppins-Light</vt:lpstr>
      <vt:lpstr>Times New Roman</vt:lpstr>
      <vt:lpstr>Verdana</vt:lpstr>
      <vt:lpstr>Wingdings</vt:lpstr>
      <vt:lpstr>Office Theme</vt:lpstr>
      <vt:lpstr>Worksheet</vt:lpstr>
      <vt:lpstr>Microsoft PowerPoint Presentation</vt:lpstr>
      <vt:lpstr>Document</vt:lpstr>
      <vt:lpstr>Microsoft Word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 New Change Proposals – Initial Review</vt:lpstr>
      <vt:lpstr>XRN5450 Demand tool to support Urgent Modification 0788 - Minimising the market impacts of ‘Supplier Undertaking’ operation</vt:lpstr>
      <vt:lpstr>XRN5453 GSOS 2, 3 &amp; 13 Payment Automation </vt:lpstr>
      <vt:lpstr>XRN5452 Amendments to v20 of the Service Description Table</vt:lpstr>
      <vt:lpstr>XRNTBC - UNC Modification (reference TBC) - Contingency Gas Procurement Arrangements when a Supplier acts under a Deed of Undertaking</vt:lpstr>
      <vt:lpstr>Change Proposals – Post Solution Review for Approval </vt:lpstr>
      <vt:lpstr>XRN5236 Reporting Valid Confirmed Theft of Gas into Central Systems (Modification 0734)</vt:lpstr>
      <vt:lpstr> section 4. Design &amp; Delivery  </vt:lpstr>
      <vt:lpstr>XRN4992 - Modification 0687 - Creation of new charge to recover Last Resort Supply Payments</vt:lpstr>
      <vt:lpstr>Background - XRN4992 - Modification 0687 - Creation of new charge to recover Last Resort Supply Payments</vt:lpstr>
      <vt:lpstr>ChMC Decision Required</vt:lpstr>
      <vt:lpstr>Standalone Change Documents for Approval (BER, CCR, EQR)</vt:lpstr>
      <vt:lpstr>XRN5371 - Minor Release Drop 10 - Status Update</vt:lpstr>
      <vt:lpstr>XRN5231 Flow Weighted Average CV</vt:lpstr>
      <vt:lpstr>XRN5289 – November 21 Major Release - Status Update</vt:lpstr>
      <vt:lpstr>XRN5253 June 21 Major Release - Status Update</vt:lpstr>
      <vt:lpstr>NG TRANSMISSION CHANGE HORIZON PLAN  0 - 2 YEARS NOV 2021 - NOV 2023</vt:lpstr>
      <vt:lpstr>PowerPoint Presentation</vt:lpstr>
      <vt:lpstr>CSSC Programme Dashboard</vt:lpstr>
      <vt:lpstr>Move to Cloud</vt:lpstr>
      <vt:lpstr>PowerPoint Presentation</vt:lpstr>
      <vt:lpstr>Section 6: Any Other Business</vt:lpstr>
      <vt:lpstr>APPENDIX   </vt:lpstr>
      <vt:lpstr>Outages</vt:lpstr>
      <vt:lpstr>CSSC Programme Dashboard</vt:lpstr>
      <vt:lpstr>PowerPoint Presentation</vt:lpstr>
      <vt:lpstr>Green Workstream Updates</vt:lpstr>
      <vt:lpstr>Green Workstream Updates</vt:lpstr>
      <vt:lpstr>Key Programme Risks (1/2)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2021-11-30T09:09:57Z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ies>
</file>