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88" r:id="rId5"/>
    <p:sldId id="304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D1F5"/>
    <a:srgbClr val="FFFFFF"/>
    <a:srgbClr val="B1D6E8"/>
    <a:srgbClr val="84B8DA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791" autoAdjust="0"/>
  </p:normalViewPr>
  <p:slideViewPr>
    <p:cSldViewPr>
      <p:cViewPr varScale="1">
        <p:scale>
          <a:sx n="92" d="100"/>
          <a:sy n="92" d="100"/>
        </p:scale>
        <p:origin x="942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Barlow" userId="29012d2b-0565-4193-b8c0-03002cc75969" providerId="ADAL" clId="{A5E9372B-5349-4AE9-9259-0B8D1D2D56AD}"/>
    <pc:docChg chg="modSld">
      <pc:chgData name="James Barlow" userId="29012d2b-0565-4193-b8c0-03002cc75969" providerId="ADAL" clId="{A5E9372B-5349-4AE9-9259-0B8D1D2D56AD}" dt="2021-12-07T11:33:47.799" v="0" actId="6549"/>
      <pc:docMkLst>
        <pc:docMk/>
      </pc:docMkLst>
      <pc:sldChg chg="modNotesTx">
        <pc:chgData name="James Barlow" userId="29012d2b-0565-4193-b8c0-03002cc75969" providerId="ADAL" clId="{A5E9372B-5349-4AE9-9259-0B8D1D2D56AD}" dt="2021-12-07T11:33:47.799" v="0" actId="6549"/>
        <pc:sldMkLst>
          <pc:docMk/>
          <pc:sldMk cId="1422921554" sldId="30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07/12/2021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522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XRN5454 – </a:t>
            </a:r>
            <a:r>
              <a:rPr lang="en-US" dirty="0" err="1"/>
              <a:t>SoLR</a:t>
            </a:r>
            <a:r>
              <a:rPr lang="en-US" dirty="0"/>
              <a:t> Reporting Suite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4D8D8BB-455D-4F0A-A30D-E19E4FC73E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D8633-F818-4C8C-B670-76CF4541C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Change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87A86-2887-4823-85C8-425B3C1895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Change XRN5454 will look at delivering a suite of reports to support suppliers during the Supplier of Last Resort (</a:t>
            </a:r>
            <a:r>
              <a:rPr lang="en-GB" dirty="0" err="1"/>
              <a:t>SoLR</a:t>
            </a:r>
            <a:r>
              <a:rPr lang="en-GB" dirty="0"/>
              <a:t>) process</a:t>
            </a:r>
          </a:p>
          <a:p>
            <a:endParaRPr lang="en-GB" dirty="0"/>
          </a:p>
          <a:p>
            <a:r>
              <a:rPr lang="en-GB" dirty="0"/>
              <a:t>Initially there are three reports proposed however the change is not limited to these nor have the data items been stipulated</a:t>
            </a:r>
          </a:p>
          <a:p>
            <a:endParaRPr lang="en-GB" dirty="0"/>
          </a:p>
          <a:p>
            <a:r>
              <a:rPr lang="en-GB" dirty="0"/>
              <a:t>Data permission requirements will be reviewed and addressed as part of capture</a:t>
            </a:r>
          </a:p>
          <a:p>
            <a:endParaRPr lang="en-GB" dirty="0"/>
          </a:p>
          <a:p>
            <a:r>
              <a:rPr lang="en-GB" dirty="0"/>
              <a:t>Funding options for the changes will be investigated during the capture phase and proposed within subsequent change packs</a:t>
            </a:r>
          </a:p>
          <a:p>
            <a:endParaRPr lang="en-GB" dirty="0"/>
          </a:p>
          <a:p>
            <a:r>
              <a:rPr lang="en-GB" dirty="0"/>
              <a:t>Change Proposal will be presented formally at ChMC in January</a:t>
            </a:r>
          </a:p>
        </p:txBody>
      </p:sp>
    </p:spTree>
    <p:extLst>
      <p:ext uri="{BB962C8B-B14F-4D97-AF65-F5344CB8AC3E}">
        <p14:creationId xmlns:p14="http://schemas.microsoft.com/office/powerpoint/2010/main" val="1422921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_Flow_SignoffStatus xmlns="efb0c983-77a3-4edc-9303-e1cb655c76c7" xsi:nil="true"/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3" ma:contentTypeDescription="Create a new document." ma:contentTypeScope="" ma:versionID="9bb224142be6fbbc8b98e1f99454ecd1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54f627d5b449adedc3be3afe57feb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966AA5-3D01-4B81-BAE0-8020A2E16EFF}">
  <ds:schemaRefs>
    <ds:schemaRef ds:uri="http://purl.org/dc/elements/1.1/"/>
    <ds:schemaRef ds:uri="http://purl.org/dc/dcmitype/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8e4dd5e6-ebf7-4b0c-aba8-145947f8339e"/>
    <ds:schemaRef ds:uri="1fef8d34-828c-4bf0-a9d1-47ac614b5be5"/>
    <ds:schemaRef ds:uri="5844fa40-a696-4ac9-bd38-c0330d295109"/>
  </ds:schemaRefs>
</ds:datastoreItem>
</file>

<file path=customXml/itemProps3.xml><?xml version="1.0" encoding="utf-8"?>
<ds:datastoreItem xmlns:ds="http://schemas.openxmlformats.org/officeDocument/2006/customXml" ds:itemID="{AE6E1557-DE12-4E95-9F17-49B7CD35D5EC}"/>
</file>

<file path=docProps/app.xml><?xml version="1.0" encoding="utf-8"?>
<Properties xmlns="http://schemas.openxmlformats.org/officeDocument/2006/extended-properties" xmlns:vt="http://schemas.openxmlformats.org/officeDocument/2006/docPropsVTypes">
  <TotalTime>11260</TotalTime>
  <Words>92</Words>
  <Application>Microsoft Office PowerPoint</Application>
  <PresentationFormat>On-screen Show (16:9)</PresentationFormat>
  <Paragraphs>12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XRN5454 – SoLR Reporting Suite</vt:lpstr>
      <vt:lpstr>Change Background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James Barlow</cp:lastModifiedBy>
  <cp:revision>91</cp:revision>
  <dcterms:created xsi:type="dcterms:W3CDTF">2018-09-02T17:12:15Z</dcterms:created>
  <dcterms:modified xsi:type="dcterms:W3CDTF">2021-12-07T11:33:51Z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0x01010050FB9CDCC5328344A3162B2D7C8A4CE2</vt:lpwstr>
  </property>
</Properties>
</file>