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7" r:id="rId2"/>
    <p:sldId id="258" r:id="rId3"/>
    <p:sldId id="635" r:id="rId4"/>
    <p:sldId id="636" r:id="rId5"/>
    <p:sldId id="266" r:id="rId6"/>
  </p:sldIdLst>
  <p:sldSz cx="9144000" cy="5143500" type="screen16x9"/>
  <p:notesSz cx="6858000" cy="9144000"/>
  <p:defaultText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guide id="3" orient="horz" pos="9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177EAF"/>
    <a:srgbClr val="D2232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1" autoAdjust="0"/>
  </p:normalViewPr>
  <p:slideViewPr>
    <p:cSldViewPr snapToGrid="0" showGuides="1">
      <p:cViewPr varScale="1">
        <p:scale>
          <a:sx n="109" d="100"/>
          <a:sy n="109" d="100"/>
        </p:scale>
        <p:origin x="486" y="102"/>
      </p:cViewPr>
      <p:guideLst>
        <p:guide orient="horz" pos="1620"/>
        <p:guide pos="2880"/>
        <p:guide orient="horz" pos="98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F306E-E43B-4082-A9E9-685550370D85}" type="datetimeFigureOut">
              <a:rPr lang="en-GB" smtClean="0"/>
              <a:t>31/01/2022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2926A-6FED-4360-BDDF-AEE1765F5C58}" type="slidenum">
              <a:rPr lang="en-GB" smtClean="0"/>
              <a:t>‹#›</a:t>
            </a:fld>
            <a:endParaRPr lang="en-GB"/>
          </a:p>
        </p:txBody>
      </p:sp>
    </p:spTree>
    <p:extLst>
      <p:ext uri="{BB962C8B-B14F-4D97-AF65-F5344CB8AC3E}">
        <p14:creationId xmlns:p14="http://schemas.microsoft.com/office/powerpoint/2010/main" val="3033747462"/>
      </p:ext>
    </p:extLst>
  </p:cSld>
  <p:clrMap bg1="lt1" tx1="dk1" bg2="lt2" tx2="dk2" accent1="accent1" accent2="accent2" accent3="accent3" accent4="accent4" accent5="accent5" accent6="accent6" hlink="hlink" folHlink="folHlink"/>
  <p:notesStyle>
    <a:lvl1pPr marL="0" algn="l" defTabSz="685783" rtl="0" eaLnBrk="1" latinLnBrk="0" hangingPunct="1">
      <a:defRPr sz="900" kern="1200">
        <a:solidFill>
          <a:schemeClr val="tx1"/>
        </a:solidFill>
        <a:latin typeface="+mn-lt"/>
        <a:ea typeface="+mn-ea"/>
        <a:cs typeface="+mn-cs"/>
      </a:defRPr>
    </a:lvl1pPr>
    <a:lvl2pPr marL="342892" algn="l" defTabSz="685783" rtl="0" eaLnBrk="1" latinLnBrk="0" hangingPunct="1">
      <a:defRPr sz="900" kern="1200">
        <a:solidFill>
          <a:schemeClr val="tx1"/>
        </a:solidFill>
        <a:latin typeface="+mn-lt"/>
        <a:ea typeface="+mn-ea"/>
        <a:cs typeface="+mn-cs"/>
      </a:defRPr>
    </a:lvl2pPr>
    <a:lvl3pPr marL="685783" algn="l" defTabSz="685783" rtl="0" eaLnBrk="1" latinLnBrk="0" hangingPunct="1">
      <a:defRPr sz="900" kern="1200">
        <a:solidFill>
          <a:schemeClr val="tx1"/>
        </a:solidFill>
        <a:latin typeface="+mn-lt"/>
        <a:ea typeface="+mn-ea"/>
        <a:cs typeface="+mn-cs"/>
      </a:defRPr>
    </a:lvl3pPr>
    <a:lvl4pPr marL="1028675" algn="l" defTabSz="685783" rtl="0" eaLnBrk="1" latinLnBrk="0" hangingPunct="1">
      <a:defRPr sz="900" kern="1200">
        <a:solidFill>
          <a:schemeClr val="tx1"/>
        </a:solidFill>
        <a:latin typeface="+mn-lt"/>
        <a:ea typeface="+mn-ea"/>
        <a:cs typeface="+mn-cs"/>
      </a:defRPr>
    </a:lvl4pPr>
    <a:lvl5pPr marL="1371566" algn="l" defTabSz="685783" rtl="0" eaLnBrk="1" latinLnBrk="0" hangingPunct="1">
      <a:defRPr sz="900" kern="1200">
        <a:solidFill>
          <a:schemeClr val="tx1"/>
        </a:solidFill>
        <a:latin typeface="+mn-lt"/>
        <a:ea typeface="+mn-ea"/>
        <a:cs typeface="+mn-cs"/>
      </a:defRPr>
    </a:lvl5pPr>
    <a:lvl6pPr marL="1714457" algn="l" defTabSz="685783" rtl="0" eaLnBrk="1" latinLnBrk="0" hangingPunct="1">
      <a:defRPr sz="900" kern="1200">
        <a:solidFill>
          <a:schemeClr val="tx1"/>
        </a:solidFill>
        <a:latin typeface="+mn-lt"/>
        <a:ea typeface="+mn-ea"/>
        <a:cs typeface="+mn-cs"/>
      </a:defRPr>
    </a:lvl6pPr>
    <a:lvl7pPr marL="2057348" algn="l" defTabSz="685783" rtl="0" eaLnBrk="1" latinLnBrk="0" hangingPunct="1">
      <a:defRPr sz="900" kern="1200">
        <a:solidFill>
          <a:schemeClr val="tx1"/>
        </a:solidFill>
        <a:latin typeface="+mn-lt"/>
        <a:ea typeface="+mn-ea"/>
        <a:cs typeface="+mn-cs"/>
      </a:defRPr>
    </a:lvl7pPr>
    <a:lvl8pPr marL="2400240" algn="l" defTabSz="685783" rtl="0" eaLnBrk="1" latinLnBrk="0" hangingPunct="1">
      <a:defRPr sz="900" kern="1200">
        <a:solidFill>
          <a:schemeClr val="tx1"/>
        </a:solidFill>
        <a:latin typeface="+mn-lt"/>
        <a:ea typeface="+mn-ea"/>
        <a:cs typeface="+mn-cs"/>
      </a:defRPr>
    </a:lvl8pPr>
    <a:lvl9pPr marL="2743132" algn="l" defTabSz="6857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32926A-6FED-4360-BDDF-AEE1765F5C58}" type="slidenum">
              <a:rPr lang="en-GB" smtClean="0"/>
              <a:t>2</a:t>
            </a:fld>
            <a:endParaRPr lang="en-GB"/>
          </a:p>
        </p:txBody>
      </p:sp>
    </p:spTree>
    <p:extLst>
      <p:ext uri="{BB962C8B-B14F-4D97-AF65-F5344CB8AC3E}">
        <p14:creationId xmlns:p14="http://schemas.microsoft.com/office/powerpoint/2010/main" val="3379655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619" y="418020"/>
            <a:ext cx="6738079" cy="2179864"/>
          </a:xfrm>
          <a:prstGeom prst="rect">
            <a:avLst/>
          </a:prstGeom>
          <a:solidFill>
            <a:srgbClr val="F8F8F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7"/>
          <p:cNvSpPr/>
          <p:nvPr userDrawn="1"/>
        </p:nvSpPr>
        <p:spPr>
          <a:xfrm>
            <a:off x="6528799" y="261724"/>
            <a:ext cx="2160000" cy="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Text Placeholder 10"/>
          <p:cNvSpPr>
            <a:spLocks noGrp="1"/>
          </p:cNvSpPr>
          <p:nvPr>
            <p:ph type="body" sz="quarter" idx="11" hasCustomPrompt="1"/>
          </p:nvPr>
        </p:nvSpPr>
        <p:spPr>
          <a:xfrm>
            <a:off x="468314" y="1174549"/>
            <a:ext cx="3354387" cy="451478"/>
          </a:xfrm>
          <a:prstGeom prst="rect">
            <a:avLst/>
          </a:prstGeom>
        </p:spPr>
        <p:txBody>
          <a:bodyPr lIns="0" tIns="0" rIns="0" bIns="0">
            <a:noAutofit/>
          </a:bodyPr>
          <a:lstStyle>
            <a:lvl1pPr marL="0" indent="0">
              <a:lnSpc>
                <a:spcPts val="4400"/>
              </a:lnSpc>
              <a:spcBef>
                <a:spcPts val="576"/>
              </a:spcBef>
              <a:buNone/>
              <a:defRPr sz="2400" baseline="0">
                <a:latin typeface="Georgia" panose="02040502050405020303" pitchFamily="18" charset="0"/>
              </a:defRPr>
            </a:lvl1pPr>
            <a:lvl2pPr marL="342892" indent="0">
              <a:lnSpc>
                <a:spcPts val="4400"/>
              </a:lnSpc>
              <a:spcBef>
                <a:spcPts val="576"/>
              </a:spcBef>
              <a:buNone/>
              <a:defRPr>
                <a:latin typeface="Georgia" panose="02040502050405020303" pitchFamily="18" charset="0"/>
              </a:defRPr>
            </a:lvl2pPr>
            <a:lvl3pPr marL="685783" indent="0">
              <a:lnSpc>
                <a:spcPts val="4400"/>
              </a:lnSpc>
              <a:spcBef>
                <a:spcPts val="576"/>
              </a:spcBef>
              <a:buNone/>
              <a:defRPr>
                <a:latin typeface="Georgia" panose="02040502050405020303" pitchFamily="18" charset="0"/>
              </a:defRPr>
            </a:lvl3pPr>
            <a:lvl4pPr marL="1028675" indent="0">
              <a:lnSpc>
                <a:spcPts val="4400"/>
              </a:lnSpc>
              <a:spcBef>
                <a:spcPts val="576"/>
              </a:spcBef>
              <a:buNone/>
              <a:defRPr>
                <a:latin typeface="Georgia" panose="02040502050405020303" pitchFamily="18" charset="0"/>
              </a:defRPr>
            </a:lvl4pPr>
            <a:lvl5pPr marL="1371566" indent="0">
              <a:lnSpc>
                <a:spcPts val="4400"/>
              </a:lnSpc>
              <a:spcBef>
                <a:spcPts val="576"/>
              </a:spcBef>
              <a:buNone/>
              <a:defRPr>
                <a:latin typeface="Georgia" panose="02040502050405020303" pitchFamily="18" charset="0"/>
              </a:defRPr>
            </a:lvl5pPr>
          </a:lstStyle>
          <a:p>
            <a:pPr lvl="0"/>
            <a:r>
              <a:rPr lang="en-US" dirty="0"/>
              <a:t>Heading line one</a:t>
            </a:r>
            <a:endParaRPr lang="en-GB" dirty="0"/>
          </a:p>
        </p:txBody>
      </p:sp>
      <p:sp>
        <p:nvSpPr>
          <p:cNvPr id="12" name="Text Placeholder 10"/>
          <p:cNvSpPr>
            <a:spLocks noGrp="1"/>
          </p:cNvSpPr>
          <p:nvPr>
            <p:ph type="body" sz="quarter" idx="12" hasCustomPrompt="1"/>
          </p:nvPr>
        </p:nvSpPr>
        <p:spPr>
          <a:xfrm>
            <a:off x="468313" y="1769538"/>
            <a:ext cx="6269766" cy="451478"/>
          </a:xfrm>
          <a:prstGeom prst="rect">
            <a:avLst/>
          </a:prstGeom>
        </p:spPr>
        <p:txBody>
          <a:bodyPr lIns="0" tIns="0" rIns="0" bIns="0">
            <a:noAutofit/>
          </a:bodyPr>
          <a:lstStyle>
            <a:lvl1pPr marL="0" indent="0">
              <a:lnSpc>
                <a:spcPts val="4400"/>
              </a:lnSpc>
              <a:spcBef>
                <a:spcPts val="1200"/>
              </a:spcBef>
              <a:buNone/>
              <a:defRPr sz="5000" b="1" baseline="0">
                <a:solidFill>
                  <a:srgbClr val="C00000"/>
                </a:solidFill>
                <a:latin typeface="Georgia" panose="02040502050405020303" pitchFamily="18" charset="0"/>
              </a:defRPr>
            </a:lvl1pPr>
            <a:lvl2pPr marL="342892" indent="0">
              <a:lnSpc>
                <a:spcPts val="4400"/>
              </a:lnSpc>
              <a:spcBef>
                <a:spcPts val="576"/>
              </a:spcBef>
              <a:buNone/>
              <a:defRPr>
                <a:latin typeface="Georgia" panose="02040502050405020303" pitchFamily="18" charset="0"/>
              </a:defRPr>
            </a:lvl2pPr>
            <a:lvl3pPr marL="685783" indent="0">
              <a:lnSpc>
                <a:spcPts val="4400"/>
              </a:lnSpc>
              <a:spcBef>
                <a:spcPts val="576"/>
              </a:spcBef>
              <a:buNone/>
              <a:defRPr>
                <a:latin typeface="Georgia" panose="02040502050405020303" pitchFamily="18" charset="0"/>
              </a:defRPr>
            </a:lvl3pPr>
            <a:lvl4pPr marL="1028675" indent="0">
              <a:lnSpc>
                <a:spcPts val="4400"/>
              </a:lnSpc>
              <a:spcBef>
                <a:spcPts val="576"/>
              </a:spcBef>
              <a:buNone/>
              <a:defRPr>
                <a:latin typeface="Georgia" panose="02040502050405020303" pitchFamily="18" charset="0"/>
              </a:defRPr>
            </a:lvl4pPr>
            <a:lvl5pPr marL="1371566" indent="0">
              <a:lnSpc>
                <a:spcPts val="4400"/>
              </a:lnSpc>
              <a:spcBef>
                <a:spcPts val="576"/>
              </a:spcBef>
              <a:buNone/>
              <a:defRPr>
                <a:latin typeface="Georgia" panose="02040502050405020303" pitchFamily="18" charset="0"/>
              </a:defRPr>
            </a:lvl5pPr>
          </a:lstStyle>
          <a:p>
            <a:pPr lvl="0"/>
            <a:r>
              <a:rPr lang="en-US" dirty="0"/>
              <a:t>Heading line two</a:t>
            </a:r>
            <a:endParaRPr lang="en-GB" dirty="0"/>
          </a:p>
        </p:txBody>
      </p:sp>
      <p:sp>
        <p:nvSpPr>
          <p:cNvPr id="14" name="Text Placeholder 13"/>
          <p:cNvSpPr>
            <a:spLocks noGrp="1"/>
          </p:cNvSpPr>
          <p:nvPr>
            <p:ph type="body" sz="quarter" idx="13" hasCustomPrompt="1"/>
          </p:nvPr>
        </p:nvSpPr>
        <p:spPr>
          <a:xfrm>
            <a:off x="475688" y="2590264"/>
            <a:ext cx="4568825" cy="720000"/>
          </a:xfrm>
          <a:prstGeom prst="rect">
            <a:avLst/>
          </a:prstGeom>
        </p:spPr>
        <p:txBody>
          <a:bodyPr lIns="0" tIns="0" rIns="0" bIns="0"/>
          <a:lstStyle>
            <a:lvl1pPr marL="0" indent="0">
              <a:lnSpc>
                <a:spcPts val="4400"/>
              </a:lnSpc>
              <a:spcBef>
                <a:spcPts val="432"/>
              </a:spcBef>
              <a:buNone/>
              <a:defRPr sz="1800" b="1" i="1" baseline="0">
                <a:solidFill>
                  <a:srgbClr val="F8F8F8"/>
                </a:solidFill>
                <a:latin typeface="Georgia" panose="02040502050405020303" pitchFamily="18" charset="0"/>
              </a:defRPr>
            </a:lvl1pPr>
          </a:lstStyle>
          <a:p>
            <a:pPr lvl="0"/>
            <a:r>
              <a:rPr lang="en-US" dirty="0"/>
              <a:t>Presented by Gareth Evans</a:t>
            </a:r>
          </a:p>
        </p:txBody>
      </p:sp>
    </p:spTree>
    <p:extLst>
      <p:ext uri="{BB962C8B-B14F-4D97-AF65-F5344CB8AC3E}">
        <p14:creationId xmlns:p14="http://schemas.microsoft.com/office/powerpoint/2010/main" val="1466719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text &amp; Tint Panel">
    <p:spTree>
      <p:nvGrpSpPr>
        <p:cNvPr id="1" name=""/>
        <p:cNvGrpSpPr/>
        <p:nvPr/>
      </p:nvGrpSpPr>
      <p:grpSpPr>
        <a:xfrm>
          <a:off x="0" y="0"/>
          <a:ext cx="0" cy="0"/>
          <a:chOff x="0" y="0"/>
          <a:chExt cx="0" cy="0"/>
        </a:xfrm>
      </p:grpSpPr>
      <p:sp>
        <p:nvSpPr>
          <p:cNvPr id="17" name="Rectangle 16"/>
          <p:cNvSpPr/>
          <p:nvPr userDrawn="1"/>
        </p:nvSpPr>
        <p:spPr>
          <a:xfrm>
            <a:off x="258482"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a:p>
        </p:txBody>
      </p:sp>
      <p:sp>
        <p:nvSpPr>
          <p:cNvPr id="14" name="Text Placeholder 13"/>
          <p:cNvSpPr>
            <a:spLocks noGrp="1"/>
          </p:cNvSpPr>
          <p:nvPr>
            <p:ph type="body" sz="quarter" idx="13" hasCustomPrompt="1"/>
          </p:nvPr>
        </p:nvSpPr>
        <p:spPr>
          <a:xfrm>
            <a:off x="468313" y="2094450"/>
            <a:ext cx="3887788" cy="1928910"/>
          </a:xfrm>
          <a:prstGeom prst="rect">
            <a:avLst/>
          </a:prstGeom>
          <a:noFill/>
        </p:spPr>
        <p:txBody>
          <a:bodyPr lIns="0" tIns="0" rIns="0" bIns="0"/>
          <a:lstStyle>
            <a:lvl1pPr marL="0" indent="0">
              <a:lnSpc>
                <a:spcPct val="105000"/>
              </a:lnSpc>
              <a:spcBef>
                <a:spcPts val="0"/>
              </a:spcBef>
              <a:buClr>
                <a:srgbClr val="C00000"/>
              </a:buClr>
              <a:buFontTx/>
              <a:buNone/>
              <a:defRPr sz="120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dirty="0"/>
              <a:t>Click to add text </a:t>
            </a:r>
          </a:p>
        </p:txBody>
      </p:sp>
      <p:sp>
        <p:nvSpPr>
          <p:cNvPr id="7" name="Rectangle 6"/>
          <p:cNvSpPr/>
          <p:nvPr userDrawn="1"/>
        </p:nvSpPr>
        <p:spPr>
          <a:xfrm>
            <a:off x="250826" y="260350"/>
            <a:ext cx="8607455" cy="100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13" name="Text Placeholder 13"/>
          <p:cNvSpPr>
            <a:spLocks noGrp="1"/>
          </p:cNvSpPr>
          <p:nvPr>
            <p:ph type="body" sz="quarter" idx="16" hasCustomPrompt="1"/>
          </p:nvPr>
        </p:nvSpPr>
        <p:spPr>
          <a:xfrm>
            <a:off x="4787901" y="1558423"/>
            <a:ext cx="3887788" cy="2464937"/>
          </a:xfrm>
          <a:prstGeom prst="rect">
            <a:avLst/>
          </a:prstGeom>
          <a:solidFill>
            <a:srgbClr val="D9D9D9"/>
          </a:solidFill>
        </p:spPr>
        <p:txBody>
          <a:bodyPr lIns="216000" tIns="180000" rIns="216000" bIns="180000"/>
          <a:lstStyle>
            <a:lvl1pPr marL="179996" indent="-179996">
              <a:lnSpc>
                <a:spcPct val="105000"/>
              </a:lnSpc>
              <a:spcBef>
                <a:spcPts val="0"/>
              </a:spcBef>
              <a:buClr>
                <a:srgbClr val="C00000"/>
              </a:buClr>
              <a:buFont typeface="Arial" panose="020B0604020202020204" pitchFamily="34" charset="0"/>
              <a:buChar char="•"/>
              <a:defRPr sz="120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dirty="0"/>
              <a:t>Click to add text </a:t>
            </a:r>
          </a:p>
          <a:p>
            <a:pPr lvl="0"/>
            <a:endParaRPr lang="en-US" dirty="0"/>
          </a:p>
        </p:txBody>
      </p:sp>
      <p:sp>
        <p:nvSpPr>
          <p:cNvPr id="4" name="Text Placeholder 3"/>
          <p:cNvSpPr>
            <a:spLocks noGrp="1"/>
          </p:cNvSpPr>
          <p:nvPr>
            <p:ph type="body" sz="quarter" idx="17" hasCustomPrompt="1"/>
          </p:nvPr>
        </p:nvSpPr>
        <p:spPr>
          <a:xfrm>
            <a:off x="468314" y="1563689"/>
            <a:ext cx="3887787" cy="530225"/>
          </a:xfrm>
          <a:prstGeom prst="rect">
            <a:avLst/>
          </a:prstGeom>
        </p:spPr>
        <p:txBody>
          <a:bodyPr lIns="0" tIns="0" rIns="0" bIns="0"/>
          <a:lstStyle>
            <a:lvl1pPr marL="0" indent="0">
              <a:lnSpc>
                <a:spcPct val="105000"/>
              </a:lnSpc>
              <a:buFontTx/>
              <a:buNone/>
              <a:defRPr sz="1400" b="1"/>
            </a:lvl1pPr>
            <a:lvl2pPr marL="342892" indent="0">
              <a:lnSpc>
                <a:spcPct val="105000"/>
              </a:lnSpc>
              <a:buFontTx/>
              <a:buNone/>
              <a:defRPr sz="1050" b="1"/>
            </a:lvl2pPr>
            <a:lvl3pPr marL="685783" indent="0">
              <a:lnSpc>
                <a:spcPct val="105000"/>
              </a:lnSpc>
              <a:buFontTx/>
              <a:buNone/>
              <a:defRPr sz="1050" b="1"/>
            </a:lvl3pPr>
            <a:lvl4pPr marL="1028675" indent="0">
              <a:lnSpc>
                <a:spcPct val="105000"/>
              </a:lnSpc>
              <a:buFontTx/>
              <a:buNone/>
              <a:defRPr sz="1050" b="1"/>
            </a:lvl4pPr>
            <a:lvl5pPr marL="1371566" indent="0">
              <a:lnSpc>
                <a:spcPct val="105000"/>
              </a:lnSpc>
              <a:buFontTx/>
              <a:buNone/>
              <a:defRPr sz="1050" b="1"/>
            </a:lvl5pPr>
          </a:lstStyle>
          <a:p>
            <a:pPr lvl="0"/>
            <a:r>
              <a:rPr lang="en-US" sz="1400" dirty="0"/>
              <a:t>Introductory text</a:t>
            </a:r>
            <a:endParaRPr lang="en-GB" dirty="0"/>
          </a:p>
        </p:txBody>
      </p:sp>
      <p:sp>
        <p:nvSpPr>
          <p:cNvPr id="15" name="Rectangle 14"/>
          <p:cNvSpPr/>
          <p:nvPr userDrawn="1"/>
        </p:nvSpPr>
        <p:spPr>
          <a:xfrm flipH="1">
            <a:off x="4716044" y="1558423"/>
            <a:ext cx="71856" cy="7143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3" name="Slide Number Placeholder 2"/>
          <p:cNvSpPr>
            <a:spLocks noGrp="1"/>
          </p:cNvSpPr>
          <p:nvPr>
            <p:ph type="sldNum" sz="quarter" idx="18"/>
          </p:nvPr>
        </p:nvSpPr>
        <p:spPr/>
        <p:txBody>
          <a:bodyPr/>
          <a:lstStyle/>
          <a:p>
            <a:fld id="{53619DB6-E9CF-4AF9-810D-8858FF188731}" type="slidenum">
              <a:rPr lang="en-GB" smtClean="0"/>
              <a:pPr/>
              <a:t>‹#›</a:t>
            </a:fld>
            <a:endParaRPr lang="en-GB" dirty="0"/>
          </a:p>
        </p:txBody>
      </p:sp>
    </p:spTree>
    <p:extLst>
      <p:ext uri="{BB962C8B-B14F-4D97-AF65-F5344CB8AC3E}">
        <p14:creationId xmlns:p14="http://schemas.microsoft.com/office/powerpoint/2010/main" val="59903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
    <p:spTree>
      <p:nvGrpSpPr>
        <p:cNvPr id="1" name=""/>
        <p:cNvGrpSpPr/>
        <p:nvPr/>
      </p:nvGrpSpPr>
      <p:grpSpPr>
        <a:xfrm>
          <a:off x="0" y="0"/>
          <a:ext cx="0" cy="0"/>
          <a:chOff x="0" y="0"/>
          <a:chExt cx="0" cy="0"/>
        </a:xfrm>
      </p:grpSpPr>
      <p:sp>
        <p:nvSpPr>
          <p:cNvPr id="17" name="Rectangle 16"/>
          <p:cNvSpPr/>
          <p:nvPr userDrawn="1"/>
        </p:nvSpPr>
        <p:spPr>
          <a:xfrm>
            <a:off x="258781"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endParaRPr lang="en-GB" sz="1800"/>
          </a:p>
        </p:txBody>
      </p:sp>
      <p:sp>
        <p:nvSpPr>
          <p:cNvPr id="7" name="Rectangle 6"/>
          <p:cNvSpPr/>
          <p:nvPr userDrawn="1"/>
        </p:nvSpPr>
        <p:spPr>
          <a:xfrm>
            <a:off x="250826" y="260350"/>
            <a:ext cx="8607455" cy="100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13" name="Text Placeholder 13"/>
          <p:cNvSpPr>
            <a:spLocks noGrp="1"/>
          </p:cNvSpPr>
          <p:nvPr>
            <p:ph type="body" sz="quarter" idx="16" hasCustomPrompt="1"/>
          </p:nvPr>
        </p:nvSpPr>
        <p:spPr>
          <a:xfrm>
            <a:off x="6155688" y="2394444"/>
            <a:ext cx="2520000" cy="1518340"/>
          </a:xfrm>
          <a:prstGeom prst="rect">
            <a:avLst/>
          </a:prstGeom>
          <a:noFill/>
        </p:spPr>
        <p:txBody>
          <a:bodyPr lIns="0" tIns="108000" rIns="0" bIns="0"/>
          <a:lstStyle>
            <a:lvl1pPr marL="0" indent="0">
              <a:lnSpc>
                <a:spcPct val="105000"/>
              </a:lnSpc>
              <a:spcBef>
                <a:spcPts val="0"/>
              </a:spcBef>
              <a:buClr>
                <a:srgbClr val="C00000"/>
              </a:buClr>
              <a:buFontTx/>
              <a:buNone/>
              <a:defRPr sz="75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dirty="0"/>
              <a:t>Click to add text </a:t>
            </a:r>
          </a:p>
        </p:txBody>
      </p:sp>
      <p:sp>
        <p:nvSpPr>
          <p:cNvPr id="15" name="Text Placeholder 13"/>
          <p:cNvSpPr>
            <a:spLocks noGrp="1"/>
          </p:cNvSpPr>
          <p:nvPr>
            <p:ph type="body" sz="quarter" idx="18" hasCustomPrompt="1"/>
          </p:nvPr>
        </p:nvSpPr>
        <p:spPr>
          <a:xfrm>
            <a:off x="3316332" y="2386801"/>
            <a:ext cx="2520000" cy="1525982"/>
          </a:xfrm>
          <a:prstGeom prst="rect">
            <a:avLst/>
          </a:prstGeom>
          <a:noFill/>
        </p:spPr>
        <p:txBody>
          <a:bodyPr lIns="0" tIns="108000" rIns="0" bIns="0"/>
          <a:lstStyle>
            <a:lvl1pPr marL="0" indent="0">
              <a:lnSpc>
                <a:spcPct val="105000"/>
              </a:lnSpc>
              <a:spcBef>
                <a:spcPts val="0"/>
              </a:spcBef>
              <a:buClr>
                <a:srgbClr val="C00000"/>
              </a:buClr>
              <a:buFontTx/>
              <a:buNone/>
              <a:defRPr sz="75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dirty="0"/>
              <a:t>Click to add text </a:t>
            </a:r>
          </a:p>
        </p:txBody>
      </p:sp>
      <p:sp>
        <p:nvSpPr>
          <p:cNvPr id="16" name="Text Placeholder 13"/>
          <p:cNvSpPr>
            <a:spLocks noGrp="1"/>
          </p:cNvSpPr>
          <p:nvPr>
            <p:ph type="body" sz="quarter" idx="19"/>
          </p:nvPr>
        </p:nvSpPr>
        <p:spPr>
          <a:xfrm>
            <a:off x="468313" y="2390666"/>
            <a:ext cx="2519436" cy="1522116"/>
          </a:xfrm>
          <a:prstGeom prst="rect">
            <a:avLst/>
          </a:prstGeom>
          <a:noFill/>
        </p:spPr>
        <p:txBody>
          <a:bodyPr lIns="0" tIns="108000" rIns="0" bIns="0"/>
          <a:lstStyle>
            <a:lvl1pPr marL="0" indent="0">
              <a:lnSpc>
                <a:spcPct val="105000"/>
              </a:lnSpc>
              <a:spcBef>
                <a:spcPts val="0"/>
              </a:spcBef>
              <a:buClr>
                <a:srgbClr val="C00000"/>
              </a:buClr>
              <a:buFontTx/>
              <a:buNone/>
              <a:defRPr sz="75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a:t>Click to edit Master text styles</a:t>
            </a:r>
          </a:p>
        </p:txBody>
      </p:sp>
      <p:cxnSp>
        <p:nvCxnSpPr>
          <p:cNvPr id="19" name="Straight Connector 18"/>
          <p:cNvCxnSpPr/>
          <p:nvPr userDrawn="1"/>
        </p:nvCxnSpPr>
        <p:spPr>
          <a:xfrm rot="5400000">
            <a:off x="1551387" y="3152961"/>
            <a:ext cx="3168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rot="5400000">
            <a:off x="4430819" y="3152961"/>
            <a:ext cx="3168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7378044" y="1569754"/>
            <a:ext cx="1297644" cy="824688"/>
            <a:chOff x="1696874" y="1563688"/>
            <a:chExt cx="1297644" cy="824688"/>
          </a:xfrm>
        </p:grpSpPr>
        <p:sp>
          <p:nvSpPr>
            <p:cNvPr id="22" name="TextBox 21"/>
            <p:cNvSpPr txBox="1"/>
            <p:nvPr userDrawn="1"/>
          </p:nvSpPr>
          <p:spPr>
            <a:xfrm>
              <a:off x="1698327" y="1563688"/>
              <a:ext cx="1296191" cy="467131"/>
            </a:xfrm>
            <a:prstGeom prst="rect">
              <a:avLst/>
            </a:prstGeom>
            <a:solidFill>
              <a:schemeClr val="accent2"/>
            </a:solidFill>
          </p:spPr>
          <p:txBody>
            <a:bodyPr wrap="square" rtlCol="0">
              <a:noAutofit/>
            </a:bodyPr>
            <a:lstStyle/>
            <a:p>
              <a:pPr lvl="0"/>
              <a:r>
                <a:rPr lang="en-US" sz="1200" dirty="0">
                  <a:solidFill>
                    <a:schemeClr val="bg1"/>
                  </a:solidFill>
                  <a:latin typeface="Georgia" pitchFamily="18" charset="0"/>
                  <a:cs typeface="Arial" panose="020B0604020202020204" pitchFamily="34" charset="0"/>
                </a:rPr>
                <a:t> </a:t>
              </a:r>
              <a:endParaRPr lang="en-GB" sz="1800" dirty="0">
                <a:solidFill>
                  <a:schemeClr val="bg1"/>
                </a:solidFill>
              </a:endParaRPr>
            </a:p>
          </p:txBody>
        </p:sp>
        <p:sp>
          <p:nvSpPr>
            <p:cNvPr id="25" name="TextBox 24"/>
            <p:cNvSpPr txBox="1"/>
            <p:nvPr userDrawn="1"/>
          </p:nvSpPr>
          <p:spPr>
            <a:xfrm>
              <a:off x="1696874" y="2032260"/>
              <a:ext cx="1296191" cy="356116"/>
            </a:xfrm>
            <a:prstGeom prst="rect">
              <a:avLst/>
            </a:prstGeom>
            <a:solidFill>
              <a:schemeClr val="bg1">
                <a:lumMod val="85000"/>
              </a:schemeClr>
            </a:solidFill>
          </p:spPr>
          <p:txBody>
            <a:bodyPr wrap="square" rtlCol="0">
              <a:noAutofit/>
            </a:bodyPr>
            <a:lstStyle/>
            <a:p>
              <a:pPr lvl="0">
                <a:lnSpc>
                  <a:spcPts val="1300"/>
                </a:lnSpc>
              </a:pPr>
              <a:endParaRPr lang="en-GB" sz="1100" dirty="0"/>
            </a:p>
          </p:txBody>
        </p:sp>
      </p:grpSp>
      <p:grpSp>
        <p:nvGrpSpPr>
          <p:cNvPr id="26" name="Group 25"/>
          <p:cNvGrpSpPr/>
          <p:nvPr userDrawn="1"/>
        </p:nvGrpSpPr>
        <p:grpSpPr>
          <a:xfrm>
            <a:off x="4540142" y="1563689"/>
            <a:ext cx="1296555" cy="821661"/>
            <a:chOff x="1697963" y="1563688"/>
            <a:chExt cx="1296555" cy="821661"/>
          </a:xfrm>
        </p:grpSpPr>
        <p:sp>
          <p:nvSpPr>
            <p:cNvPr id="28" name="TextBox 27"/>
            <p:cNvSpPr txBox="1"/>
            <p:nvPr userDrawn="1"/>
          </p:nvSpPr>
          <p:spPr>
            <a:xfrm>
              <a:off x="1697963" y="2029233"/>
              <a:ext cx="1296191" cy="356116"/>
            </a:xfrm>
            <a:prstGeom prst="rect">
              <a:avLst/>
            </a:prstGeom>
            <a:solidFill>
              <a:schemeClr val="bg1">
                <a:lumMod val="85000"/>
              </a:schemeClr>
            </a:solidFill>
          </p:spPr>
          <p:txBody>
            <a:bodyPr wrap="square" rtlCol="0">
              <a:noAutofit/>
            </a:bodyPr>
            <a:lstStyle/>
            <a:p>
              <a:pPr lvl="0">
                <a:lnSpc>
                  <a:spcPts val="1300"/>
                </a:lnSpc>
              </a:pPr>
              <a:endParaRPr lang="en-GB" sz="1100" dirty="0"/>
            </a:p>
          </p:txBody>
        </p:sp>
        <p:sp>
          <p:nvSpPr>
            <p:cNvPr id="27" name="TextBox 26"/>
            <p:cNvSpPr txBox="1"/>
            <p:nvPr userDrawn="1"/>
          </p:nvSpPr>
          <p:spPr>
            <a:xfrm>
              <a:off x="1698327" y="1563688"/>
              <a:ext cx="1296191" cy="467131"/>
            </a:xfrm>
            <a:prstGeom prst="rect">
              <a:avLst/>
            </a:prstGeom>
            <a:solidFill>
              <a:schemeClr val="accent2"/>
            </a:solidFill>
          </p:spPr>
          <p:txBody>
            <a:bodyPr wrap="square" rtlCol="0">
              <a:noAutofit/>
            </a:bodyPr>
            <a:lstStyle/>
            <a:p>
              <a:pPr lvl="0"/>
              <a:r>
                <a:rPr lang="en-US" sz="1200" dirty="0">
                  <a:solidFill>
                    <a:schemeClr val="bg1"/>
                  </a:solidFill>
                  <a:latin typeface="Georgia" pitchFamily="18" charset="0"/>
                  <a:cs typeface="Arial" panose="020B0604020202020204" pitchFamily="34" charset="0"/>
                </a:rPr>
                <a:t> </a:t>
              </a:r>
              <a:endParaRPr lang="en-GB" sz="1800" dirty="0">
                <a:solidFill>
                  <a:schemeClr val="bg1"/>
                </a:solidFill>
              </a:endParaRPr>
            </a:p>
          </p:txBody>
        </p:sp>
      </p:grpSp>
      <p:grpSp>
        <p:nvGrpSpPr>
          <p:cNvPr id="29" name="Group 28"/>
          <p:cNvGrpSpPr/>
          <p:nvPr userDrawn="1"/>
        </p:nvGrpSpPr>
        <p:grpSpPr>
          <a:xfrm>
            <a:off x="1690105" y="1569754"/>
            <a:ext cx="1297644" cy="824688"/>
            <a:chOff x="1696874" y="1563688"/>
            <a:chExt cx="1297644" cy="824688"/>
          </a:xfrm>
        </p:grpSpPr>
        <p:sp>
          <p:nvSpPr>
            <p:cNvPr id="30" name="TextBox 29"/>
            <p:cNvSpPr txBox="1"/>
            <p:nvPr userDrawn="1"/>
          </p:nvSpPr>
          <p:spPr>
            <a:xfrm>
              <a:off x="1698327" y="1563688"/>
              <a:ext cx="1296191" cy="467131"/>
            </a:xfrm>
            <a:prstGeom prst="rect">
              <a:avLst/>
            </a:prstGeom>
            <a:solidFill>
              <a:schemeClr val="accent2"/>
            </a:solidFill>
          </p:spPr>
          <p:txBody>
            <a:bodyPr wrap="square" rtlCol="0">
              <a:noAutofit/>
            </a:bodyPr>
            <a:lstStyle/>
            <a:p>
              <a:pPr lvl="0"/>
              <a:r>
                <a:rPr lang="en-US" sz="1200" dirty="0">
                  <a:solidFill>
                    <a:schemeClr val="bg1"/>
                  </a:solidFill>
                  <a:latin typeface="Georgia" pitchFamily="18" charset="0"/>
                  <a:cs typeface="Arial" panose="020B0604020202020204" pitchFamily="34" charset="0"/>
                </a:rPr>
                <a:t> </a:t>
              </a:r>
              <a:endParaRPr lang="en-GB" sz="1800" dirty="0">
                <a:solidFill>
                  <a:schemeClr val="bg1"/>
                </a:solidFill>
              </a:endParaRPr>
            </a:p>
          </p:txBody>
        </p:sp>
        <p:sp>
          <p:nvSpPr>
            <p:cNvPr id="31" name="TextBox 30"/>
            <p:cNvSpPr txBox="1"/>
            <p:nvPr userDrawn="1"/>
          </p:nvSpPr>
          <p:spPr>
            <a:xfrm>
              <a:off x="1696874" y="2032260"/>
              <a:ext cx="1296191" cy="356116"/>
            </a:xfrm>
            <a:prstGeom prst="rect">
              <a:avLst/>
            </a:prstGeom>
            <a:solidFill>
              <a:schemeClr val="bg1">
                <a:lumMod val="85000"/>
              </a:schemeClr>
            </a:solidFill>
          </p:spPr>
          <p:txBody>
            <a:bodyPr wrap="square" rtlCol="0">
              <a:noAutofit/>
            </a:bodyPr>
            <a:lstStyle/>
            <a:p>
              <a:pPr lvl="0">
                <a:lnSpc>
                  <a:spcPts val="1300"/>
                </a:lnSpc>
              </a:pPr>
              <a:endParaRPr lang="en-GB" sz="1100" dirty="0"/>
            </a:p>
          </p:txBody>
        </p:sp>
      </p:grpSp>
      <p:sp>
        <p:nvSpPr>
          <p:cNvPr id="5" name="Picture Placeholder 4"/>
          <p:cNvSpPr>
            <a:spLocks noGrp="1"/>
          </p:cNvSpPr>
          <p:nvPr>
            <p:ph type="pic" sz="quarter" idx="20"/>
          </p:nvPr>
        </p:nvSpPr>
        <p:spPr>
          <a:xfrm>
            <a:off x="468313" y="1558926"/>
            <a:ext cx="1152000" cy="831850"/>
          </a:xfrm>
          <a:prstGeom prst="rect">
            <a:avLst/>
          </a:prstGeom>
        </p:spPr>
        <p:txBody>
          <a:bodyPr/>
          <a:lstStyle>
            <a:lvl1pPr>
              <a:defRPr sz="800"/>
            </a:lvl1pPr>
          </a:lstStyle>
          <a:p>
            <a:r>
              <a:rPr lang="en-US"/>
              <a:t>Click icon to add picture</a:t>
            </a:r>
            <a:endParaRPr lang="en-GB" dirty="0"/>
          </a:p>
        </p:txBody>
      </p:sp>
      <p:sp>
        <p:nvSpPr>
          <p:cNvPr id="32" name="Picture Placeholder 4"/>
          <p:cNvSpPr>
            <a:spLocks noGrp="1"/>
          </p:cNvSpPr>
          <p:nvPr>
            <p:ph type="pic" sz="quarter" idx="21"/>
          </p:nvPr>
        </p:nvSpPr>
        <p:spPr>
          <a:xfrm>
            <a:off x="3305779" y="1562592"/>
            <a:ext cx="1152000" cy="831850"/>
          </a:xfrm>
          <a:prstGeom prst="rect">
            <a:avLst/>
          </a:prstGeom>
        </p:spPr>
        <p:txBody>
          <a:bodyPr/>
          <a:lstStyle>
            <a:lvl1pPr>
              <a:defRPr sz="800"/>
            </a:lvl1pPr>
          </a:lstStyle>
          <a:p>
            <a:r>
              <a:rPr lang="en-US"/>
              <a:t>Click icon to add picture</a:t>
            </a:r>
            <a:endParaRPr lang="en-GB" dirty="0"/>
          </a:p>
        </p:txBody>
      </p:sp>
      <p:sp>
        <p:nvSpPr>
          <p:cNvPr id="33" name="Picture Placeholder 4"/>
          <p:cNvSpPr>
            <a:spLocks noGrp="1"/>
          </p:cNvSpPr>
          <p:nvPr>
            <p:ph type="pic" sz="quarter" idx="22"/>
          </p:nvPr>
        </p:nvSpPr>
        <p:spPr>
          <a:xfrm>
            <a:off x="6155678" y="1557999"/>
            <a:ext cx="1152000" cy="831850"/>
          </a:xfrm>
          <a:prstGeom prst="rect">
            <a:avLst/>
          </a:prstGeom>
        </p:spPr>
        <p:txBody>
          <a:bodyPr/>
          <a:lstStyle>
            <a:lvl1pPr>
              <a:defRPr sz="800"/>
            </a:lvl1pPr>
          </a:lstStyle>
          <a:p>
            <a:r>
              <a:rPr lang="en-US"/>
              <a:t>Click icon to add picture</a:t>
            </a:r>
            <a:endParaRPr lang="en-GB" dirty="0"/>
          </a:p>
        </p:txBody>
      </p:sp>
      <p:sp>
        <p:nvSpPr>
          <p:cNvPr id="10" name="Text Placeholder 9"/>
          <p:cNvSpPr>
            <a:spLocks noGrp="1"/>
          </p:cNvSpPr>
          <p:nvPr>
            <p:ph type="body" sz="quarter" idx="23" hasCustomPrompt="1"/>
          </p:nvPr>
        </p:nvSpPr>
        <p:spPr>
          <a:xfrm>
            <a:off x="1752483" y="1629126"/>
            <a:ext cx="1157218" cy="234950"/>
          </a:xfrm>
          <a:prstGeom prst="rect">
            <a:avLst/>
          </a:prstGeom>
        </p:spPr>
        <p:txBody>
          <a:bodyPr lIns="0" tIns="0" rIns="0" bIns="0"/>
          <a:lstStyle>
            <a:lvl1pPr marL="0" indent="0">
              <a:buFontTx/>
              <a:buNone/>
              <a:defRPr sz="1000" b="1" i="1">
                <a:solidFill>
                  <a:schemeClr val="bg1"/>
                </a:solidFill>
                <a:latin typeface="Georgia" panose="02040502050405020303" pitchFamily="18" charset="0"/>
              </a:defRPr>
            </a:lvl1pPr>
          </a:lstStyle>
          <a:p>
            <a:pPr lvl="0"/>
            <a:r>
              <a:rPr lang="en-US" dirty="0"/>
              <a:t>Name </a:t>
            </a:r>
            <a:endParaRPr lang="en-GB" dirty="0"/>
          </a:p>
        </p:txBody>
      </p:sp>
      <p:sp>
        <p:nvSpPr>
          <p:cNvPr id="34" name="Text Placeholder 9"/>
          <p:cNvSpPr>
            <a:spLocks noGrp="1"/>
          </p:cNvSpPr>
          <p:nvPr>
            <p:ph type="body" sz="quarter" idx="24" hasCustomPrompt="1"/>
          </p:nvPr>
        </p:nvSpPr>
        <p:spPr>
          <a:xfrm>
            <a:off x="4599311" y="1630927"/>
            <a:ext cx="1157218" cy="234950"/>
          </a:xfrm>
          <a:prstGeom prst="rect">
            <a:avLst/>
          </a:prstGeom>
        </p:spPr>
        <p:txBody>
          <a:bodyPr lIns="0" tIns="0" rIns="0" bIns="0"/>
          <a:lstStyle>
            <a:lvl1pPr marL="0" indent="0">
              <a:buFontTx/>
              <a:buNone/>
              <a:defRPr sz="1000" b="1" i="1">
                <a:solidFill>
                  <a:schemeClr val="bg1"/>
                </a:solidFill>
                <a:latin typeface="Georgia" panose="02040502050405020303" pitchFamily="18" charset="0"/>
              </a:defRPr>
            </a:lvl1pPr>
          </a:lstStyle>
          <a:p>
            <a:pPr lvl="0"/>
            <a:r>
              <a:rPr lang="en-US" dirty="0"/>
              <a:t>Name </a:t>
            </a:r>
            <a:endParaRPr lang="en-GB" dirty="0"/>
          </a:p>
        </p:txBody>
      </p:sp>
      <p:sp>
        <p:nvSpPr>
          <p:cNvPr id="35" name="Text Placeholder 9"/>
          <p:cNvSpPr>
            <a:spLocks noGrp="1"/>
          </p:cNvSpPr>
          <p:nvPr>
            <p:ph type="body" sz="quarter" idx="25" hasCustomPrompt="1"/>
          </p:nvPr>
        </p:nvSpPr>
        <p:spPr>
          <a:xfrm>
            <a:off x="7447530" y="1624467"/>
            <a:ext cx="1157218" cy="234950"/>
          </a:xfrm>
          <a:prstGeom prst="rect">
            <a:avLst/>
          </a:prstGeom>
        </p:spPr>
        <p:txBody>
          <a:bodyPr lIns="0" tIns="0" rIns="0" bIns="0"/>
          <a:lstStyle>
            <a:lvl1pPr marL="0" indent="0">
              <a:buFontTx/>
              <a:buNone/>
              <a:defRPr sz="1000" b="1" i="1">
                <a:solidFill>
                  <a:schemeClr val="bg1"/>
                </a:solidFill>
                <a:latin typeface="Georgia" panose="02040502050405020303" pitchFamily="18" charset="0"/>
              </a:defRPr>
            </a:lvl1pPr>
          </a:lstStyle>
          <a:p>
            <a:pPr lvl="0"/>
            <a:r>
              <a:rPr lang="en-US" dirty="0"/>
              <a:t>Name </a:t>
            </a:r>
            <a:endParaRPr lang="en-GB" dirty="0"/>
          </a:p>
        </p:txBody>
      </p:sp>
      <p:sp>
        <p:nvSpPr>
          <p:cNvPr id="36" name="Text Placeholder 9"/>
          <p:cNvSpPr>
            <a:spLocks noGrp="1"/>
          </p:cNvSpPr>
          <p:nvPr>
            <p:ph type="body" sz="quarter" idx="26" hasCustomPrompt="1"/>
          </p:nvPr>
        </p:nvSpPr>
        <p:spPr>
          <a:xfrm>
            <a:off x="1742222" y="2093796"/>
            <a:ext cx="1157218" cy="234950"/>
          </a:xfrm>
          <a:prstGeom prst="rect">
            <a:avLst/>
          </a:prstGeom>
        </p:spPr>
        <p:txBody>
          <a:bodyPr lIns="0" tIns="0" rIns="0" bIns="0"/>
          <a:lstStyle>
            <a:lvl1pPr marL="0" indent="0">
              <a:buFontTx/>
              <a:buNone/>
              <a:defRPr sz="900" b="0" i="1" baseline="0">
                <a:solidFill>
                  <a:schemeClr val="tx1"/>
                </a:solidFill>
                <a:latin typeface="Georgia" panose="02040502050405020303" pitchFamily="18" charset="0"/>
              </a:defRPr>
            </a:lvl1pPr>
          </a:lstStyle>
          <a:p>
            <a:pPr lvl="0"/>
            <a:r>
              <a:rPr lang="en-US" dirty="0"/>
              <a:t>Title  </a:t>
            </a:r>
            <a:endParaRPr lang="en-GB" dirty="0"/>
          </a:p>
        </p:txBody>
      </p:sp>
      <p:sp>
        <p:nvSpPr>
          <p:cNvPr id="38" name="Text Placeholder 9"/>
          <p:cNvSpPr>
            <a:spLocks noGrp="1"/>
          </p:cNvSpPr>
          <p:nvPr>
            <p:ph type="body" sz="quarter" idx="27" hasCustomPrompt="1"/>
          </p:nvPr>
        </p:nvSpPr>
        <p:spPr>
          <a:xfrm>
            <a:off x="4597835" y="2090097"/>
            <a:ext cx="1157218" cy="234950"/>
          </a:xfrm>
          <a:prstGeom prst="rect">
            <a:avLst/>
          </a:prstGeom>
        </p:spPr>
        <p:txBody>
          <a:bodyPr lIns="0" tIns="0" rIns="0" bIns="0"/>
          <a:lstStyle>
            <a:lvl1pPr marL="0" indent="0">
              <a:buFontTx/>
              <a:buNone/>
              <a:defRPr sz="900" b="0" i="1" baseline="0">
                <a:solidFill>
                  <a:schemeClr val="tx1"/>
                </a:solidFill>
                <a:latin typeface="Georgia" panose="02040502050405020303" pitchFamily="18" charset="0"/>
              </a:defRPr>
            </a:lvl1pPr>
          </a:lstStyle>
          <a:p>
            <a:pPr lvl="0"/>
            <a:r>
              <a:rPr lang="en-US" dirty="0"/>
              <a:t>Title  </a:t>
            </a:r>
            <a:endParaRPr lang="en-GB" dirty="0"/>
          </a:p>
        </p:txBody>
      </p:sp>
      <p:sp>
        <p:nvSpPr>
          <p:cNvPr id="39" name="Text Placeholder 9"/>
          <p:cNvSpPr>
            <a:spLocks noGrp="1"/>
          </p:cNvSpPr>
          <p:nvPr>
            <p:ph type="body" sz="quarter" idx="28" hasCustomPrompt="1"/>
          </p:nvPr>
        </p:nvSpPr>
        <p:spPr>
          <a:xfrm>
            <a:off x="7437906" y="2098189"/>
            <a:ext cx="1157218" cy="234950"/>
          </a:xfrm>
          <a:prstGeom prst="rect">
            <a:avLst/>
          </a:prstGeom>
        </p:spPr>
        <p:txBody>
          <a:bodyPr lIns="0" tIns="0" rIns="0" bIns="0"/>
          <a:lstStyle>
            <a:lvl1pPr marL="0" indent="0">
              <a:buFontTx/>
              <a:buNone/>
              <a:defRPr sz="900" b="0" i="1" baseline="0">
                <a:solidFill>
                  <a:schemeClr val="tx1"/>
                </a:solidFill>
                <a:latin typeface="Georgia" panose="02040502050405020303" pitchFamily="18" charset="0"/>
              </a:defRPr>
            </a:lvl1pPr>
          </a:lstStyle>
          <a:p>
            <a:pPr lvl="0"/>
            <a:r>
              <a:rPr lang="en-US" dirty="0"/>
              <a:t>Title  </a:t>
            </a:r>
            <a:endParaRPr lang="en-GB" dirty="0"/>
          </a:p>
        </p:txBody>
      </p:sp>
      <p:sp>
        <p:nvSpPr>
          <p:cNvPr id="4" name="Slide Number Placeholder 3"/>
          <p:cNvSpPr>
            <a:spLocks noGrp="1"/>
          </p:cNvSpPr>
          <p:nvPr>
            <p:ph type="sldNum" sz="quarter" idx="29"/>
          </p:nvPr>
        </p:nvSpPr>
        <p:spPr/>
        <p:txBody>
          <a:bodyPr/>
          <a:lstStyle/>
          <a:p>
            <a:fld id="{53619DB6-E9CF-4AF9-810D-8858FF188731}" type="slidenum">
              <a:rPr lang="en-GB" smtClean="0"/>
              <a:pPr/>
              <a:t>‹#›</a:t>
            </a:fld>
            <a:endParaRPr lang="en-GB" dirty="0"/>
          </a:p>
        </p:txBody>
      </p:sp>
    </p:spTree>
    <p:extLst>
      <p:ext uri="{BB962C8B-B14F-4D97-AF65-F5344CB8AC3E}">
        <p14:creationId xmlns:p14="http://schemas.microsoft.com/office/powerpoint/2010/main" val="2231276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imonial">
    <p:spTree>
      <p:nvGrpSpPr>
        <p:cNvPr id="1" name=""/>
        <p:cNvGrpSpPr/>
        <p:nvPr/>
      </p:nvGrpSpPr>
      <p:grpSpPr>
        <a:xfrm>
          <a:off x="0" y="0"/>
          <a:ext cx="0" cy="0"/>
          <a:chOff x="0" y="0"/>
          <a:chExt cx="0" cy="0"/>
        </a:xfrm>
      </p:grpSpPr>
      <p:sp>
        <p:nvSpPr>
          <p:cNvPr id="3" name="Slide Number Placeholder 2"/>
          <p:cNvSpPr>
            <a:spLocks noGrp="1"/>
          </p:cNvSpPr>
          <p:nvPr>
            <p:ph type="sldNum" sz="quarter" idx="18"/>
          </p:nvPr>
        </p:nvSpPr>
        <p:spPr/>
        <p:txBody>
          <a:bodyPr/>
          <a:lstStyle>
            <a:lvl1pPr>
              <a:defRPr>
                <a:solidFill>
                  <a:schemeClr val="bg1"/>
                </a:solidFill>
              </a:defRPr>
            </a:lvl1pPr>
          </a:lstStyle>
          <a:p>
            <a:fld id="{53619DB6-E9CF-4AF9-810D-8858FF188731}" type="slidenum">
              <a:rPr lang="en-GB" smtClean="0"/>
              <a:pPr/>
              <a:t>‹#›</a:t>
            </a:fld>
            <a:endParaRPr lang="en-GB" dirty="0"/>
          </a:p>
        </p:txBody>
      </p:sp>
      <p:sp>
        <p:nvSpPr>
          <p:cNvPr id="13" name="Rectangle 12"/>
          <p:cNvSpPr/>
          <p:nvPr userDrawn="1"/>
        </p:nvSpPr>
        <p:spPr>
          <a:xfrm>
            <a:off x="6461202" y="297649"/>
            <a:ext cx="2273920" cy="1143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a:p>
        </p:txBody>
      </p:sp>
      <p:sp>
        <p:nvSpPr>
          <p:cNvPr id="14" name="Rectangle 13"/>
          <p:cNvSpPr/>
          <p:nvPr userDrawn="1"/>
        </p:nvSpPr>
        <p:spPr>
          <a:xfrm>
            <a:off x="0" y="411957"/>
            <a:ext cx="6732588" cy="315992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6" name="Straight Connector 15"/>
          <p:cNvCxnSpPr/>
          <p:nvPr userDrawn="1"/>
        </p:nvCxnSpPr>
        <p:spPr>
          <a:xfrm rot="5400000">
            <a:off x="241063" y="2988633"/>
            <a:ext cx="452912"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Picture 17" descr="quote-person.png"/>
          <p:cNvPicPr>
            <a:picLocks noChangeAspect="1"/>
          </p:cNvPicPr>
          <p:nvPr userDrawn="1"/>
        </p:nvPicPr>
        <p:blipFill>
          <a:blip r:embed="rId2" cstate="print"/>
          <a:stretch>
            <a:fillRect/>
          </a:stretch>
        </p:blipFill>
        <p:spPr>
          <a:xfrm>
            <a:off x="5543550" y="2486025"/>
            <a:ext cx="971550" cy="971550"/>
          </a:xfrm>
          <a:prstGeom prst="rect">
            <a:avLst/>
          </a:prstGeom>
        </p:spPr>
      </p:pic>
      <p:sp>
        <p:nvSpPr>
          <p:cNvPr id="4" name="Text Placeholder 3"/>
          <p:cNvSpPr>
            <a:spLocks noGrp="1"/>
          </p:cNvSpPr>
          <p:nvPr>
            <p:ph type="body" sz="quarter" idx="19" hasCustomPrompt="1"/>
          </p:nvPr>
        </p:nvSpPr>
        <p:spPr>
          <a:xfrm>
            <a:off x="468000" y="712800"/>
            <a:ext cx="5893200" cy="1501200"/>
          </a:xfrm>
          <a:prstGeom prst="rect">
            <a:avLst/>
          </a:prstGeom>
        </p:spPr>
        <p:txBody>
          <a:bodyPr lIns="0" tIns="0" rIns="0" bIns="0"/>
          <a:lstStyle>
            <a:lvl1pPr marL="0" indent="0">
              <a:buFontTx/>
              <a:buNone/>
              <a:defRPr sz="1400" i="1">
                <a:latin typeface="Georgia" panose="02040502050405020303" pitchFamily="18" charset="0"/>
              </a:defRPr>
            </a:lvl1pPr>
            <a:lvl2pPr marL="342891" indent="0">
              <a:buFontTx/>
              <a:buNone/>
              <a:defRPr/>
            </a:lvl2pPr>
            <a:lvl3pPr marL="685782" indent="0">
              <a:buFontTx/>
              <a:buNone/>
              <a:defRPr/>
            </a:lvl3pPr>
            <a:lvl4pPr marL="1028674" indent="0">
              <a:buFontTx/>
              <a:buNone/>
              <a:defRPr/>
            </a:lvl4pPr>
            <a:lvl5pPr marL="1371566" indent="0">
              <a:buFontTx/>
              <a:buNone/>
              <a:defRPr/>
            </a:lvl5pPr>
          </a:lstStyle>
          <a:p>
            <a:pPr lvl="0"/>
            <a:r>
              <a:rPr lang="en-US" dirty="0"/>
              <a:t>Add testimonial text here </a:t>
            </a:r>
          </a:p>
        </p:txBody>
      </p:sp>
      <p:sp>
        <p:nvSpPr>
          <p:cNvPr id="10" name="Text Placeholder 9"/>
          <p:cNvSpPr>
            <a:spLocks noGrp="1"/>
          </p:cNvSpPr>
          <p:nvPr>
            <p:ph type="body" sz="quarter" idx="20" hasCustomPrompt="1"/>
          </p:nvPr>
        </p:nvSpPr>
        <p:spPr>
          <a:xfrm>
            <a:off x="662400" y="2823667"/>
            <a:ext cx="3693700" cy="232020"/>
          </a:xfrm>
          <a:prstGeom prst="rect">
            <a:avLst/>
          </a:prstGeom>
        </p:spPr>
        <p:txBody>
          <a:bodyPr lIns="0" tIns="0" rIns="0" bIns="0"/>
          <a:lstStyle>
            <a:lvl1pPr marL="0" indent="0">
              <a:buFontTx/>
              <a:buNone/>
              <a:defRPr sz="1400" b="1" i="1">
                <a:solidFill>
                  <a:schemeClr val="accent2"/>
                </a:solidFill>
                <a:latin typeface="Georgia" panose="02040502050405020303" pitchFamily="18" charset="0"/>
              </a:defRPr>
            </a:lvl1pPr>
            <a:lvl2pPr marL="342891" indent="0">
              <a:buFontTx/>
              <a:buNone/>
              <a:defRPr/>
            </a:lvl2pPr>
            <a:lvl3pPr marL="685782" indent="0">
              <a:buFontTx/>
              <a:buNone/>
              <a:defRPr/>
            </a:lvl3pPr>
            <a:lvl4pPr marL="1028674" indent="0">
              <a:buFontTx/>
              <a:buNone/>
              <a:defRPr/>
            </a:lvl4pPr>
            <a:lvl5pPr marL="1371566" indent="0">
              <a:buFontTx/>
              <a:buNone/>
              <a:defRPr/>
            </a:lvl5pPr>
          </a:lstStyle>
          <a:p>
            <a:pPr lvl="0"/>
            <a:r>
              <a:rPr lang="en-US" dirty="0"/>
              <a:t>name</a:t>
            </a:r>
            <a:endParaRPr lang="en-GB" dirty="0"/>
          </a:p>
        </p:txBody>
      </p:sp>
      <p:sp>
        <p:nvSpPr>
          <p:cNvPr id="19" name="Text Placeholder 9"/>
          <p:cNvSpPr>
            <a:spLocks noGrp="1"/>
          </p:cNvSpPr>
          <p:nvPr>
            <p:ph type="body" sz="quarter" idx="21" hasCustomPrompt="1"/>
          </p:nvPr>
        </p:nvSpPr>
        <p:spPr>
          <a:xfrm>
            <a:off x="662400" y="3009832"/>
            <a:ext cx="3693700" cy="232020"/>
          </a:xfrm>
          <a:prstGeom prst="rect">
            <a:avLst/>
          </a:prstGeom>
        </p:spPr>
        <p:txBody>
          <a:bodyPr lIns="0" tIns="0" rIns="0" bIns="0"/>
          <a:lstStyle>
            <a:lvl1pPr marL="0" indent="0">
              <a:buFontTx/>
              <a:buNone/>
              <a:defRPr sz="1100" b="1" i="0">
                <a:solidFill>
                  <a:schemeClr val="tx1"/>
                </a:solidFill>
                <a:latin typeface="+mn-lt"/>
              </a:defRPr>
            </a:lvl1pPr>
            <a:lvl2pPr marL="342891" indent="0">
              <a:buFontTx/>
              <a:buNone/>
              <a:defRPr/>
            </a:lvl2pPr>
            <a:lvl3pPr marL="685782" indent="0">
              <a:buFontTx/>
              <a:buNone/>
              <a:defRPr/>
            </a:lvl3pPr>
            <a:lvl4pPr marL="1028674" indent="0">
              <a:buFontTx/>
              <a:buNone/>
              <a:defRPr/>
            </a:lvl4pPr>
            <a:lvl5pPr marL="1371566" indent="0">
              <a:buFontTx/>
              <a:buNone/>
              <a:defRPr/>
            </a:lvl5pPr>
          </a:lstStyle>
          <a:p>
            <a:pPr lvl="0"/>
            <a:r>
              <a:rPr lang="en-US" dirty="0"/>
              <a:t>company</a:t>
            </a:r>
            <a:endParaRPr lang="en-GB" dirty="0"/>
          </a:p>
        </p:txBody>
      </p:sp>
    </p:spTree>
    <p:extLst>
      <p:ext uri="{BB962C8B-B14F-4D97-AF65-F5344CB8AC3E}">
        <p14:creationId xmlns:p14="http://schemas.microsoft.com/office/powerpoint/2010/main" val="3673020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14" name="Rectangle 13"/>
          <p:cNvSpPr/>
          <p:nvPr userDrawn="1"/>
        </p:nvSpPr>
        <p:spPr>
          <a:xfrm>
            <a:off x="-7620" y="382220"/>
            <a:ext cx="6732588" cy="315992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 Placeholder 9"/>
          <p:cNvSpPr>
            <a:spLocks noGrp="1"/>
          </p:cNvSpPr>
          <p:nvPr>
            <p:ph type="body" sz="quarter" idx="20" hasCustomPrompt="1"/>
          </p:nvPr>
        </p:nvSpPr>
        <p:spPr>
          <a:xfrm>
            <a:off x="468313" y="2303841"/>
            <a:ext cx="3693700" cy="339967"/>
          </a:xfrm>
          <a:prstGeom prst="rect">
            <a:avLst/>
          </a:prstGeom>
        </p:spPr>
        <p:txBody>
          <a:bodyPr lIns="0" tIns="0" rIns="0" bIns="0"/>
          <a:lstStyle>
            <a:lvl1pPr marL="0" indent="0">
              <a:buFontTx/>
              <a:buNone/>
              <a:defRPr sz="2400" b="0" i="0">
                <a:solidFill>
                  <a:schemeClr val="tx1"/>
                </a:solidFill>
                <a:latin typeface="Georgia" panose="02040502050405020303" pitchFamily="18" charset="0"/>
              </a:defRPr>
            </a:lvl1pPr>
            <a:lvl2pPr marL="342891" indent="0">
              <a:buFontTx/>
              <a:buNone/>
              <a:defRPr/>
            </a:lvl2pPr>
            <a:lvl3pPr marL="685782" indent="0">
              <a:buFontTx/>
              <a:buNone/>
              <a:defRPr/>
            </a:lvl3pPr>
            <a:lvl4pPr marL="1028674" indent="0">
              <a:buFontTx/>
              <a:buNone/>
              <a:defRPr/>
            </a:lvl4pPr>
            <a:lvl5pPr marL="1371566" indent="0">
              <a:buFontTx/>
              <a:buNone/>
              <a:defRPr/>
            </a:lvl5pPr>
          </a:lstStyle>
          <a:p>
            <a:pPr lvl="0"/>
            <a:r>
              <a:rPr lang="en-US" dirty="0"/>
              <a:t>section</a:t>
            </a:r>
            <a:endParaRPr lang="en-GB" dirty="0"/>
          </a:p>
        </p:txBody>
      </p:sp>
      <p:sp>
        <p:nvSpPr>
          <p:cNvPr id="19" name="Text Placeholder 9"/>
          <p:cNvSpPr>
            <a:spLocks noGrp="1"/>
          </p:cNvSpPr>
          <p:nvPr>
            <p:ph type="body" sz="quarter" idx="21" hasCustomPrompt="1"/>
          </p:nvPr>
        </p:nvSpPr>
        <p:spPr>
          <a:xfrm>
            <a:off x="460800" y="2643808"/>
            <a:ext cx="3693700" cy="741995"/>
          </a:xfrm>
          <a:prstGeom prst="rect">
            <a:avLst/>
          </a:prstGeom>
        </p:spPr>
        <p:txBody>
          <a:bodyPr lIns="0" tIns="0" rIns="0" bIns="0"/>
          <a:lstStyle>
            <a:lvl1pPr marL="0" indent="0">
              <a:buFontTx/>
              <a:buNone/>
              <a:defRPr sz="5000" b="1" i="0">
                <a:solidFill>
                  <a:schemeClr val="accent2"/>
                </a:solidFill>
                <a:latin typeface="Georgia" panose="02040502050405020303" pitchFamily="18" charset="0"/>
              </a:defRPr>
            </a:lvl1pPr>
            <a:lvl2pPr marL="342891" indent="0">
              <a:buFontTx/>
              <a:buNone/>
              <a:defRPr/>
            </a:lvl2pPr>
            <a:lvl3pPr marL="685782" indent="0">
              <a:buFontTx/>
              <a:buNone/>
              <a:defRPr/>
            </a:lvl3pPr>
            <a:lvl4pPr marL="1028674" indent="0">
              <a:buFontTx/>
              <a:buNone/>
              <a:defRPr/>
            </a:lvl4pPr>
            <a:lvl5pPr marL="1371566" indent="0">
              <a:buFontTx/>
              <a:buNone/>
              <a:defRPr/>
            </a:lvl5pPr>
          </a:lstStyle>
          <a:p>
            <a:pPr lvl="0"/>
            <a:r>
              <a:rPr lang="en-US" dirty="0"/>
              <a:t>divider</a:t>
            </a:r>
            <a:endParaRPr lang="en-GB" dirty="0"/>
          </a:p>
        </p:txBody>
      </p:sp>
      <p:sp>
        <p:nvSpPr>
          <p:cNvPr id="11" name="Text Placeholder 9"/>
          <p:cNvSpPr>
            <a:spLocks noGrp="1"/>
          </p:cNvSpPr>
          <p:nvPr>
            <p:ph type="body" sz="quarter" idx="22" hasCustomPrompt="1"/>
          </p:nvPr>
        </p:nvSpPr>
        <p:spPr>
          <a:xfrm>
            <a:off x="6777131" y="2133349"/>
            <a:ext cx="1206296" cy="1226074"/>
          </a:xfrm>
          <a:prstGeom prst="rect">
            <a:avLst/>
          </a:prstGeom>
        </p:spPr>
        <p:txBody>
          <a:bodyPr lIns="0" tIns="0" rIns="0" bIns="0"/>
          <a:lstStyle>
            <a:lvl1pPr marL="0" indent="0" algn="ctr">
              <a:buFontTx/>
              <a:buNone/>
              <a:defRPr sz="8800" b="0" i="0">
                <a:solidFill>
                  <a:schemeClr val="accent2"/>
                </a:solidFill>
                <a:latin typeface="Georgia" panose="02040502050405020303" pitchFamily="18" charset="0"/>
              </a:defRPr>
            </a:lvl1pPr>
            <a:lvl2pPr marL="342891" indent="0">
              <a:buFontTx/>
              <a:buNone/>
              <a:defRPr/>
            </a:lvl2pPr>
            <a:lvl3pPr marL="685782" indent="0">
              <a:buFontTx/>
              <a:buNone/>
              <a:defRPr/>
            </a:lvl3pPr>
            <a:lvl4pPr marL="1028674" indent="0">
              <a:buFontTx/>
              <a:buNone/>
              <a:defRPr/>
            </a:lvl4pPr>
            <a:lvl5pPr marL="1371566" indent="0">
              <a:buFontTx/>
              <a:buNone/>
              <a:defRPr/>
            </a:lvl5pPr>
          </a:lstStyle>
          <a:p>
            <a:pPr lvl="0"/>
            <a:r>
              <a:rPr lang="en-US" dirty="0"/>
              <a:t>1</a:t>
            </a:r>
            <a:endParaRPr lang="en-GB" dirty="0"/>
          </a:p>
        </p:txBody>
      </p:sp>
      <p:sp>
        <p:nvSpPr>
          <p:cNvPr id="13" name="Rectangle 12"/>
          <p:cNvSpPr/>
          <p:nvPr userDrawn="1"/>
        </p:nvSpPr>
        <p:spPr>
          <a:xfrm>
            <a:off x="6088363" y="235840"/>
            <a:ext cx="2614312" cy="1440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a:p>
        </p:txBody>
      </p:sp>
    </p:spTree>
    <p:extLst>
      <p:ext uri="{BB962C8B-B14F-4D97-AF65-F5344CB8AC3E}">
        <p14:creationId xmlns:p14="http://schemas.microsoft.com/office/powerpoint/2010/main" val="981227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act ">
    <p:spTree>
      <p:nvGrpSpPr>
        <p:cNvPr id="1" name=""/>
        <p:cNvGrpSpPr/>
        <p:nvPr/>
      </p:nvGrpSpPr>
      <p:grpSpPr>
        <a:xfrm>
          <a:off x="0" y="0"/>
          <a:ext cx="0" cy="0"/>
          <a:chOff x="0" y="0"/>
          <a:chExt cx="0" cy="0"/>
        </a:xfrm>
      </p:grpSpPr>
      <p:sp>
        <p:nvSpPr>
          <p:cNvPr id="7" name="Rectangle 6"/>
          <p:cNvSpPr/>
          <p:nvPr userDrawn="1"/>
        </p:nvSpPr>
        <p:spPr>
          <a:xfrm>
            <a:off x="-7619" y="410400"/>
            <a:ext cx="6738079" cy="2179864"/>
          </a:xfrm>
          <a:prstGeom prst="rect">
            <a:avLst/>
          </a:prstGeom>
          <a:solidFill>
            <a:srgbClr val="F8F8F8">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Rectangle 7"/>
          <p:cNvSpPr/>
          <p:nvPr userDrawn="1"/>
        </p:nvSpPr>
        <p:spPr>
          <a:xfrm>
            <a:off x="6475459" y="266436"/>
            <a:ext cx="2304268" cy="143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1" name="Text Placeholder 10"/>
          <p:cNvSpPr>
            <a:spLocks noGrp="1"/>
          </p:cNvSpPr>
          <p:nvPr>
            <p:ph type="body" sz="quarter" idx="11" hasCustomPrompt="1"/>
          </p:nvPr>
        </p:nvSpPr>
        <p:spPr>
          <a:xfrm>
            <a:off x="468314" y="681367"/>
            <a:ext cx="3354387" cy="324642"/>
          </a:xfrm>
          <a:prstGeom prst="rect">
            <a:avLst/>
          </a:prstGeom>
        </p:spPr>
        <p:txBody>
          <a:bodyPr lIns="0" tIns="0" rIns="0" bIns="0">
            <a:noAutofit/>
          </a:bodyPr>
          <a:lstStyle>
            <a:lvl1pPr marL="0" indent="0">
              <a:lnSpc>
                <a:spcPts val="2300"/>
              </a:lnSpc>
              <a:spcBef>
                <a:spcPts val="0"/>
              </a:spcBef>
              <a:buNone/>
              <a:defRPr sz="2400" baseline="0">
                <a:latin typeface="Georgia" panose="02040502050405020303" pitchFamily="18" charset="0"/>
              </a:defRPr>
            </a:lvl1pPr>
            <a:lvl2pPr marL="342892" indent="0">
              <a:lnSpc>
                <a:spcPts val="4400"/>
              </a:lnSpc>
              <a:spcBef>
                <a:spcPts val="576"/>
              </a:spcBef>
              <a:buNone/>
              <a:defRPr>
                <a:latin typeface="Georgia" panose="02040502050405020303" pitchFamily="18" charset="0"/>
              </a:defRPr>
            </a:lvl2pPr>
            <a:lvl3pPr marL="685783" indent="0">
              <a:lnSpc>
                <a:spcPts val="4400"/>
              </a:lnSpc>
              <a:spcBef>
                <a:spcPts val="576"/>
              </a:spcBef>
              <a:buNone/>
              <a:defRPr>
                <a:latin typeface="Georgia" panose="02040502050405020303" pitchFamily="18" charset="0"/>
              </a:defRPr>
            </a:lvl3pPr>
            <a:lvl4pPr marL="1028675" indent="0">
              <a:lnSpc>
                <a:spcPts val="4400"/>
              </a:lnSpc>
              <a:spcBef>
                <a:spcPts val="576"/>
              </a:spcBef>
              <a:buNone/>
              <a:defRPr>
                <a:latin typeface="Georgia" panose="02040502050405020303" pitchFamily="18" charset="0"/>
              </a:defRPr>
            </a:lvl4pPr>
            <a:lvl5pPr marL="1371566" indent="0">
              <a:lnSpc>
                <a:spcPts val="4400"/>
              </a:lnSpc>
              <a:spcBef>
                <a:spcPts val="576"/>
              </a:spcBef>
              <a:buNone/>
              <a:defRPr>
                <a:latin typeface="Georgia" panose="02040502050405020303" pitchFamily="18" charset="0"/>
              </a:defRPr>
            </a:lvl5pPr>
          </a:lstStyle>
          <a:p>
            <a:pPr lvl="0"/>
            <a:r>
              <a:rPr lang="en-US" dirty="0"/>
              <a:t>How to contact </a:t>
            </a:r>
            <a:endParaRPr lang="en-GB" dirty="0"/>
          </a:p>
        </p:txBody>
      </p:sp>
      <p:sp>
        <p:nvSpPr>
          <p:cNvPr id="12" name="Text Placeholder 10"/>
          <p:cNvSpPr>
            <a:spLocks noGrp="1"/>
          </p:cNvSpPr>
          <p:nvPr>
            <p:ph type="body" sz="quarter" idx="12" hasCustomPrompt="1"/>
          </p:nvPr>
        </p:nvSpPr>
        <p:spPr>
          <a:xfrm>
            <a:off x="475688" y="1012027"/>
            <a:ext cx="3880413" cy="451478"/>
          </a:xfrm>
          <a:prstGeom prst="rect">
            <a:avLst/>
          </a:prstGeom>
        </p:spPr>
        <p:txBody>
          <a:bodyPr lIns="0" tIns="0" rIns="0" bIns="0">
            <a:noAutofit/>
          </a:bodyPr>
          <a:lstStyle>
            <a:lvl1pPr marL="0" indent="0">
              <a:lnSpc>
                <a:spcPts val="2300"/>
              </a:lnSpc>
              <a:spcBef>
                <a:spcPts val="0"/>
              </a:spcBef>
              <a:buNone/>
              <a:defRPr sz="2400" b="0" baseline="0">
                <a:solidFill>
                  <a:srgbClr val="C00000"/>
                </a:solidFill>
                <a:latin typeface="Georgia" panose="02040502050405020303" pitchFamily="18" charset="0"/>
              </a:defRPr>
            </a:lvl1pPr>
            <a:lvl2pPr marL="342892" indent="0">
              <a:lnSpc>
                <a:spcPts val="4400"/>
              </a:lnSpc>
              <a:spcBef>
                <a:spcPts val="576"/>
              </a:spcBef>
              <a:buNone/>
              <a:defRPr>
                <a:latin typeface="Georgia" panose="02040502050405020303" pitchFamily="18" charset="0"/>
              </a:defRPr>
            </a:lvl2pPr>
            <a:lvl3pPr marL="685783" indent="0">
              <a:lnSpc>
                <a:spcPts val="4400"/>
              </a:lnSpc>
              <a:spcBef>
                <a:spcPts val="576"/>
              </a:spcBef>
              <a:buNone/>
              <a:defRPr>
                <a:latin typeface="Georgia" panose="02040502050405020303" pitchFamily="18" charset="0"/>
              </a:defRPr>
            </a:lvl3pPr>
            <a:lvl4pPr marL="1028675" indent="0">
              <a:lnSpc>
                <a:spcPts val="4400"/>
              </a:lnSpc>
              <a:spcBef>
                <a:spcPts val="576"/>
              </a:spcBef>
              <a:buNone/>
              <a:defRPr>
                <a:latin typeface="Georgia" panose="02040502050405020303" pitchFamily="18" charset="0"/>
              </a:defRPr>
            </a:lvl4pPr>
            <a:lvl5pPr marL="1371566" indent="0">
              <a:lnSpc>
                <a:spcPts val="4400"/>
              </a:lnSpc>
              <a:spcBef>
                <a:spcPts val="576"/>
              </a:spcBef>
              <a:buNone/>
              <a:defRPr>
                <a:latin typeface="Georgia" panose="02040502050405020303" pitchFamily="18" charset="0"/>
              </a:defRPr>
            </a:lvl5pPr>
          </a:lstStyle>
          <a:p>
            <a:pPr lvl="0"/>
            <a:r>
              <a:rPr lang="en-US" dirty="0"/>
              <a:t>Waters Wye Associates</a:t>
            </a:r>
            <a:endParaRPr lang="en-GB" dirty="0"/>
          </a:p>
        </p:txBody>
      </p:sp>
      <p:sp>
        <p:nvSpPr>
          <p:cNvPr id="14" name="Text Placeholder 13"/>
          <p:cNvSpPr>
            <a:spLocks noGrp="1"/>
          </p:cNvSpPr>
          <p:nvPr>
            <p:ph type="body" sz="quarter" idx="13" hasCustomPrompt="1"/>
          </p:nvPr>
        </p:nvSpPr>
        <p:spPr>
          <a:xfrm>
            <a:off x="475688" y="2590264"/>
            <a:ext cx="4568825" cy="720000"/>
          </a:xfrm>
          <a:prstGeom prst="rect">
            <a:avLst/>
          </a:prstGeom>
        </p:spPr>
        <p:txBody>
          <a:bodyPr lIns="0" tIns="0" rIns="0" bIns="0"/>
          <a:lstStyle>
            <a:lvl1pPr marL="0" indent="0">
              <a:lnSpc>
                <a:spcPts val="4400"/>
              </a:lnSpc>
              <a:spcBef>
                <a:spcPts val="432"/>
              </a:spcBef>
              <a:buNone/>
              <a:defRPr sz="1800" b="1" i="1" baseline="0">
                <a:solidFill>
                  <a:srgbClr val="F8F8F8"/>
                </a:solidFill>
                <a:latin typeface="Georgia" panose="02040502050405020303" pitchFamily="18" charset="0"/>
              </a:defRPr>
            </a:lvl1pPr>
          </a:lstStyle>
          <a:p>
            <a:pPr lvl="0"/>
            <a:r>
              <a:rPr lang="en-US" dirty="0"/>
              <a:t>www.waterswye.co.uk</a:t>
            </a:r>
          </a:p>
        </p:txBody>
      </p:sp>
      <p:sp>
        <p:nvSpPr>
          <p:cNvPr id="9" name="Text Placeholder 10"/>
          <p:cNvSpPr>
            <a:spLocks noGrp="1"/>
          </p:cNvSpPr>
          <p:nvPr>
            <p:ph type="body" sz="quarter" idx="14" hasCustomPrompt="1"/>
          </p:nvPr>
        </p:nvSpPr>
        <p:spPr>
          <a:xfrm>
            <a:off x="475687" y="1463505"/>
            <a:ext cx="4920336" cy="324642"/>
          </a:xfrm>
          <a:prstGeom prst="rect">
            <a:avLst/>
          </a:prstGeom>
        </p:spPr>
        <p:txBody>
          <a:bodyPr lIns="0" tIns="0" rIns="0" bIns="0">
            <a:noAutofit/>
          </a:bodyPr>
          <a:lstStyle>
            <a:lvl1pPr marL="0" indent="0">
              <a:lnSpc>
                <a:spcPct val="100000"/>
              </a:lnSpc>
              <a:spcBef>
                <a:spcPts val="0"/>
              </a:spcBef>
              <a:buNone/>
              <a:defRPr sz="1400" baseline="0">
                <a:latin typeface="Arial" panose="020B0604020202020204" pitchFamily="34" charset="0"/>
                <a:cs typeface="Arial" panose="020B0604020202020204" pitchFamily="34" charset="0"/>
              </a:defRPr>
            </a:lvl1pPr>
            <a:lvl2pPr marL="342892" indent="0">
              <a:lnSpc>
                <a:spcPts val="4400"/>
              </a:lnSpc>
              <a:spcBef>
                <a:spcPts val="576"/>
              </a:spcBef>
              <a:buNone/>
              <a:defRPr>
                <a:latin typeface="Georgia" panose="02040502050405020303" pitchFamily="18" charset="0"/>
              </a:defRPr>
            </a:lvl2pPr>
            <a:lvl3pPr marL="685783" indent="0">
              <a:lnSpc>
                <a:spcPts val="4400"/>
              </a:lnSpc>
              <a:spcBef>
                <a:spcPts val="576"/>
              </a:spcBef>
              <a:buNone/>
              <a:defRPr>
                <a:latin typeface="Georgia" panose="02040502050405020303" pitchFamily="18" charset="0"/>
              </a:defRPr>
            </a:lvl3pPr>
            <a:lvl4pPr marL="1028675" indent="0">
              <a:lnSpc>
                <a:spcPts val="4400"/>
              </a:lnSpc>
              <a:spcBef>
                <a:spcPts val="576"/>
              </a:spcBef>
              <a:buNone/>
              <a:defRPr>
                <a:latin typeface="Georgia" panose="02040502050405020303" pitchFamily="18" charset="0"/>
              </a:defRPr>
            </a:lvl4pPr>
            <a:lvl5pPr marL="1371566" indent="0">
              <a:lnSpc>
                <a:spcPts val="4400"/>
              </a:lnSpc>
              <a:spcBef>
                <a:spcPts val="576"/>
              </a:spcBef>
              <a:buNone/>
              <a:defRPr>
                <a:latin typeface="Georgia" panose="02040502050405020303" pitchFamily="18" charset="0"/>
              </a:defRPr>
            </a:lvl5pPr>
          </a:lstStyle>
          <a:p>
            <a:pPr lvl="0"/>
            <a:r>
              <a:rPr lang="en-GB" dirty="0"/>
              <a:t>13 Thornton Hill  |  London | SW19 4HU</a:t>
            </a:r>
            <a:br>
              <a:rPr lang="en-GB" dirty="0"/>
            </a:br>
            <a:r>
              <a:rPr lang="en-GB" dirty="0"/>
              <a:t>Telephone: +44 (0)20 8286 8677  </a:t>
            </a:r>
            <a:br>
              <a:rPr lang="en-GB" dirty="0"/>
            </a:br>
            <a:r>
              <a:rPr lang="en-GB" dirty="0"/>
              <a:t>email: info@waterswye.co.uk </a:t>
            </a:r>
          </a:p>
        </p:txBody>
      </p:sp>
    </p:spTree>
    <p:extLst>
      <p:ext uri="{BB962C8B-B14F-4D97-AF65-F5344CB8AC3E}">
        <p14:creationId xmlns:p14="http://schemas.microsoft.com/office/powerpoint/2010/main" val="1590543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D47BFF-EB9B-48D5-85DC-0693B2A46311}"/>
              </a:ext>
            </a:extLst>
          </p:cNvPr>
          <p:cNvSpPr>
            <a:spLocks noGrp="1"/>
          </p:cNvSpPr>
          <p:nvPr>
            <p:ph type="title"/>
          </p:nvPr>
        </p:nvSpPr>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5C48C6DC-682E-4721-829A-31576897B293}"/>
              </a:ext>
            </a:extLst>
          </p:cNvPr>
          <p:cNvSpPr>
            <a:spLocks noGrp="1"/>
          </p:cNvSpPr>
          <p:nvPr>
            <p:ph type="ftr" sz="quarter" idx="10"/>
          </p:nvPr>
        </p:nvSpPr>
        <p:spPr/>
        <p:txBody>
          <a:bodyPr/>
          <a:lstStyle/>
          <a:p>
            <a:pPr>
              <a:tabLst>
                <a:tab pos="741760" algn="l"/>
              </a:tabLst>
            </a:pPr>
            <a:r>
              <a:rPr lang="fr-FR"/>
              <a:t>| [Insert document title] | [Insert date]</a:t>
            </a:r>
            <a:endParaRPr lang="fr-FR" dirty="0"/>
          </a:p>
        </p:txBody>
      </p:sp>
    </p:spTree>
    <p:extLst>
      <p:ext uri="{BB962C8B-B14F-4D97-AF65-F5344CB8AC3E}">
        <p14:creationId xmlns:p14="http://schemas.microsoft.com/office/powerpoint/2010/main" val="18375627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text single text box">
    <p:spTree>
      <p:nvGrpSpPr>
        <p:cNvPr id="1" name=""/>
        <p:cNvGrpSpPr/>
        <p:nvPr/>
      </p:nvGrpSpPr>
      <p:grpSpPr>
        <a:xfrm>
          <a:off x="0" y="0"/>
          <a:ext cx="0" cy="0"/>
          <a:chOff x="0" y="0"/>
          <a:chExt cx="0" cy="0"/>
        </a:xfrm>
      </p:grpSpPr>
      <p:sp>
        <p:nvSpPr>
          <p:cNvPr id="17" name="Rectangle 16"/>
          <p:cNvSpPr/>
          <p:nvPr userDrawn="1"/>
        </p:nvSpPr>
        <p:spPr>
          <a:xfrm>
            <a:off x="258482"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4" name="Text Placeholder 13"/>
          <p:cNvSpPr>
            <a:spLocks noGrp="1"/>
          </p:cNvSpPr>
          <p:nvPr>
            <p:ph type="body" sz="quarter" idx="13" hasCustomPrompt="1"/>
          </p:nvPr>
        </p:nvSpPr>
        <p:spPr>
          <a:xfrm>
            <a:off x="468313" y="2094450"/>
            <a:ext cx="8207376" cy="1105950"/>
          </a:xfrm>
          <a:prstGeom prst="rect">
            <a:avLst/>
          </a:prstGeom>
          <a:noFill/>
        </p:spPr>
        <p:txBody>
          <a:bodyPr lIns="0" tIns="0" rIns="0" bIns="0"/>
          <a:lstStyle>
            <a:lvl1pPr marL="179996" indent="-179996">
              <a:lnSpc>
                <a:spcPct val="105000"/>
              </a:lnSpc>
              <a:spcBef>
                <a:spcPts val="0"/>
              </a:spcBef>
              <a:buClr>
                <a:srgbClr val="C00000"/>
              </a:buClr>
              <a:defRPr sz="1400">
                <a:latin typeface="Arial" panose="020B0604020202020204" pitchFamily="34" charset="0"/>
                <a:cs typeface="Arial" panose="020B0604020202020204" pitchFamily="34" charset="0"/>
              </a:defRPr>
            </a:lvl1pPr>
            <a:lvl2pPr marL="359991" indent="-179996">
              <a:lnSpc>
                <a:spcPct val="105000"/>
              </a:lnSpc>
              <a:spcBef>
                <a:spcPts val="0"/>
              </a:spcBef>
              <a:buClr>
                <a:srgbClr val="C00000"/>
              </a:buClr>
              <a:defRPr sz="1400">
                <a:latin typeface="Arial" panose="020B0604020202020204" pitchFamily="34" charset="0"/>
                <a:cs typeface="Arial" panose="020B0604020202020204" pitchFamily="34" charset="0"/>
              </a:defRPr>
            </a:lvl2pPr>
            <a:lvl3pPr marL="539987" indent="-179996">
              <a:lnSpc>
                <a:spcPct val="105000"/>
              </a:lnSpc>
              <a:spcBef>
                <a:spcPts val="0"/>
              </a:spcBef>
              <a:buClr>
                <a:srgbClr val="C00000"/>
              </a:buClr>
              <a:defRPr sz="1400">
                <a:latin typeface="Arial" panose="020B0604020202020204" pitchFamily="34" charset="0"/>
                <a:cs typeface="Arial" panose="020B0604020202020204" pitchFamily="34" charset="0"/>
              </a:defRPr>
            </a:lvl3pPr>
            <a:lvl4pPr marL="719982" indent="-179996">
              <a:lnSpc>
                <a:spcPct val="105000"/>
              </a:lnSpc>
              <a:spcBef>
                <a:spcPts val="0"/>
              </a:spcBef>
              <a:buClr>
                <a:srgbClr val="C00000"/>
              </a:buClr>
              <a:defRPr sz="1400">
                <a:latin typeface="Arial" panose="020B0604020202020204" pitchFamily="34" charset="0"/>
                <a:cs typeface="Arial" panose="020B0604020202020204" pitchFamily="34" charset="0"/>
              </a:defRPr>
            </a:lvl4pPr>
            <a:lvl5pPr marL="899978" indent="-179996">
              <a:lnSpc>
                <a:spcPct val="105000"/>
              </a:lnSpc>
              <a:spcBef>
                <a:spcPts val="0"/>
              </a:spcBef>
              <a:buClr>
                <a:srgbClr val="C00000"/>
              </a:buClr>
              <a:defRPr sz="1400">
                <a:latin typeface="Arial" panose="020B0604020202020204" pitchFamily="34" charset="0"/>
                <a:cs typeface="Arial" panose="020B0604020202020204" pitchFamily="34" charset="0"/>
              </a:defRPr>
            </a:lvl5pPr>
          </a:lstStyle>
          <a:p>
            <a:pPr lvl="0"/>
            <a:r>
              <a:rPr lang="en-US" dirty="0"/>
              <a:t>Click to add bulleted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6"/>
          <p:cNvSpPr/>
          <p:nvPr userDrawn="1"/>
        </p:nvSpPr>
        <p:spPr>
          <a:xfrm>
            <a:off x="250826" y="245110"/>
            <a:ext cx="8607455" cy="100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19" name="Text Placeholder 13"/>
          <p:cNvSpPr>
            <a:spLocks noGrp="1"/>
          </p:cNvSpPr>
          <p:nvPr>
            <p:ph type="body" sz="quarter" idx="14" hasCustomPrompt="1"/>
          </p:nvPr>
        </p:nvSpPr>
        <p:spPr>
          <a:xfrm>
            <a:off x="460879" y="1558423"/>
            <a:ext cx="8207376" cy="536028"/>
          </a:xfrm>
          <a:prstGeom prst="rect">
            <a:avLst/>
          </a:prstGeom>
          <a:noFill/>
        </p:spPr>
        <p:txBody>
          <a:bodyPr lIns="0" tIns="0" rIns="0" bIns="0"/>
          <a:lstStyle>
            <a:lvl1pPr marL="0" indent="0">
              <a:lnSpc>
                <a:spcPct val="105000"/>
              </a:lnSpc>
              <a:spcBef>
                <a:spcPts val="0"/>
              </a:spcBef>
              <a:buClr>
                <a:srgbClr val="C00000"/>
              </a:buClr>
              <a:buFontTx/>
              <a:buNone/>
              <a:defRPr lang="en-GB" sz="1400" b="1" kern="1200" baseline="0" dirty="0">
                <a:solidFill>
                  <a:schemeClr val="tx1"/>
                </a:solidFill>
                <a:latin typeface="Arial" panose="020B0604020202020204" pitchFamily="34" charset="0"/>
                <a:ea typeface="+mn-ea"/>
                <a:cs typeface="Arial" panose="020B0604020202020204" pitchFamily="34" charset="0"/>
              </a:defRPr>
            </a:lvl1pPr>
            <a:lvl2pPr marL="359991" indent="-179996">
              <a:lnSpc>
                <a:spcPct val="105000"/>
              </a:lnSpc>
              <a:spcBef>
                <a:spcPts val="0"/>
              </a:spcBef>
              <a:buClr>
                <a:srgbClr val="C00000"/>
              </a:buClr>
              <a:defRPr sz="1050">
                <a:latin typeface="Arial" panose="020B0604020202020204" pitchFamily="34" charset="0"/>
                <a:cs typeface="Arial" panose="020B0604020202020204" pitchFamily="34" charset="0"/>
              </a:defRPr>
            </a:lvl2pPr>
            <a:lvl3pPr marL="539987" indent="-179996">
              <a:lnSpc>
                <a:spcPct val="105000"/>
              </a:lnSpc>
              <a:spcBef>
                <a:spcPts val="0"/>
              </a:spcBef>
              <a:buClr>
                <a:srgbClr val="C00000"/>
              </a:buClr>
              <a:defRPr sz="1050">
                <a:latin typeface="Arial" panose="020B0604020202020204" pitchFamily="34" charset="0"/>
                <a:cs typeface="Arial" panose="020B0604020202020204" pitchFamily="34" charset="0"/>
              </a:defRPr>
            </a:lvl3pPr>
            <a:lvl4pPr marL="719982" indent="-179996">
              <a:lnSpc>
                <a:spcPct val="105000"/>
              </a:lnSpc>
              <a:spcBef>
                <a:spcPts val="0"/>
              </a:spcBef>
              <a:buClr>
                <a:srgbClr val="C00000"/>
              </a:buClr>
              <a:defRPr sz="1050">
                <a:latin typeface="Arial" panose="020B0604020202020204" pitchFamily="34" charset="0"/>
                <a:cs typeface="Arial" panose="020B0604020202020204" pitchFamily="34" charset="0"/>
              </a:defRPr>
            </a:lvl4pPr>
            <a:lvl5pPr marL="899978" indent="-179996">
              <a:lnSpc>
                <a:spcPct val="105000"/>
              </a:lnSpc>
              <a:spcBef>
                <a:spcPts val="0"/>
              </a:spcBef>
              <a:buClr>
                <a:srgbClr val="C00000"/>
              </a:buClr>
              <a:defRPr sz="1050">
                <a:latin typeface="Arial" panose="020B0604020202020204" pitchFamily="34" charset="0"/>
                <a:cs typeface="Arial" panose="020B0604020202020204" pitchFamily="34" charset="0"/>
              </a:defRPr>
            </a:lvl5pPr>
          </a:lstStyle>
          <a:p>
            <a:pPr lvl="0"/>
            <a:r>
              <a:rPr lang="en-GB" dirty="0"/>
              <a:t>Introductory paragraph</a:t>
            </a:r>
          </a:p>
        </p:txBody>
      </p:sp>
      <p:sp>
        <p:nvSpPr>
          <p:cNvPr id="22" name="Text Placeholder 13"/>
          <p:cNvSpPr>
            <a:spLocks noGrp="1"/>
          </p:cNvSpPr>
          <p:nvPr>
            <p:ph type="body" sz="quarter" idx="16"/>
          </p:nvPr>
        </p:nvSpPr>
        <p:spPr>
          <a:xfrm>
            <a:off x="468313" y="3215613"/>
            <a:ext cx="8206304" cy="1105950"/>
          </a:xfrm>
          <a:prstGeom prst="rect">
            <a:avLst/>
          </a:prstGeom>
          <a:noFill/>
        </p:spPr>
        <p:txBody>
          <a:bodyPr lIns="0" tIns="0" rIns="0" bIns="0"/>
          <a:lstStyle>
            <a:lvl1pPr marL="0" indent="0">
              <a:lnSpc>
                <a:spcPct val="105000"/>
              </a:lnSpc>
              <a:spcBef>
                <a:spcPts val="0"/>
              </a:spcBef>
              <a:buClr>
                <a:srgbClr val="C00000"/>
              </a:buClr>
              <a:buFontTx/>
              <a:buNone/>
              <a:defRPr sz="140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a:t>Click to edit Master text styles</a:t>
            </a:r>
          </a:p>
        </p:txBody>
      </p:sp>
      <p:sp>
        <p:nvSpPr>
          <p:cNvPr id="2" name="Slide Number Placeholder 1"/>
          <p:cNvSpPr>
            <a:spLocks noGrp="1"/>
          </p:cNvSpPr>
          <p:nvPr>
            <p:ph type="sldNum" sz="quarter" idx="17"/>
          </p:nvPr>
        </p:nvSpPr>
        <p:spPr>
          <a:xfrm>
            <a:off x="461687" y="4598503"/>
            <a:ext cx="200922" cy="167867"/>
          </a:xfrm>
        </p:spPr>
        <p:txBody>
          <a:bodyPr lIns="0" tIns="0" rIns="0" bIns="0"/>
          <a:lstStyle>
            <a:lvl1pPr algn="l">
              <a:defRPr sz="900" b="1">
                <a:solidFill>
                  <a:schemeClr val="accent2"/>
                </a:solidFill>
                <a:latin typeface="Georgia" panose="02040502050405020303" pitchFamily="18" charset="0"/>
              </a:defRPr>
            </a:lvl1pPr>
          </a:lstStyle>
          <a:p>
            <a:fld id="{53619DB6-E9CF-4AF9-810D-8858FF188731}" type="slidenum">
              <a:rPr lang="en-GB" smtClean="0"/>
              <a:pPr/>
              <a:t>‹#›</a:t>
            </a:fld>
            <a:endParaRPr lang="en-GB" dirty="0"/>
          </a:p>
        </p:txBody>
      </p:sp>
    </p:spTree>
    <p:extLst>
      <p:ext uri="{BB962C8B-B14F-4D97-AF65-F5344CB8AC3E}">
        <p14:creationId xmlns:p14="http://schemas.microsoft.com/office/powerpoint/2010/main" val="191620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 Text &amp; Picture ">
    <p:spTree>
      <p:nvGrpSpPr>
        <p:cNvPr id="1" name=""/>
        <p:cNvGrpSpPr/>
        <p:nvPr/>
      </p:nvGrpSpPr>
      <p:grpSpPr>
        <a:xfrm>
          <a:off x="0" y="0"/>
          <a:ext cx="0" cy="0"/>
          <a:chOff x="0" y="0"/>
          <a:chExt cx="0" cy="0"/>
        </a:xfrm>
      </p:grpSpPr>
      <p:sp>
        <p:nvSpPr>
          <p:cNvPr id="17" name="Rectangle 16"/>
          <p:cNvSpPr/>
          <p:nvPr userDrawn="1"/>
        </p:nvSpPr>
        <p:spPr>
          <a:xfrm>
            <a:off x="258482"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4" name="Text Placeholder 13"/>
          <p:cNvSpPr>
            <a:spLocks noGrp="1"/>
          </p:cNvSpPr>
          <p:nvPr>
            <p:ph type="body" sz="quarter" idx="13" hasCustomPrompt="1"/>
          </p:nvPr>
        </p:nvSpPr>
        <p:spPr>
          <a:xfrm>
            <a:off x="468313" y="2094451"/>
            <a:ext cx="3887788" cy="1211825"/>
          </a:xfrm>
          <a:prstGeom prst="rect">
            <a:avLst/>
          </a:prstGeom>
          <a:noFill/>
        </p:spPr>
        <p:txBody>
          <a:bodyPr lIns="0" tIns="0" rIns="0" bIns="0">
            <a:noAutofit/>
          </a:bodyPr>
          <a:lstStyle>
            <a:lvl1pPr marL="179996" indent="-179996">
              <a:lnSpc>
                <a:spcPct val="105000"/>
              </a:lnSpc>
              <a:spcBef>
                <a:spcPts val="0"/>
              </a:spcBef>
              <a:buClr>
                <a:srgbClr val="C00000"/>
              </a:buClr>
              <a:defRPr sz="1400">
                <a:latin typeface="Arial" panose="020B0604020202020204" pitchFamily="34" charset="0"/>
                <a:cs typeface="Arial" panose="020B0604020202020204" pitchFamily="34" charset="0"/>
              </a:defRPr>
            </a:lvl1pPr>
            <a:lvl2pPr marL="359991" indent="-179996">
              <a:lnSpc>
                <a:spcPct val="105000"/>
              </a:lnSpc>
              <a:spcBef>
                <a:spcPts val="0"/>
              </a:spcBef>
              <a:buClr>
                <a:srgbClr val="C00000"/>
              </a:buClr>
              <a:defRPr sz="1400">
                <a:latin typeface="Arial" panose="020B0604020202020204" pitchFamily="34" charset="0"/>
                <a:cs typeface="Arial" panose="020B0604020202020204" pitchFamily="34" charset="0"/>
              </a:defRPr>
            </a:lvl2pPr>
            <a:lvl3pPr marL="539987" indent="-179996">
              <a:lnSpc>
                <a:spcPct val="105000"/>
              </a:lnSpc>
              <a:spcBef>
                <a:spcPts val="0"/>
              </a:spcBef>
              <a:buClr>
                <a:srgbClr val="C00000"/>
              </a:buClr>
              <a:defRPr sz="1400">
                <a:latin typeface="Arial" panose="020B0604020202020204" pitchFamily="34" charset="0"/>
                <a:cs typeface="Arial" panose="020B0604020202020204" pitchFamily="34" charset="0"/>
              </a:defRPr>
            </a:lvl3pPr>
            <a:lvl4pPr marL="719982" indent="-179996">
              <a:lnSpc>
                <a:spcPct val="105000"/>
              </a:lnSpc>
              <a:spcBef>
                <a:spcPts val="0"/>
              </a:spcBef>
              <a:buClr>
                <a:srgbClr val="C00000"/>
              </a:buClr>
              <a:defRPr sz="1400">
                <a:latin typeface="Arial" panose="020B0604020202020204" pitchFamily="34" charset="0"/>
                <a:cs typeface="Arial" panose="020B0604020202020204" pitchFamily="34" charset="0"/>
              </a:defRPr>
            </a:lvl4pPr>
            <a:lvl5pPr marL="899978" indent="-179996">
              <a:lnSpc>
                <a:spcPct val="105000"/>
              </a:lnSpc>
              <a:spcBef>
                <a:spcPts val="0"/>
              </a:spcBef>
              <a:buClr>
                <a:srgbClr val="C00000"/>
              </a:buClr>
              <a:defRPr sz="1400">
                <a:latin typeface="Arial" panose="020B0604020202020204" pitchFamily="34" charset="0"/>
                <a:cs typeface="Arial" panose="020B0604020202020204" pitchFamily="34" charset="0"/>
              </a:defRPr>
            </a:lvl5pPr>
          </a:lstStyle>
          <a:p>
            <a:pPr lvl="0"/>
            <a:r>
              <a:rPr lang="en-US" dirty="0"/>
              <a:t>Click to add bulleted text </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Rectangle 6"/>
          <p:cNvSpPr/>
          <p:nvPr userDrawn="1"/>
        </p:nvSpPr>
        <p:spPr>
          <a:xfrm>
            <a:off x="250826" y="260350"/>
            <a:ext cx="8607455" cy="100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3" name="Picture Placeholder 2"/>
          <p:cNvSpPr>
            <a:spLocks noGrp="1"/>
          </p:cNvSpPr>
          <p:nvPr>
            <p:ph type="pic" sz="quarter" idx="16"/>
          </p:nvPr>
        </p:nvSpPr>
        <p:spPr>
          <a:xfrm>
            <a:off x="4787901" y="1563688"/>
            <a:ext cx="3887788" cy="2459672"/>
          </a:xfrm>
          <a:prstGeom prst="rect">
            <a:avLst/>
          </a:prstGeom>
        </p:spPr>
        <p:txBody>
          <a:bodyPr>
            <a:noAutofit/>
          </a:bodyPr>
          <a:lstStyle/>
          <a:p>
            <a:r>
              <a:rPr lang="en-US"/>
              <a:t>Click icon to add picture</a:t>
            </a:r>
            <a:endParaRPr lang="en-GB"/>
          </a:p>
        </p:txBody>
      </p:sp>
      <p:sp>
        <p:nvSpPr>
          <p:cNvPr id="5" name="Slide Number Placeholder 4"/>
          <p:cNvSpPr>
            <a:spLocks noGrp="1"/>
          </p:cNvSpPr>
          <p:nvPr>
            <p:ph type="sldNum" sz="quarter" idx="17"/>
          </p:nvPr>
        </p:nvSpPr>
        <p:spPr/>
        <p:txBody>
          <a:bodyPr/>
          <a:lstStyle/>
          <a:p>
            <a:fld id="{53619DB6-E9CF-4AF9-810D-8858FF188731}" type="slidenum">
              <a:rPr lang="en-GB" smtClean="0"/>
              <a:pPr/>
              <a:t>‹#›</a:t>
            </a:fld>
            <a:endParaRPr lang="en-GB" dirty="0"/>
          </a:p>
        </p:txBody>
      </p:sp>
      <p:sp>
        <p:nvSpPr>
          <p:cNvPr id="19" name="Text Placeholder 13"/>
          <p:cNvSpPr>
            <a:spLocks noGrp="1"/>
          </p:cNvSpPr>
          <p:nvPr>
            <p:ph type="body" sz="quarter" idx="14" hasCustomPrompt="1"/>
          </p:nvPr>
        </p:nvSpPr>
        <p:spPr>
          <a:xfrm>
            <a:off x="468313" y="1563688"/>
            <a:ext cx="3887788" cy="530763"/>
          </a:xfrm>
          <a:prstGeom prst="rect">
            <a:avLst/>
          </a:prstGeom>
          <a:noFill/>
        </p:spPr>
        <p:txBody>
          <a:bodyPr lIns="0" tIns="0" rIns="0" bIns="0">
            <a:noAutofit/>
          </a:bodyPr>
          <a:lstStyle>
            <a:lvl1pPr marL="0" indent="0">
              <a:lnSpc>
                <a:spcPct val="105000"/>
              </a:lnSpc>
              <a:spcBef>
                <a:spcPts val="0"/>
              </a:spcBef>
              <a:buClr>
                <a:srgbClr val="C00000"/>
              </a:buClr>
              <a:buFontTx/>
              <a:buNone/>
              <a:defRPr sz="1400" b="1" baseline="0">
                <a:solidFill>
                  <a:schemeClr val="tx1"/>
                </a:solidFill>
                <a:latin typeface="Arial" panose="020B0604020202020204" pitchFamily="34" charset="0"/>
                <a:cs typeface="Arial" panose="020B0604020202020204" pitchFamily="34" charset="0"/>
              </a:defRPr>
            </a:lvl1pPr>
            <a:lvl2pPr marL="359991" indent="-179996">
              <a:lnSpc>
                <a:spcPct val="105000"/>
              </a:lnSpc>
              <a:spcBef>
                <a:spcPts val="0"/>
              </a:spcBef>
              <a:buClr>
                <a:srgbClr val="C00000"/>
              </a:buClr>
              <a:defRPr sz="1050">
                <a:latin typeface="Arial" panose="020B0604020202020204" pitchFamily="34" charset="0"/>
                <a:cs typeface="Arial" panose="020B0604020202020204" pitchFamily="34" charset="0"/>
              </a:defRPr>
            </a:lvl2pPr>
            <a:lvl3pPr marL="539987" indent="-179996">
              <a:lnSpc>
                <a:spcPct val="105000"/>
              </a:lnSpc>
              <a:spcBef>
                <a:spcPts val="0"/>
              </a:spcBef>
              <a:buClr>
                <a:srgbClr val="C00000"/>
              </a:buClr>
              <a:defRPr sz="1050">
                <a:latin typeface="Arial" panose="020B0604020202020204" pitchFamily="34" charset="0"/>
                <a:cs typeface="Arial" panose="020B0604020202020204" pitchFamily="34" charset="0"/>
              </a:defRPr>
            </a:lvl3pPr>
            <a:lvl4pPr marL="719982" indent="-179996">
              <a:lnSpc>
                <a:spcPct val="105000"/>
              </a:lnSpc>
              <a:spcBef>
                <a:spcPts val="0"/>
              </a:spcBef>
              <a:buClr>
                <a:srgbClr val="C00000"/>
              </a:buClr>
              <a:defRPr sz="1050">
                <a:latin typeface="Arial" panose="020B0604020202020204" pitchFamily="34" charset="0"/>
                <a:cs typeface="Arial" panose="020B0604020202020204" pitchFamily="34" charset="0"/>
              </a:defRPr>
            </a:lvl4pPr>
            <a:lvl5pPr marL="899978" indent="-179996">
              <a:lnSpc>
                <a:spcPct val="105000"/>
              </a:lnSpc>
              <a:spcBef>
                <a:spcPts val="0"/>
              </a:spcBef>
              <a:buClr>
                <a:srgbClr val="C00000"/>
              </a:buClr>
              <a:defRPr sz="1050">
                <a:latin typeface="Arial" panose="020B0604020202020204" pitchFamily="34" charset="0"/>
                <a:cs typeface="Arial" panose="020B0604020202020204" pitchFamily="34" charset="0"/>
              </a:defRPr>
            </a:lvl5pPr>
          </a:lstStyle>
          <a:p>
            <a:pPr lvl="0"/>
            <a:r>
              <a:rPr lang="en-GB" sz="1400" dirty="0"/>
              <a:t>Introductory para</a:t>
            </a:r>
            <a:endParaRPr lang="en-GB" dirty="0"/>
          </a:p>
        </p:txBody>
      </p:sp>
    </p:spTree>
    <p:extLst>
      <p:ext uri="{BB962C8B-B14F-4D97-AF65-F5344CB8AC3E}">
        <p14:creationId xmlns:p14="http://schemas.microsoft.com/office/powerpoint/2010/main" val="3167896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mp; Picture ">
    <p:spTree>
      <p:nvGrpSpPr>
        <p:cNvPr id="1" name=""/>
        <p:cNvGrpSpPr/>
        <p:nvPr/>
      </p:nvGrpSpPr>
      <p:grpSpPr>
        <a:xfrm>
          <a:off x="0" y="0"/>
          <a:ext cx="0" cy="0"/>
          <a:chOff x="0" y="0"/>
          <a:chExt cx="0" cy="0"/>
        </a:xfrm>
      </p:grpSpPr>
      <p:sp>
        <p:nvSpPr>
          <p:cNvPr id="17" name="Rectangle 16"/>
          <p:cNvSpPr/>
          <p:nvPr userDrawn="1"/>
        </p:nvSpPr>
        <p:spPr>
          <a:xfrm>
            <a:off x="258482"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4" name="Text Placeholder 13"/>
          <p:cNvSpPr>
            <a:spLocks noGrp="1"/>
          </p:cNvSpPr>
          <p:nvPr>
            <p:ph type="body" sz="quarter" idx="13" hasCustomPrompt="1"/>
          </p:nvPr>
        </p:nvSpPr>
        <p:spPr>
          <a:xfrm>
            <a:off x="468313" y="2094450"/>
            <a:ext cx="3887788" cy="1928910"/>
          </a:xfrm>
          <a:prstGeom prst="rect">
            <a:avLst/>
          </a:prstGeom>
          <a:noFill/>
        </p:spPr>
        <p:txBody>
          <a:bodyPr lIns="0" tIns="0" rIns="0" bIns="0"/>
          <a:lstStyle>
            <a:lvl1pPr marL="0" indent="0">
              <a:lnSpc>
                <a:spcPct val="105000"/>
              </a:lnSpc>
              <a:spcBef>
                <a:spcPts val="0"/>
              </a:spcBef>
              <a:buClr>
                <a:srgbClr val="C00000"/>
              </a:buClr>
              <a:buFontTx/>
              <a:buNone/>
              <a:defRPr sz="140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dirty="0"/>
              <a:t>Click to add text </a:t>
            </a:r>
          </a:p>
        </p:txBody>
      </p:sp>
      <p:sp>
        <p:nvSpPr>
          <p:cNvPr id="7" name="Rectangle 6"/>
          <p:cNvSpPr/>
          <p:nvPr userDrawn="1"/>
        </p:nvSpPr>
        <p:spPr>
          <a:xfrm>
            <a:off x="250826" y="260350"/>
            <a:ext cx="8607455" cy="100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19" name="Text Placeholder 13"/>
          <p:cNvSpPr>
            <a:spLocks noGrp="1"/>
          </p:cNvSpPr>
          <p:nvPr>
            <p:ph type="body" sz="quarter" idx="14" hasCustomPrompt="1"/>
          </p:nvPr>
        </p:nvSpPr>
        <p:spPr>
          <a:xfrm>
            <a:off x="468313" y="1558487"/>
            <a:ext cx="3887788" cy="535964"/>
          </a:xfrm>
          <a:prstGeom prst="rect">
            <a:avLst/>
          </a:prstGeom>
          <a:noFill/>
        </p:spPr>
        <p:txBody>
          <a:bodyPr lIns="0" tIns="0" rIns="0" bIns="0"/>
          <a:lstStyle>
            <a:lvl1pPr marL="0" indent="0">
              <a:lnSpc>
                <a:spcPct val="105000"/>
              </a:lnSpc>
              <a:spcBef>
                <a:spcPts val="0"/>
              </a:spcBef>
              <a:buClr>
                <a:srgbClr val="C00000"/>
              </a:buClr>
              <a:buFontTx/>
              <a:buNone/>
              <a:defRPr sz="1400" b="1" baseline="0">
                <a:solidFill>
                  <a:schemeClr val="tx1"/>
                </a:solidFill>
                <a:latin typeface="Arial" panose="020B0604020202020204" pitchFamily="34" charset="0"/>
                <a:cs typeface="Arial" panose="020B0604020202020204" pitchFamily="34" charset="0"/>
              </a:defRPr>
            </a:lvl1pPr>
            <a:lvl2pPr marL="359991" indent="-179996">
              <a:lnSpc>
                <a:spcPct val="105000"/>
              </a:lnSpc>
              <a:spcBef>
                <a:spcPts val="0"/>
              </a:spcBef>
              <a:buClr>
                <a:srgbClr val="C00000"/>
              </a:buClr>
              <a:defRPr sz="1050">
                <a:latin typeface="Arial" panose="020B0604020202020204" pitchFamily="34" charset="0"/>
                <a:cs typeface="Arial" panose="020B0604020202020204" pitchFamily="34" charset="0"/>
              </a:defRPr>
            </a:lvl2pPr>
            <a:lvl3pPr marL="539987" indent="-179996">
              <a:lnSpc>
                <a:spcPct val="105000"/>
              </a:lnSpc>
              <a:spcBef>
                <a:spcPts val="0"/>
              </a:spcBef>
              <a:buClr>
                <a:srgbClr val="C00000"/>
              </a:buClr>
              <a:defRPr sz="1050">
                <a:latin typeface="Arial" panose="020B0604020202020204" pitchFamily="34" charset="0"/>
                <a:cs typeface="Arial" panose="020B0604020202020204" pitchFamily="34" charset="0"/>
              </a:defRPr>
            </a:lvl3pPr>
            <a:lvl4pPr marL="719982" indent="-179996">
              <a:lnSpc>
                <a:spcPct val="105000"/>
              </a:lnSpc>
              <a:spcBef>
                <a:spcPts val="0"/>
              </a:spcBef>
              <a:buClr>
                <a:srgbClr val="C00000"/>
              </a:buClr>
              <a:defRPr sz="1050">
                <a:latin typeface="Arial" panose="020B0604020202020204" pitchFamily="34" charset="0"/>
                <a:cs typeface="Arial" panose="020B0604020202020204" pitchFamily="34" charset="0"/>
              </a:defRPr>
            </a:lvl4pPr>
            <a:lvl5pPr marL="899978" indent="-179996">
              <a:lnSpc>
                <a:spcPct val="105000"/>
              </a:lnSpc>
              <a:spcBef>
                <a:spcPts val="0"/>
              </a:spcBef>
              <a:buClr>
                <a:srgbClr val="C00000"/>
              </a:buClr>
              <a:defRPr sz="1050">
                <a:latin typeface="Arial" panose="020B0604020202020204" pitchFamily="34" charset="0"/>
                <a:cs typeface="Arial" panose="020B0604020202020204" pitchFamily="34" charset="0"/>
              </a:defRPr>
            </a:lvl5pPr>
          </a:lstStyle>
          <a:p>
            <a:pPr lvl="0"/>
            <a:r>
              <a:rPr lang="en-GB" dirty="0"/>
              <a:t>Introductory text</a:t>
            </a:r>
          </a:p>
        </p:txBody>
      </p:sp>
      <p:sp>
        <p:nvSpPr>
          <p:cNvPr id="3" name="Picture Placeholder 2"/>
          <p:cNvSpPr>
            <a:spLocks noGrp="1"/>
          </p:cNvSpPr>
          <p:nvPr>
            <p:ph type="pic" sz="quarter" idx="16"/>
          </p:nvPr>
        </p:nvSpPr>
        <p:spPr>
          <a:xfrm>
            <a:off x="4787901" y="1569537"/>
            <a:ext cx="3887788" cy="2501900"/>
          </a:xfrm>
          <a:prstGeom prst="rect">
            <a:avLst/>
          </a:prstGeom>
        </p:spPr>
        <p:txBody>
          <a:bodyPr/>
          <a:lstStyle/>
          <a:p>
            <a:r>
              <a:rPr lang="en-US"/>
              <a:t>Click icon to add picture</a:t>
            </a:r>
            <a:endParaRPr lang="en-GB"/>
          </a:p>
        </p:txBody>
      </p:sp>
      <p:sp>
        <p:nvSpPr>
          <p:cNvPr id="4" name="Slide Number Placeholder 3"/>
          <p:cNvSpPr>
            <a:spLocks noGrp="1"/>
          </p:cNvSpPr>
          <p:nvPr>
            <p:ph type="sldNum" sz="quarter" idx="17"/>
          </p:nvPr>
        </p:nvSpPr>
        <p:spPr/>
        <p:txBody>
          <a:bodyPr/>
          <a:lstStyle/>
          <a:p>
            <a:fld id="{53619DB6-E9CF-4AF9-810D-8858FF188731}" type="slidenum">
              <a:rPr lang="en-GB" smtClean="0"/>
              <a:pPr/>
              <a:t>‹#›</a:t>
            </a:fld>
            <a:endParaRPr lang="en-GB" dirty="0"/>
          </a:p>
        </p:txBody>
      </p:sp>
    </p:spTree>
    <p:extLst>
      <p:ext uri="{BB962C8B-B14F-4D97-AF65-F5344CB8AC3E}">
        <p14:creationId xmlns:p14="http://schemas.microsoft.com/office/powerpoint/2010/main" val="332158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mp; Chart">
    <p:spTree>
      <p:nvGrpSpPr>
        <p:cNvPr id="1" name=""/>
        <p:cNvGrpSpPr/>
        <p:nvPr/>
      </p:nvGrpSpPr>
      <p:grpSpPr>
        <a:xfrm>
          <a:off x="0" y="0"/>
          <a:ext cx="0" cy="0"/>
          <a:chOff x="0" y="0"/>
          <a:chExt cx="0" cy="0"/>
        </a:xfrm>
      </p:grpSpPr>
      <p:sp>
        <p:nvSpPr>
          <p:cNvPr id="17" name="Rectangle 16"/>
          <p:cNvSpPr/>
          <p:nvPr userDrawn="1"/>
        </p:nvSpPr>
        <p:spPr>
          <a:xfrm>
            <a:off x="258482"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4" name="Text Placeholder 13"/>
          <p:cNvSpPr>
            <a:spLocks noGrp="1"/>
          </p:cNvSpPr>
          <p:nvPr>
            <p:ph type="body" sz="quarter" idx="13" hasCustomPrompt="1"/>
          </p:nvPr>
        </p:nvSpPr>
        <p:spPr>
          <a:xfrm>
            <a:off x="468313" y="2094450"/>
            <a:ext cx="3887788" cy="1928910"/>
          </a:xfrm>
          <a:prstGeom prst="rect">
            <a:avLst/>
          </a:prstGeom>
          <a:noFill/>
        </p:spPr>
        <p:txBody>
          <a:bodyPr lIns="0" tIns="0" rIns="0" bIns="0"/>
          <a:lstStyle>
            <a:lvl1pPr marL="0" indent="0">
              <a:lnSpc>
                <a:spcPct val="105000"/>
              </a:lnSpc>
              <a:spcBef>
                <a:spcPts val="0"/>
              </a:spcBef>
              <a:buClr>
                <a:srgbClr val="C00000"/>
              </a:buClr>
              <a:buFontTx/>
              <a:buNone/>
              <a:defRPr sz="140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dirty="0"/>
              <a:t>Click to add text </a:t>
            </a:r>
          </a:p>
        </p:txBody>
      </p:sp>
      <p:sp>
        <p:nvSpPr>
          <p:cNvPr id="7" name="Rectangle 6"/>
          <p:cNvSpPr/>
          <p:nvPr userDrawn="1"/>
        </p:nvSpPr>
        <p:spPr>
          <a:xfrm>
            <a:off x="250826" y="260350"/>
            <a:ext cx="8607455" cy="100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19" name="Text Placeholder 13"/>
          <p:cNvSpPr>
            <a:spLocks noGrp="1"/>
          </p:cNvSpPr>
          <p:nvPr>
            <p:ph type="body" sz="quarter" idx="14" hasCustomPrompt="1"/>
          </p:nvPr>
        </p:nvSpPr>
        <p:spPr>
          <a:xfrm>
            <a:off x="468313" y="1558423"/>
            <a:ext cx="3887788" cy="536028"/>
          </a:xfrm>
          <a:prstGeom prst="rect">
            <a:avLst/>
          </a:prstGeom>
          <a:noFill/>
        </p:spPr>
        <p:txBody>
          <a:bodyPr lIns="0" tIns="0" rIns="0" bIns="0"/>
          <a:lstStyle>
            <a:lvl1pPr marL="0" indent="0">
              <a:lnSpc>
                <a:spcPct val="105000"/>
              </a:lnSpc>
              <a:spcBef>
                <a:spcPts val="0"/>
              </a:spcBef>
              <a:buClr>
                <a:srgbClr val="C00000"/>
              </a:buClr>
              <a:buFontTx/>
              <a:buNone/>
              <a:defRPr sz="1400" b="1" baseline="0">
                <a:solidFill>
                  <a:schemeClr val="tx1"/>
                </a:solidFill>
                <a:latin typeface="Arial" panose="020B0604020202020204" pitchFamily="34" charset="0"/>
                <a:cs typeface="Arial" panose="020B0604020202020204" pitchFamily="34" charset="0"/>
              </a:defRPr>
            </a:lvl1pPr>
            <a:lvl2pPr marL="359991" indent="-179996">
              <a:lnSpc>
                <a:spcPct val="105000"/>
              </a:lnSpc>
              <a:spcBef>
                <a:spcPts val="0"/>
              </a:spcBef>
              <a:buClr>
                <a:srgbClr val="C00000"/>
              </a:buClr>
              <a:defRPr sz="1050">
                <a:latin typeface="Arial" panose="020B0604020202020204" pitchFamily="34" charset="0"/>
                <a:cs typeface="Arial" panose="020B0604020202020204" pitchFamily="34" charset="0"/>
              </a:defRPr>
            </a:lvl2pPr>
            <a:lvl3pPr marL="539987" indent="-179996">
              <a:lnSpc>
                <a:spcPct val="105000"/>
              </a:lnSpc>
              <a:spcBef>
                <a:spcPts val="0"/>
              </a:spcBef>
              <a:buClr>
                <a:srgbClr val="C00000"/>
              </a:buClr>
              <a:defRPr sz="1050">
                <a:latin typeface="Arial" panose="020B0604020202020204" pitchFamily="34" charset="0"/>
                <a:cs typeface="Arial" panose="020B0604020202020204" pitchFamily="34" charset="0"/>
              </a:defRPr>
            </a:lvl3pPr>
            <a:lvl4pPr marL="719982" indent="-179996">
              <a:lnSpc>
                <a:spcPct val="105000"/>
              </a:lnSpc>
              <a:spcBef>
                <a:spcPts val="0"/>
              </a:spcBef>
              <a:buClr>
                <a:srgbClr val="C00000"/>
              </a:buClr>
              <a:defRPr sz="1050">
                <a:latin typeface="Arial" panose="020B0604020202020204" pitchFamily="34" charset="0"/>
                <a:cs typeface="Arial" panose="020B0604020202020204" pitchFamily="34" charset="0"/>
              </a:defRPr>
            </a:lvl4pPr>
            <a:lvl5pPr marL="899978" indent="-179996">
              <a:lnSpc>
                <a:spcPct val="105000"/>
              </a:lnSpc>
              <a:spcBef>
                <a:spcPts val="0"/>
              </a:spcBef>
              <a:buClr>
                <a:srgbClr val="C00000"/>
              </a:buClr>
              <a:defRPr sz="1050">
                <a:latin typeface="Arial" panose="020B0604020202020204" pitchFamily="34" charset="0"/>
                <a:cs typeface="Arial" panose="020B0604020202020204" pitchFamily="34" charset="0"/>
              </a:defRPr>
            </a:lvl5pPr>
          </a:lstStyle>
          <a:p>
            <a:pPr lvl="0"/>
            <a:r>
              <a:rPr lang="en-GB" dirty="0"/>
              <a:t>Introductory para</a:t>
            </a:r>
          </a:p>
        </p:txBody>
      </p:sp>
      <p:sp>
        <p:nvSpPr>
          <p:cNvPr id="4" name="Chart Placeholder 3"/>
          <p:cNvSpPr>
            <a:spLocks noGrp="1"/>
          </p:cNvSpPr>
          <p:nvPr>
            <p:ph type="chart" sz="quarter" idx="16"/>
          </p:nvPr>
        </p:nvSpPr>
        <p:spPr>
          <a:xfrm>
            <a:off x="4787901" y="1571625"/>
            <a:ext cx="3887788" cy="2451100"/>
          </a:xfrm>
          <a:prstGeom prst="rect">
            <a:avLst/>
          </a:prstGeom>
        </p:spPr>
        <p:txBody>
          <a:bodyPr/>
          <a:lstStyle/>
          <a:p>
            <a:r>
              <a:rPr lang="en-US"/>
              <a:t>Click icon to add chart</a:t>
            </a:r>
            <a:endParaRPr lang="en-GB"/>
          </a:p>
        </p:txBody>
      </p:sp>
      <p:sp>
        <p:nvSpPr>
          <p:cNvPr id="3" name="Slide Number Placeholder 2"/>
          <p:cNvSpPr>
            <a:spLocks noGrp="1"/>
          </p:cNvSpPr>
          <p:nvPr>
            <p:ph type="sldNum" sz="quarter" idx="17"/>
          </p:nvPr>
        </p:nvSpPr>
        <p:spPr/>
        <p:txBody>
          <a:bodyPr/>
          <a:lstStyle/>
          <a:p>
            <a:fld id="{53619DB6-E9CF-4AF9-810D-8858FF188731}" type="slidenum">
              <a:rPr lang="en-GB" smtClean="0"/>
              <a:pPr/>
              <a:t>‹#›</a:t>
            </a:fld>
            <a:endParaRPr lang="en-GB" dirty="0"/>
          </a:p>
        </p:txBody>
      </p:sp>
    </p:spTree>
    <p:extLst>
      <p:ext uri="{BB962C8B-B14F-4D97-AF65-F5344CB8AC3E}">
        <p14:creationId xmlns:p14="http://schemas.microsoft.com/office/powerpoint/2010/main" val="395209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Table">
    <p:spTree>
      <p:nvGrpSpPr>
        <p:cNvPr id="1" name=""/>
        <p:cNvGrpSpPr/>
        <p:nvPr/>
      </p:nvGrpSpPr>
      <p:grpSpPr>
        <a:xfrm>
          <a:off x="0" y="0"/>
          <a:ext cx="0" cy="0"/>
          <a:chOff x="0" y="0"/>
          <a:chExt cx="0" cy="0"/>
        </a:xfrm>
      </p:grpSpPr>
      <p:sp>
        <p:nvSpPr>
          <p:cNvPr id="17" name="Rectangle 16"/>
          <p:cNvSpPr/>
          <p:nvPr userDrawn="1"/>
        </p:nvSpPr>
        <p:spPr>
          <a:xfrm>
            <a:off x="258482"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14" name="Text Placeholder 13"/>
          <p:cNvSpPr>
            <a:spLocks noGrp="1"/>
          </p:cNvSpPr>
          <p:nvPr>
            <p:ph type="body" sz="quarter" idx="13" hasCustomPrompt="1"/>
          </p:nvPr>
        </p:nvSpPr>
        <p:spPr>
          <a:xfrm>
            <a:off x="468313" y="2094450"/>
            <a:ext cx="3887788" cy="1928910"/>
          </a:xfrm>
          <a:prstGeom prst="rect">
            <a:avLst/>
          </a:prstGeom>
          <a:noFill/>
        </p:spPr>
        <p:txBody>
          <a:bodyPr lIns="0" tIns="0" rIns="0" bIns="0"/>
          <a:lstStyle>
            <a:lvl1pPr marL="0" indent="0">
              <a:lnSpc>
                <a:spcPct val="105000"/>
              </a:lnSpc>
              <a:spcBef>
                <a:spcPts val="0"/>
              </a:spcBef>
              <a:buClr>
                <a:srgbClr val="C00000"/>
              </a:buClr>
              <a:buFontTx/>
              <a:buNone/>
              <a:defRPr sz="140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dirty="0"/>
              <a:t>Click to add text </a:t>
            </a:r>
          </a:p>
        </p:txBody>
      </p:sp>
      <p:sp>
        <p:nvSpPr>
          <p:cNvPr id="7" name="Rectangle 6"/>
          <p:cNvSpPr/>
          <p:nvPr userDrawn="1"/>
        </p:nvSpPr>
        <p:spPr>
          <a:xfrm>
            <a:off x="250826" y="260350"/>
            <a:ext cx="8607455" cy="100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3" name="Table Placeholder 2"/>
          <p:cNvSpPr>
            <a:spLocks noGrp="1"/>
          </p:cNvSpPr>
          <p:nvPr>
            <p:ph type="tbl" sz="quarter" idx="16"/>
          </p:nvPr>
        </p:nvSpPr>
        <p:spPr>
          <a:xfrm>
            <a:off x="4787901" y="1563688"/>
            <a:ext cx="3887788" cy="2459037"/>
          </a:xfrm>
          <a:prstGeom prst="rect">
            <a:avLst/>
          </a:prstGeom>
        </p:spPr>
        <p:txBody>
          <a:bodyPr/>
          <a:lstStyle/>
          <a:p>
            <a:r>
              <a:rPr lang="en-US"/>
              <a:t>Click icon to add table</a:t>
            </a:r>
            <a:endParaRPr lang="en-GB"/>
          </a:p>
        </p:txBody>
      </p:sp>
      <p:sp>
        <p:nvSpPr>
          <p:cNvPr id="4" name="Slide Number Placeholder 3"/>
          <p:cNvSpPr>
            <a:spLocks noGrp="1"/>
          </p:cNvSpPr>
          <p:nvPr>
            <p:ph type="sldNum" sz="quarter" idx="17"/>
          </p:nvPr>
        </p:nvSpPr>
        <p:spPr/>
        <p:txBody>
          <a:bodyPr/>
          <a:lstStyle/>
          <a:p>
            <a:fld id="{53619DB6-E9CF-4AF9-810D-8858FF188731}" type="slidenum">
              <a:rPr lang="en-GB" smtClean="0"/>
              <a:pPr/>
              <a:t>‹#›</a:t>
            </a:fld>
            <a:endParaRPr lang="en-GB" dirty="0"/>
          </a:p>
        </p:txBody>
      </p:sp>
      <p:sp>
        <p:nvSpPr>
          <p:cNvPr id="19" name="Text Placeholder 13"/>
          <p:cNvSpPr>
            <a:spLocks noGrp="1"/>
          </p:cNvSpPr>
          <p:nvPr>
            <p:ph type="body" sz="quarter" idx="14" hasCustomPrompt="1"/>
          </p:nvPr>
        </p:nvSpPr>
        <p:spPr>
          <a:xfrm>
            <a:off x="468313" y="1558487"/>
            <a:ext cx="3887788" cy="535964"/>
          </a:xfrm>
          <a:prstGeom prst="rect">
            <a:avLst/>
          </a:prstGeom>
          <a:noFill/>
        </p:spPr>
        <p:txBody>
          <a:bodyPr lIns="0" tIns="0" rIns="0" bIns="0"/>
          <a:lstStyle>
            <a:lvl1pPr marL="0" indent="0">
              <a:lnSpc>
                <a:spcPct val="105000"/>
              </a:lnSpc>
              <a:spcBef>
                <a:spcPts val="0"/>
              </a:spcBef>
              <a:buClr>
                <a:srgbClr val="C00000"/>
              </a:buClr>
              <a:buFontTx/>
              <a:buNone/>
              <a:defRPr sz="1400" b="1" baseline="0">
                <a:solidFill>
                  <a:schemeClr val="tx1"/>
                </a:solidFill>
                <a:latin typeface="Arial" panose="020B0604020202020204" pitchFamily="34" charset="0"/>
                <a:cs typeface="Arial" panose="020B0604020202020204" pitchFamily="34" charset="0"/>
              </a:defRPr>
            </a:lvl1pPr>
            <a:lvl2pPr marL="359991" indent="-179996">
              <a:lnSpc>
                <a:spcPct val="105000"/>
              </a:lnSpc>
              <a:spcBef>
                <a:spcPts val="0"/>
              </a:spcBef>
              <a:buClr>
                <a:srgbClr val="C00000"/>
              </a:buClr>
              <a:defRPr sz="1050">
                <a:latin typeface="Arial" panose="020B0604020202020204" pitchFamily="34" charset="0"/>
                <a:cs typeface="Arial" panose="020B0604020202020204" pitchFamily="34" charset="0"/>
              </a:defRPr>
            </a:lvl2pPr>
            <a:lvl3pPr marL="539987" indent="-179996">
              <a:lnSpc>
                <a:spcPct val="105000"/>
              </a:lnSpc>
              <a:spcBef>
                <a:spcPts val="0"/>
              </a:spcBef>
              <a:buClr>
                <a:srgbClr val="C00000"/>
              </a:buClr>
              <a:defRPr sz="1050">
                <a:latin typeface="Arial" panose="020B0604020202020204" pitchFamily="34" charset="0"/>
                <a:cs typeface="Arial" panose="020B0604020202020204" pitchFamily="34" charset="0"/>
              </a:defRPr>
            </a:lvl3pPr>
            <a:lvl4pPr marL="719982" indent="-179996">
              <a:lnSpc>
                <a:spcPct val="105000"/>
              </a:lnSpc>
              <a:spcBef>
                <a:spcPts val="0"/>
              </a:spcBef>
              <a:buClr>
                <a:srgbClr val="C00000"/>
              </a:buClr>
              <a:defRPr sz="1050">
                <a:latin typeface="Arial" panose="020B0604020202020204" pitchFamily="34" charset="0"/>
                <a:cs typeface="Arial" panose="020B0604020202020204" pitchFamily="34" charset="0"/>
              </a:defRPr>
            </a:lvl4pPr>
            <a:lvl5pPr marL="899978" indent="-179996">
              <a:lnSpc>
                <a:spcPct val="105000"/>
              </a:lnSpc>
              <a:spcBef>
                <a:spcPts val="0"/>
              </a:spcBef>
              <a:buClr>
                <a:srgbClr val="C00000"/>
              </a:buClr>
              <a:defRPr sz="1050">
                <a:latin typeface="Arial" panose="020B0604020202020204" pitchFamily="34" charset="0"/>
                <a:cs typeface="Arial" panose="020B0604020202020204" pitchFamily="34" charset="0"/>
              </a:defRPr>
            </a:lvl5pPr>
          </a:lstStyle>
          <a:p>
            <a:pPr lvl="0"/>
            <a:r>
              <a:rPr lang="en-GB" dirty="0"/>
              <a:t>Introductory text</a:t>
            </a:r>
          </a:p>
        </p:txBody>
      </p:sp>
    </p:spTree>
    <p:extLst>
      <p:ext uri="{BB962C8B-B14F-4D97-AF65-F5344CB8AC3E}">
        <p14:creationId xmlns:p14="http://schemas.microsoft.com/office/powerpoint/2010/main" val="257612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7" name="Rectangle 16"/>
          <p:cNvSpPr/>
          <p:nvPr userDrawn="1"/>
        </p:nvSpPr>
        <p:spPr>
          <a:xfrm>
            <a:off x="258482"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7" name="Rectangle 6"/>
          <p:cNvSpPr/>
          <p:nvPr userDrawn="1"/>
        </p:nvSpPr>
        <p:spPr>
          <a:xfrm>
            <a:off x="250826" y="260350"/>
            <a:ext cx="8607455" cy="100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3" name="Table Placeholder 2"/>
          <p:cNvSpPr>
            <a:spLocks noGrp="1"/>
          </p:cNvSpPr>
          <p:nvPr>
            <p:ph type="tbl" sz="quarter" idx="16"/>
          </p:nvPr>
        </p:nvSpPr>
        <p:spPr>
          <a:xfrm>
            <a:off x="468312" y="1563688"/>
            <a:ext cx="8207376" cy="2459037"/>
          </a:xfrm>
          <a:prstGeom prst="rect">
            <a:avLst/>
          </a:prstGeom>
        </p:spPr>
        <p:txBody>
          <a:bodyPr/>
          <a:lstStyle/>
          <a:p>
            <a:r>
              <a:rPr lang="en-US"/>
              <a:t>Click icon to add table</a:t>
            </a:r>
            <a:endParaRPr lang="en-GB" dirty="0"/>
          </a:p>
        </p:txBody>
      </p:sp>
      <p:sp>
        <p:nvSpPr>
          <p:cNvPr id="4" name="Slide Number Placeholder 3"/>
          <p:cNvSpPr>
            <a:spLocks noGrp="1"/>
          </p:cNvSpPr>
          <p:nvPr>
            <p:ph type="sldNum" sz="quarter" idx="17"/>
          </p:nvPr>
        </p:nvSpPr>
        <p:spPr/>
        <p:txBody>
          <a:bodyPr/>
          <a:lstStyle/>
          <a:p>
            <a:fld id="{53619DB6-E9CF-4AF9-810D-8858FF188731}" type="slidenum">
              <a:rPr lang="en-GB" smtClean="0"/>
              <a:pPr/>
              <a:t>‹#›</a:t>
            </a:fld>
            <a:endParaRPr lang="en-GB" dirty="0"/>
          </a:p>
        </p:txBody>
      </p:sp>
    </p:spTree>
    <p:extLst>
      <p:ext uri="{BB962C8B-B14F-4D97-AF65-F5344CB8AC3E}">
        <p14:creationId xmlns:p14="http://schemas.microsoft.com/office/powerpoint/2010/main" val="3112381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17" name="Rectangle 16"/>
          <p:cNvSpPr/>
          <p:nvPr userDrawn="1"/>
        </p:nvSpPr>
        <p:spPr>
          <a:xfrm>
            <a:off x="258482"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endParaRPr lang="en-GB" sz="1800"/>
          </a:p>
        </p:txBody>
      </p:sp>
      <p:sp>
        <p:nvSpPr>
          <p:cNvPr id="14" name="Text Placeholder 13"/>
          <p:cNvSpPr>
            <a:spLocks noGrp="1"/>
          </p:cNvSpPr>
          <p:nvPr>
            <p:ph type="body" sz="quarter" idx="13" hasCustomPrompt="1"/>
          </p:nvPr>
        </p:nvSpPr>
        <p:spPr>
          <a:xfrm>
            <a:off x="468313" y="2094450"/>
            <a:ext cx="3887788" cy="1928910"/>
          </a:xfrm>
          <a:prstGeom prst="rect">
            <a:avLst/>
          </a:prstGeom>
          <a:noFill/>
        </p:spPr>
        <p:txBody>
          <a:bodyPr lIns="0" tIns="0" rIns="0" bIns="0"/>
          <a:lstStyle>
            <a:lvl1pPr marL="0" indent="0">
              <a:lnSpc>
                <a:spcPct val="105000"/>
              </a:lnSpc>
              <a:spcBef>
                <a:spcPts val="0"/>
              </a:spcBef>
              <a:buClr>
                <a:srgbClr val="C00000"/>
              </a:buClr>
              <a:buFontTx/>
              <a:buNone/>
              <a:defRPr sz="140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dirty="0"/>
              <a:t>Click to add text </a:t>
            </a:r>
          </a:p>
        </p:txBody>
      </p:sp>
      <p:sp>
        <p:nvSpPr>
          <p:cNvPr id="7" name="Rectangle 6"/>
          <p:cNvSpPr/>
          <p:nvPr userDrawn="1"/>
        </p:nvSpPr>
        <p:spPr>
          <a:xfrm>
            <a:off x="250826" y="151862"/>
            <a:ext cx="8607455" cy="1008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13" name="Text Placeholder 13"/>
          <p:cNvSpPr>
            <a:spLocks noGrp="1"/>
          </p:cNvSpPr>
          <p:nvPr>
            <p:ph type="body" sz="quarter" idx="16" hasCustomPrompt="1"/>
          </p:nvPr>
        </p:nvSpPr>
        <p:spPr>
          <a:xfrm>
            <a:off x="4787901" y="1558423"/>
            <a:ext cx="3887788" cy="2464937"/>
          </a:xfrm>
          <a:prstGeom prst="rect">
            <a:avLst/>
          </a:prstGeom>
          <a:noFill/>
        </p:spPr>
        <p:txBody>
          <a:bodyPr lIns="0" tIns="0" rIns="0" bIns="0"/>
          <a:lstStyle>
            <a:lvl1pPr marL="0" indent="0">
              <a:lnSpc>
                <a:spcPct val="105000"/>
              </a:lnSpc>
              <a:spcBef>
                <a:spcPts val="0"/>
              </a:spcBef>
              <a:buClr>
                <a:srgbClr val="C00000"/>
              </a:buClr>
              <a:buFontTx/>
              <a:buNone/>
              <a:defRPr sz="1400">
                <a:latin typeface="Arial" panose="020B0604020202020204" pitchFamily="34" charset="0"/>
                <a:cs typeface="Arial" panose="020B0604020202020204" pitchFamily="34" charset="0"/>
              </a:defRPr>
            </a:lvl1pPr>
            <a:lvl2pPr marL="179996"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2pPr>
            <a:lvl3pPr marL="359991"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3pPr>
            <a:lvl4pPr marL="539987"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4pPr>
            <a:lvl5pPr marL="719982" indent="0">
              <a:lnSpc>
                <a:spcPct val="105000"/>
              </a:lnSpc>
              <a:spcBef>
                <a:spcPts val="0"/>
              </a:spcBef>
              <a:buClr>
                <a:srgbClr val="C00000"/>
              </a:buClr>
              <a:buFontTx/>
              <a:buNone/>
              <a:defRPr sz="1050">
                <a:latin typeface="Arial" panose="020B0604020202020204" pitchFamily="34" charset="0"/>
                <a:cs typeface="Arial" panose="020B0604020202020204" pitchFamily="34" charset="0"/>
              </a:defRPr>
            </a:lvl5pPr>
          </a:lstStyle>
          <a:p>
            <a:pPr lvl="0"/>
            <a:r>
              <a:rPr lang="en-US" dirty="0"/>
              <a:t>Click to add text </a:t>
            </a:r>
          </a:p>
        </p:txBody>
      </p:sp>
      <p:sp>
        <p:nvSpPr>
          <p:cNvPr id="4" name="Text Placeholder 3"/>
          <p:cNvSpPr>
            <a:spLocks noGrp="1"/>
          </p:cNvSpPr>
          <p:nvPr>
            <p:ph type="body" sz="quarter" idx="17" hasCustomPrompt="1"/>
          </p:nvPr>
        </p:nvSpPr>
        <p:spPr>
          <a:xfrm>
            <a:off x="468314" y="1563689"/>
            <a:ext cx="3887787" cy="530225"/>
          </a:xfrm>
          <a:prstGeom prst="rect">
            <a:avLst/>
          </a:prstGeom>
        </p:spPr>
        <p:txBody>
          <a:bodyPr lIns="0" tIns="0" rIns="0" bIns="0"/>
          <a:lstStyle>
            <a:lvl1pPr marL="0" indent="0">
              <a:lnSpc>
                <a:spcPct val="105000"/>
              </a:lnSpc>
              <a:buFontTx/>
              <a:buNone/>
              <a:defRPr sz="1400" b="1"/>
            </a:lvl1pPr>
            <a:lvl2pPr marL="342892" indent="0">
              <a:lnSpc>
                <a:spcPct val="105000"/>
              </a:lnSpc>
              <a:buFontTx/>
              <a:buNone/>
              <a:defRPr sz="1050" b="1"/>
            </a:lvl2pPr>
            <a:lvl3pPr marL="685783" indent="0">
              <a:lnSpc>
                <a:spcPct val="105000"/>
              </a:lnSpc>
              <a:buFontTx/>
              <a:buNone/>
              <a:defRPr sz="1050" b="1"/>
            </a:lvl3pPr>
            <a:lvl4pPr marL="1028675" indent="0">
              <a:lnSpc>
                <a:spcPct val="105000"/>
              </a:lnSpc>
              <a:buFontTx/>
              <a:buNone/>
              <a:defRPr sz="1050" b="1"/>
            </a:lvl4pPr>
            <a:lvl5pPr marL="1371566" indent="0">
              <a:lnSpc>
                <a:spcPct val="105000"/>
              </a:lnSpc>
              <a:buFontTx/>
              <a:buNone/>
              <a:defRPr sz="1050" b="1"/>
            </a:lvl5pPr>
          </a:lstStyle>
          <a:p>
            <a:pPr lvl="0"/>
            <a:r>
              <a:rPr lang="en-US" dirty="0"/>
              <a:t>Click to add text</a:t>
            </a:r>
            <a:endParaRPr lang="en-GB" dirty="0"/>
          </a:p>
        </p:txBody>
      </p:sp>
      <p:sp>
        <p:nvSpPr>
          <p:cNvPr id="3" name="Slide Number Placeholder 2"/>
          <p:cNvSpPr>
            <a:spLocks noGrp="1"/>
          </p:cNvSpPr>
          <p:nvPr>
            <p:ph type="sldNum" sz="quarter" idx="18"/>
          </p:nvPr>
        </p:nvSpPr>
        <p:spPr/>
        <p:txBody>
          <a:bodyPr/>
          <a:lstStyle/>
          <a:p>
            <a:fld id="{53619DB6-E9CF-4AF9-810D-8858FF188731}" type="slidenum">
              <a:rPr lang="en-GB" smtClean="0"/>
              <a:pPr/>
              <a:t>‹#›</a:t>
            </a:fld>
            <a:endParaRPr lang="en-GB" dirty="0"/>
          </a:p>
        </p:txBody>
      </p:sp>
    </p:spTree>
    <p:extLst>
      <p:ext uri="{BB962C8B-B14F-4D97-AF65-F5344CB8AC3E}">
        <p14:creationId xmlns:p14="http://schemas.microsoft.com/office/powerpoint/2010/main" val="54602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ngle content box">
    <p:spTree>
      <p:nvGrpSpPr>
        <p:cNvPr id="1" name=""/>
        <p:cNvGrpSpPr/>
        <p:nvPr/>
      </p:nvGrpSpPr>
      <p:grpSpPr>
        <a:xfrm>
          <a:off x="0" y="0"/>
          <a:ext cx="0" cy="0"/>
          <a:chOff x="0" y="0"/>
          <a:chExt cx="0" cy="0"/>
        </a:xfrm>
      </p:grpSpPr>
      <p:sp>
        <p:nvSpPr>
          <p:cNvPr id="7" name="Rectangle 6"/>
          <p:cNvSpPr/>
          <p:nvPr userDrawn="1"/>
        </p:nvSpPr>
        <p:spPr>
          <a:xfrm>
            <a:off x="250827" y="260350"/>
            <a:ext cx="6204838" cy="1008064"/>
          </a:xfrm>
          <a:prstGeom prst="rect">
            <a:avLst/>
          </a:prstGeom>
          <a:solidFill>
            <a:srgbClr val="F8F8F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08000" rtlCol="0" anchor="ctr"/>
          <a:lstStyle/>
          <a:p>
            <a:pPr>
              <a:lnSpc>
                <a:spcPts val="2300"/>
              </a:lnSpc>
            </a:pPr>
            <a:endParaRPr lang="en-GB" sz="2400" dirty="0">
              <a:solidFill>
                <a:schemeClr val="accent2"/>
              </a:solidFill>
              <a:latin typeface="Georgia" pitchFamily="18" charset="0"/>
            </a:endParaRPr>
          </a:p>
        </p:txBody>
      </p:sp>
      <p:sp>
        <p:nvSpPr>
          <p:cNvPr id="17" name="Rectangle 16"/>
          <p:cNvSpPr/>
          <p:nvPr userDrawn="1"/>
        </p:nvSpPr>
        <p:spPr>
          <a:xfrm>
            <a:off x="258482" y="1381901"/>
            <a:ext cx="8634976" cy="356633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180000" rtlCol="0" anchor="ctr"/>
          <a:lstStyle/>
          <a:p>
            <a:pPr algn="ctr"/>
            <a:endParaRPr lang="en-GB" sz="1800"/>
          </a:p>
        </p:txBody>
      </p:sp>
      <p:sp>
        <p:nvSpPr>
          <p:cNvPr id="8" name="Rectangle 7"/>
          <p:cNvSpPr/>
          <p:nvPr userDrawn="1"/>
        </p:nvSpPr>
        <p:spPr>
          <a:xfrm flipH="1">
            <a:off x="186762" y="260350"/>
            <a:ext cx="71438" cy="100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800" dirty="0"/>
          </a:p>
        </p:txBody>
      </p:sp>
      <p:sp>
        <p:nvSpPr>
          <p:cNvPr id="11" name="Text Placeholder 10"/>
          <p:cNvSpPr>
            <a:spLocks noGrp="1"/>
          </p:cNvSpPr>
          <p:nvPr>
            <p:ph type="body" sz="quarter" idx="11" hasCustomPrompt="1"/>
          </p:nvPr>
        </p:nvSpPr>
        <p:spPr>
          <a:xfrm>
            <a:off x="468313" y="489934"/>
            <a:ext cx="4796861" cy="311821"/>
          </a:xfrm>
          <a:prstGeom prst="rect">
            <a:avLst/>
          </a:prstGeom>
        </p:spPr>
        <p:txBody>
          <a:bodyPr lIns="0" tIns="0" rIns="0" bIns="0"/>
          <a:lstStyle>
            <a:lvl1pPr marL="0" indent="0">
              <a:lnSpc>
                <a:spcPts val="2300"/>
              </a:lnSpc>
              <a:spcBef>
                <a:spcPts val="0"/>
              </a:spcBef>
              <a:buNone/>
              <a:defRPr sz="2400">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one</a:t>
            </a:r>
          </a:p>
        </p:txBody>
      </p:sp>
      <p:sp>
        <p:nvSpPr>
          <p:cNvPr id="12" name="Text Placeholder 10"/>
          <p:cNvSpPr>
            <a:spLocks noGrp="1"/>
          </p:cNvSpPr>
          <p:nvPr>
            <p:ph type="body" sz="quarter" idx="12" hasCustomPrompt="1"/>
          </p:nvPr>
        </p:nvSpPr>
        <p:spPr>
          <a:xfrm>
            <a:off x="468314" y="780007"/>
            <a:ext cx="4796861" cy="311821"/>
          </a:xfrm>
          <a:prstGeom prst="rect">
            <a:avLst/>
          </a:prstGeom>
        </p:spPr>
        <p:txBody>
          <a:bodyPr lIns="0" tIns="0" rIns="0" bIns="0"/>
          <a:lstStyle>
            <a:lvl1pPr marL="0" indent="0">
              <a:lnSpc>
                <a:spcPts val="2300"/>
              </a:lnSpc>
              <a:spcBef>
                <a:spcPts val="0"/>
              </a:spcBef>
              <a:buNone/>
              <a:defRPr sz="2400" baseline="0">
                <a:solidFill>
                  <a:srgbClr val="C00000"/>
                </a:solidFill>
                <a:latin typeface="Georgia" panose="02040502050405020303" pitchFamily="18" charset="0"/>
              </a:defRPr>
            </a:lvl1pPr>
            <a:lvl2pPr marL="342892" indent="0">
              <a:buNone/>
              <a:defRPr/>
            </a:lvl2pPr>
            <a:lvl3pPr marL="685783" indent="0">
              <a:buNone/>
              <a:defRPr/>
            </a:lvl3pPr>
            <a:lvl4pPr marL="1028675" indent="0">
              <a:buNone/>
              <a:defRPr/>
            </a:lvl4pPr>
            <a:lvl5pPr marL="1371566" indent="0">
              <a:buNone/>
              <a:defRPr/>
            </a:lvl5pPr>
          </a:lstStyle>
          <a:p>
            <a:pPr lvl="0"/>
            <a:r>
              <a:rPr lang="en-US" dirty="0"/>
              <a:t>Header line two</a:t>
            </a:r>
          </a:p>
        </p:txBody>
      </p:sp>
      <p:sp>
        <p:nvSpPr>
          <p:cNvPr id="3" name="Slide Number Placeholder 2"/>
          <p:cNvSpPr>
            <a:spLocks noGrp="1"/>
          </p:cNvSpPr>
          <p:nvPr>
            <p:ph type="sldNum" sz="quarter" idx="18"/>
          </p:nvPr>
        </p:nvSpPr>
        <p:spPr/>
        <p:txBody>
          <a:bodyPr/>
          <a:lstStyle/>
          <a:p>
            <a:fld id="{53619DB6-E9CF-4AF9-810D-8858FF188731}" type="slidenum">
              <a:rPr lang="en-GB" smtClean="0"/>
              <a:pPr/>
              <a:t>‹#›</a:t>
            </a:fld>
            <a:endParaRPr lang="en-GB" dirty="0"/>
          </a:p>
        </p:txBody>
      </p:sp>
      <p:sp>
        <p:nvSpPr>
          <p:cNvPr id="5" name="Content Placeholder 4"/>
          <p:cNvSpPr>
            <a:spLocks noGrp="1"/>
          </p:cNvSpPr>
          <p:nvPr>
            <p:ph sz="quarter" idx="19" hasCustomPrompt="1"/>
          </p:nvPr>
        </p:nvSpPr>
        <p:spPr>
          <a:xfrm>
            <a:off x="468313" y="1563688"/>
            <a:ext cx="8207375" cy="2695575"/>
          </a:xfrm>
          <a:prstGeom prst="rect">
            <a:avLst/>
          </a:prstGeom>
        </p:spPr>
        <p:txBody>
          <a:bodyPr lIns="0" tIns="0" rIns="0" bIns="0"/>
          <a:lstStyle>
            <a:lvl1pPr marL="0" indent="0">
              <a:buFontTx/>
              <a:buNone/>
              <a:defRPr sz="1050" baseline="0"/>
            </a:lvl1pPr>
            <a:lvl2pPr marL="342891" indent="0">
              <a:buFontTx/>
              <a:buNone/>
              <a:defRPr sz="1050"/>
            </a:lvl2pPr>
            <a:lvl3pPr marL="685782" indent="0">
              <a:buFontTx/>
              <a:buNone/>
              <a:defRPr sz="1050"/>
            </a:lvl3pPr>
            <a:lvl4pPr marL="1028674" indent="0">
              <a:buFontTx/>
              <a:buNone/>
              <a:defRPr sz="1050"/>
            </a:lvl4pPr>
            <a:lvl5pPr marL="1371566" indent="0">
              <a:buFontTx/>
              <a:buNone/>
              <a:defRPr sz="1050"/>
            </a:lvl5pPr>
          </a:lstStyle>
          <a:p>
            <a:pPr lvl="0"/>
            <a:r>
              <a:rPr lang="en-US" dirty="0"/>
              <a:t>Use this template to add in a whole page table, chart, image, video etc. </a:t>
            </a:r>
          </a:p>
        </p:txBody>
      </p:sp>
    </p:spTree>
    <p:extLst>
      <p:ext uri="{BB962C8B-B14F-4D97-AF65-F5344CB8AC3E}">
        <p14:creationId xmlns:p14="http://schemas.microsoft.com/office/powerpoint/2010/main" val="294996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descr="Waterswye_logo.png"/>
          <p:cNvPicPr>
            <a:picLocks noChangeAspect="1"/>
          </p:cNvPicPr>
          <p:nvPr userDrawn="1"/>
        </p:nvPicPr>
        <p:blipFill>
          <a:blip r:embed="rId17" cstate="print"/>
          <a:stretch>
            <a:fillRect/>
          </a:stretch>
        </p:blipFill>
        <p:spPr>
          <a:xfrm>
            <a:off x="6960705" y="518134"/>
            <a:ext cx="1714943" cy="478041"/>
          </a:xfrm>
          <a:prstGeom prst="rect">
            <a:avLst/>
          </a:prstGeom>
        </p:spPr>
      </p:pic>
      <p:sp>
        <p:nvSpPr>
          <p:cNvPr id="4" name="Slide Number Placeholder 3"/>
          <p:cNvSpPr>
            <a:spLocks noGrp="1"/>
          </p:cNvSpPr>
          <p:nvPr>
            <p:ph type="sldNum" sz="quarter" idx="4"/>
          </p:nvPr>
        </p:nvSpPr>
        <p:spPr>
          <a:xfrm>
            <a:off x="460800" y="4674690"/>
            <a:ext cx="201600" cy="169200"/>
          </a:xfrm>
          <a:prstGeom prst="rect">
            <a:avLst/>
          </a:prstGeom>
        </p:spPr>
        <p:txBody>
          <a:bodyPr vert="horz" lIns="0" tIns="0" rIns="0" bIns="0" rtlCol="0" anchor="ctr"/>
          <a:lstStyle>
            <a:lvl1pPr algn="l">
              <a:defRPr sz="900" b="1">
                <a:solidFill>
                  <a:schemeClr val="accent2"/>
                </a:solidFill>
                <a:latin typeface="Georgia" panose="02040502050405020303" pitchFamily="18" charset="0"/>
              </a:defRPr>
            </a:lvl1pPr>
          </a:lstStyle>
          <a:p>
            <a:fld id="{53619DB6-E9CF-4AF9-810D-8858FF188731}" type="slidenum">
              <a:rPr lang="en-GB" smtClean="0"/>
              <a:pPr/>
              <a:t>‹#›</a:t>
            </a:fld>
            <a:endParaRPr lang="en-GB" dirty="0"/>
          </a:p>
        </p:txBody>
      </p:sp>
    </p:spTree>
    <p:extLst>
      <p:ext uri="{BB962C8B-B14F-4D97-AF65-F5344CB8AC3E}">
        <p14:creationId xmlns:p14="http://schemas.microsoft.com/office/powerpoint/2010/main" val="14355774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74" r:id="rId5"/>
    <p:sldLayoutId id="2147483675" r:id="rId6"/>
    <p:sldLayoutId id="2147483676" r:id="rId7"/>
    <p:sldLayoutId id="2147483677" r:id="rId8"/>
    <p:sldLayoutId id="2147483681" r:id="rId9"/>
    <p:sldLayoutId id="2147483678" r:id="rId10"/>
    <p:sldLayoutId id="2147483679" r:id="rId11"/>
    <p:sldLayoutId id="2147483682" r:id="rId12"/>
    <p:sldLayoutId id="2147483683" r:id="rId13"/>
    <p:sldLayoutId id="2147483680" r:id="rId14"/>
    <p:sldLayoutId id="2147483684" r:id="rId15"/>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9FCC3B"/>
          </p15:clr>
        </p15:guide>
        <p15:guide id="2" pos="158" userDrawn="1">
          <p15:clr>
            <a:srgbClr val="5ACBF0"/>
          </p15:clr>
        </p15:guide>
        <p15:guide id="3" pos="5465" userDrawn="1">
          <p15:clr>
            <a:srgbClr val="5ACBF0"/>
          </p15:clr>
        </p15:guide>
        <p15:guide id="4" pos="5602" userDrawn="1">
          <p15:clr>
            <a:srgbClr val="5ACBF0"/>
          </p15:clr>
        </p15:guide>
        <p15:guide id="5" pos="295" userDrawn="1">
          <p15:clr>
            <a:srgbClr val="5ACBF0"/>
          </p15:clr>
        </p15:guide>
        <p15:guide id="6" pos="2880" userDrawn="1">
          <p15:clr>
            <a:srgbClr val="9FCC3B"/>
          </p15:clr>
        </p15:guide>
        <p15:guide id="7" pos="3016" userDrawn="1">
          <p15:clr>
            <a:srgbClr val="5ACBF0"/>
          </p15:clr>
        </p15:guide>
        <p15:guide id="8" pos="2744" userDrawn="1">
          <p15:clr>
            <a:srgbClr val="5ACBF0"/>
          </p15:clr>
        </p15:guide>
        <p15:guide id="9" orient="horz" pos="123" userDrawn="1">
          <p15:clr>
            <a:srgbClr val="5ACBF0"/>
          </p15:clr>
        </p15:guide>
        <p15:guide id="10" orient="horz" pos="2981" userDrawn="1">
          <p15:clr>
            <a:srgbClr val="5ACBF0"/>
          </p15:clr>
        </p15:guide>
        <p15:guide id="11" orient="horz" pos="3117" userDrawn="1">
          <p15:clr>
            <a:srgbClr val="5ACBF0"/>
          </p15:clr>
        </p15:guide>
        <p15:guide id="12" orient="horz" pos="985"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February 2022</a:t>
            </a:r>
          </a:p>
        </p:txBody>
      </p:sp>
      <p:sp>
        <p:nvSpPr>
          <p:cNvPr id="3" name="Text Placeholder 2"/>
          <p:cNvSpPr>
            <a:spLocks noGrp="1"/>
          </p:cNvSpPr>
          <p:nvPr>
            <p:ph type="body" sz="quarter" idx="12"/>
          </p:nvPr>
        </p:nvSpPr>
        <p:spPr/>
        <p:txBody>
          <a:bodyPr/>
          <a:lstStyle/>
          <a:p>
            <a:r>
              <a:rPr lang="en-GB" sz="2800" dirty="0"/>
              <a:t>Weekly NTS Capacity auctions</a:t>
            </a:r>
          </a:p>
        </p:txBody>
      </p:sp>
      <p:sp>
        <p:nvSpPr>
          <p:cNvPr id="4" name="Text Placeholder 3"/>
          <p:cNvSpPr>
            <a:spLocks noGrp="1"/>
          </p:cNvSpPr>
          <p:nvPr>
            <p:ph type="body" sz="quarter" idx="13"/>
          </p:nvPr>
        </p:nvSpPr>
        <p:spPr>
          <a:xfrm>
            <a:off x="475688" y="2590264"/>
            <a:ext cx="6088398" cy="720000"/>
          </a:xfrm>
        </p:spPr>
        <p:txBody>
          <a:bodyPr/>
          <a:lstStyle/>
          <a:p>
            <a:r>
              <a:rPr lang="en-GB" sz="2000" dirty="0">
                <a:solidFill>
                  <a:srgbClr val="C00000"/>
                </a:solidFill>
              </a:rPr>
              <a:t>AOB: Transmission Workgroup - February</a:t>
            </a:r>
          </a:p>
          <a:p>
            <a:r>
              <a:rPr lang="en-GB" sz="2400" dirty="0">
                <a:solidFill>
                  <a:srgbClr val="C00000"/>
                </a:solidFill>
              </a:rPr>
              <a:t> </a:t>
            </a:r>
            <a:r>
              <a:rPr lang="en-GB" sz="2000" dirty="0">
                <a:solidFill>
                  <a:srgbClr val="C00000"/>
                </a:solidFill>
              </a:rPr>
              <a:t>Nick </a:t>
            </a:r>
            <a:r>
              <a:rPr lang="en-GB" sz="2000" dirty="0" err="1">
                <a:solidFill>
                  <a:srgbClr val="C00000"/>
                </a:solidFill>
              </a:rPr>
              <a:t>Wye</a:t>
            </a:r>
            <a:r>
              <a:rPr lang="en-GB" sz="2000" dirty="0" err="1"/>
              <a:t>Evans</a:t>
            </a:r>
            <a:r>
              <a:rPr lang="en-GB" sz="2000" dirty="0"/>
              <a:t> </a:t>
            </a:r>
          </a:p>
        </p:txBody>
      </p:sp>
    </p:spTree>
    <p:extLst>
      <p:ext uri="{BB962C8B-B14F-4D97-AF65-F5344CB8AC3E}">
        <p14:creationId xmlns:p14="http://schemas.microsoft.com/office/powerpoint/2010/main" val="100709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err="1"/>
              <a:t>WWA</a:t>
            </a:r>
            <a:r>
              <a:rPr lang="en-GB" dirty="0"/>
              <a:t> is an independent energy consultancy, formed in 2002, focusing on the economic, regulatory and technical aspects of the UK electricity, gas and renewable markets.  We are commercially driven and work in parallel with our clients to understand and deliver their business needs. </a:t>
            </a:r>
          </a:p>
          <a:p>
            <a:r>
              <a:rPr lang="en-GB" dirty="0"/>
              <a:t>Our mission is to deliver tangible benefits to our clients in all projects we undertake.</a:t>
            </a:r>
          </a:p>
        </p:txBody>
      </p:sp>
      <p:sp>
        <p:nvSpPr>
          <p:cNvPr id="3" name="Text Placeholder 2"/>
          <p:cNvSpPr>
            <a:spLocks noGrp="1"/>
          </p:cNvSpPr>
          <p:nvPr>
            <p:ph type="body" sz="quarter" idx="11"/>
          </p:nvPr>
        </p:nvSpPr>
        <p:spPr/>
        <p:txBody>
          <a:bodyPr/>
          <a:lstStyle/>
          <a:p>
            <a:r>
              <a:rPr lang="en-GB"/>
              <a:t>About</a:t>
            </a:r>
            <a:endParaRPr lang="en-GB" dirty="0"/>
          </a:p>
        </p:txBody>
      </p:sp>
      <p:sp>
        <p:nvSpPr>
          <p:cNvPr id="4" name="Text Placeholder 3"/>
          <p:cNvSpPr>
            <a:spLocks noGrp="1"/>
          </p:cNvSpPr>
          <p:nvPr>
            <p:ph type="body" sz="quarter" idx="12"/>
          </p:nvPr>
        </p:nvSpPr>
        <p:spPr/>
        <p:txBody>
          <a:bodyPr/>
          <a:lstStyle/>
          <a:p>
            <a:r>
              <a:rPr lang="en-GB"/>
              <a:t>Water Wye Associates </a:t>
            </a:r>
            <a:endParaRPr lang="en-GB" dirty="0"/>
          </a:p>
        </p:txBody>
      </p:sp>
      <p:sp>
        <p:nvSpPr>
          <p:cNvPr id="5" name="Text Placeholder 4"/>
          <p:cNvSpPr>
            <a:spLocks noGrp="1"/>
          </p:cNvSpPr>
          <p:nvPr>
            <p:ph type="body" sz="quarter" idx="14"/>
          </p:nvPr>
        </p:nvSpPr>
        <p:spPr/>
        <p:txBody>
          <a:bodyPr/>
          <a:lstStyle/>
          <a:p>
            <a:r>
              <a:rPr lang="en-GB" dirty="0"/>
              <a:t>Waters Wye Associates (WWA) is a dynamic, independent energy consultancy specialising in the economic, regulatory and technical etc.</a:t>
            </a:r>
          </a:p>
        </p:txBody>
      </p:sp>
      <p:sp>
        <p:nvSpPr>
          <p:cNvPr id="12" name="Slide Number Placeholder 11"/>
          <p:cNvSpPr>
            <a:spLocks noGrp="1"/>
          </p:cNvSpPr>
          <p:nvPr>
            <p:ph type="sldNum" sz="quarter" idx="17"/>
          </p:nvPr>
        </p:nvSpPr>
        <p:spPr/>
        <p:txBody>
          <a:bodyPr/>
          <a:lstStyle/>
          <a:p>
            <a:fld id="{53619DB6-E9CF-4AF9-810D-8858FF188731}" type="slidenum">
              <a:rPr lang="en-GB" smtClean="0"/>
              <a:pPr/>
              <a:t>2</a:t>
            </a:fld>
            <a:endParaRPr lang="en-GB" dirty="0"/>
          </a:p>
        </p:txBody>
      </p:sp>
    </p:spTree>
    <p:extLst>
      <p:ext uri="{BB962C8B-B14F-4D97-AF65-F5344CB8AC3E}">
        <p14:creationId xmlns:p14="http://schemas.microsoft.com/office/powerpoint/2010/main" val="203059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C52C53C-7183-4B43-B228-6CA5272B0787}"/>
              </a:ext>
            </a:extLst>
          </p:cNvPr>
          <p:cNvSpPr>
            <a:spLocks noGrp="1"/>
          </p:cNvSpPr>
          <p:nvPr>
            <p:ph type="body" sz="quarter" idx="13"/>
          </p:nvPr>
        </p:nvSpPr>
        <p:spPr/>
        <p:txBody>
          <a:bodyPr/>
          <a:lstStyle/>
          <a:p>
            <a:r>
              <a:rPr lang="en-GB" dirty="0"/>
              <a:t>The justification for UNC 0752S was:</a:t>
            </a:r>
          </a:p>
          <a:p>
            <a:pPr lvl="1"/>
            <a:r>
              <a:rPr lang="en-GB" dirty="0"/>
              <a:t>A desire not to rely on the release of Daily System Entry Capacity because of potential constraints</a:t>
            </a:r>
          </a:p>
          <a:p>
            <a:pPr lvl="1"/>
            <a:r>
              <a:rPr lang="en-GB" dirty="0"/>
              <a:t>A desire to acquire capacity ahead of the Day for planning purposes</a:t>
            </a:r>
          </a:p>
        </p:txBody>
      </p:sp>
      <p:sp>
        <p:nvSpPr>
          <p:cNvPr id="3" name="Text Placeholder 2">
            <a:extLst>
              <a:ext uri="{FF2B5EF4-FFF2-40B4-BE49-F238E27FC236}">
                <a16:creationId xmlns:a16="http://schemas.microsoft.com/office/drawing/2014/main" id="{2CA3B8F3-0F4A-4E23-A33F-53AB84AEA65D}"/>
              </a:ext>
            </a:extLst>
          </p:cNvPr>
          <p:cNvSpPr>
            <a:spLocks noGrp="1"/>
          </p:cNvSpPr>
          <p:nvPr>
            <p:ph type="body" sz="quarter" idx="11"/>
          </p:nvPr>
        </p:nvSpPr>
        <p:spPr/>
        <p:txBody>
          <a:bodyPr/>
          <a:lstStyle/>
          <a:p>
            <a:r>
              <a:rPr lang="en-GB" dirty="0"/>
              <a:t>Why a weekly auction?</a:t>
            </a:r>
          </a:p>
        </p:txBody>
      </p:sp>
      <p:sp>
        <p:nvSpPr>
          <p:cNvPr id="4" name="Text Placeholder 3">
            <a:extLst>
              <a:ext uri="{FF2B5EF4-FFF2-40B4-BE49-F238E27FC236}">
                <a16:creationId xmlns:a16="http://schemas.microsoft.com/office/drawing/2014/main" id="{E0500973-C15F-4C07-BB69-FE975E5C6DD4}"/>
              </a:ext>
            </a:extLst>
          </p:cNvPr>
          <p:cNvSpPr>
            <a:spLocks noGrp="1"/>
          </p:cNvSpPr>
          <p:nvPr>
            <p:ph type="body" sz="quarter" idx="12"/>
          </p:nvPr>
        </p:nvSpPr>
        <p:spPr/>
        <p:txBody>
          <a:bodyPr/>
          <a:lstStyle/>
          <a:p>
            <a:r>
              <a:rPr lang="en-GB" dirty="0"/>
              <a:t>Customer confidence</a:t>
            </a:r>
          </a:p>
        </p:txBody>
      </p:sp>
      <p:sp>
        <p:nvSpPr>
          <p:cNvPr id="5" name="Text Placeholder 4">
            <a:extLst>
              <a:ext uri="{FF2B5EF4-FFF2-40B4-BE49-F238E27FC236}">
                <a16:creationId xmlns:a16="http://schemas.microsoft.com/office/drawing/2014/main" id="{75B66420-602C-4091-ADEE-02A5DD554C9A}"/>
              </a:ext>
            </a:extLst>
          </p:cNvPr>
          <p:cNvSpPr>
            <a:spLocks noGrp="1"/>
          </p:cNvSpPr>
          <p:nvPr>
            <p:ph type="body" sz="quarter" idx="14"/>
          </p:nvPr>
        </p:nvSpPr>
        <p:spPr/>
        <p:txBody>
          <a:bodyPr/>
          <a:lstStyle/>
          <a:p>
            <a:r>
              <a:rPr lang="en-GB" dirty="0"/>
              <a:t>NTS Entry Capacity weekly auctions will be implemented from (April) 2022 following approval of UNC 0752S</a:t>
            </a:r>
          </a:p>
        </p:txBody>
      </p:sp>
      <p:sp>
        <p:nvSpPr>
          <p:cNvPr id="6" name="Text Placeholder 5">
            <a:extLst>
              <a:ext uri="{FF2B5EF4-FFF2-40B4-BE49-F238E27FC236}">
                <a16:creationId xmlns:a16="http://schemas.microsoft.com/office/drawing/2014/main" id="{E778D70A-EFD1-4DE3-B5B2-6DB0ED70B4C1}"/>
              </a:ext>
            </a:extLst>
          </p:cNvPr>
          <p:cNvSpPr>
            <a:spLocks noGrp="1"/>
          </p:cNvSpPr>
          <p:nvPr>
            <p:ph type="body" sz="quarter" idx="16"/>
          </p:nvPr>
        </p:nvSpPr>
        <p:spPr/>
        <p:txBody>
          <a:bodyPr/>
          <a:lstStyle/>
          <a:p>
            <a:r>
              <a:rPr lang="en-GB" dirty="0"/>
              <a:t>The same justifications can be applied to NTS </a:t>
            </a:r>
            <a:r>
              <a:rPr lang="en-GB" dirty="0" err="1"/>
              <a:t>offtakers</a:t>
            </a:r>
            <a:r>
              <a:rPr lang="en-GB" dirty="0"/>
              <a:t>.  In particular:</a:t>
            </a:r>
          </a:p>
          <a:p>
            <a:pPr marL="285750" indent="-285750">
              <a:buFont typeface="Arial" panose="020B0604020202020204" pitchFamily="34" charset="0"/>
              <a:buChar char="•"/>
            </a:pPr>
            <a:r>
              <a:rPr lang="en-GB" dirty="0"/>
              <a:t>Generators and others needing confidence ahead of the day that they will be able operate their facilities to optimise commercial positions </a:t>
            </a:r>
          </a:p>
          <a:p>
            <a:pPr marL="285750" indent="-285750">
              <a:buFont typeface="Arial" panose="020B0604020202020204" pitchFamily="34" charset="0"/>
              <a:buChar char="•"/>
            </a:pPr>
            <a:r>
              <a:rPr lang="en-GB" dirty="0"/>
              <a:t>An expectation of Increased volumes of capacity booking will reduce NTS Exit Capacity Reserve Prices</a:t>
            </a:r>
          </a:p>
          <a:p>
            <a:endParaRPr lang="en-GB" dirty="0"/>
          </a:p>
        </p:txBody>
      </p:sp>
      <p:sp>
        <p:nvSpPr>
          <p:cNvPr id="7" name="Slide Number Placeholder 6">
            <a:extLst>
              <a:ext uri="{FF2B5EF4-FFF2-40B4-BE49-F238E27FC236}">
                <a16:creationId xmlns:a16="http://schemas.microsoft.com/office/drawing/2014/main" id="{D1801BC1-07F4-4DD8-BFFC-2EDC9710A504}"/>
              </a:ext>
            </a:extLst>
          </p:cNvPr>
          <p:cNvSpPr>
            <a:spLocks noGrp="1"/>
          </p:cNvSpPr>
          <p:nvPr>
            <p:ph type="sldNum" sz="quarter" idx="17"/>
          </p:nvPr>
        </p:nvSpPr>
        <p:spPr/>
        <p:txBody>
          <a:bodyPr/>
          <a:lstStyle/>
          <a:p>
            <a:fld id="{53619DB6-E9CF-4AF9-810D-8858FF188731}" type="slidenum">
              <a:rPr lang="en-GB" smtClean="0"/>
              <a:pPr/>
              <a:t>3</a:t>
            </a:fld>
            <a:endParaRPr lang="en-GB" dirty="0"/>
          </a:p>
        </p:txBody>
      </p:sp>
    </p:spTree>
    <p:extLst>
      <p:ext uri="{BB962C8B-B14F-4D97-AF65-F5344CB8AC3E}">
        <p14:creationId xmlns:p14="http://schemas.microsoft.com/office/powerpoint/2010/main" val="115139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1212443-FFA6-44E0-861E-F65879E5CEBE}"/>
              </a:ext>
            </a:extLst>
          </p:cNvPr>
          <p:cNvSpPr>
            <a:spLocks noGrp="1"/>
          </p:cNvSpPr>
          <p:nvPr>
            <p:ph type="body" sz="quarter" idx="13"/>
          </p:nvPr>
        </p:nvSpPr>
        <p:spPr>
          <a:xfrm>
            <a:off x="484211" y="1625409"/>
            <a:ext cx="8362178" cy="1501430"/>
          </a:xfrm>
        </p:spPr>
        <p:txBody>
          <a:bodyPr/>
          <a:lstStyle/>
          <a:p>
            <a:r>
              <a:rPr lang="en-GB" dirty="0"/>
              <a:t>Unlike Entry Capacity where there are numerous “term” capacity contracts, Exit Capacity can only be acquired on an annual or daily basis</a:t>
            </a:r>
          </a:p>
          <a:p>
            <a:pPr lvl="1"/>
            <a:r>
              <a:rPr lang="en-GB" dirty="0"/>
              <a:t>Due to monthly products, UNC 0752S stipulates that weekly auctions will take place on D-10</a:t>
            </a:r>
          </a:p>
          <a:p>
            <a:pPr lvl="1"/>
            <a:r>
              <a:rPr lang="en-GB" dirty="0"/>
              <a:t>Weekly Exit Capacity auctions can occur closer to the start of the relevant capacity week</a:t>
            </a:r>
          </a:p>
          <a:p>
            <a:r>
              <a:rPr lang="en-GB" dirty="0"/>
              <a:t>As with Entry, the amount offered in the weekly Exit auctions would include unsold Exit Capacity plus any incremental capacity</a:t>
            </a:r>
          </a:p>
        </p:txBody>
      </p:sp>
      <p:sp>
        <p:nvSpPr>
          <p:cNvPr id="3" name="Text Placeholder 2">
            <a:extLst>
              <a:ext uri="{FF2B5EF4-FFF2-40B4-BE49-F238E27FC236}">
                <a16:creationId xmlns:a16="http://schemas.microsoft.com/office/drawing/2014/main" id="{B7862D8A-FC35-4264-AAD7-70647E88D06E}"/>
              </a:ext>
            </a:extLst>
          </p:cNvPr>
          <p:cNvSpPr>
            <a:spLocks noGrp="1"/>
          </p:cNvSpPr>
          <p:nvPr>
            <p:ph type="body" sz="quarter" idx="11"/>
          </p:nvPr>
        </p:nvSpPr>
        <p:spPr/>
        <p:txBody>
          <a:bodyPr/>
          <a:lstStyle/>
          <a:p>
            <a:r>
              <a:rPr lang="en-GB" dirty="0"/>
              <a:t>Developing a Weekly Product</a:t>
            </a:r>
          </a:p>
        </p:txBody>
      </p:sp>
      <p:sp>
        <p:nvSpPr>
          <p:cNvPr id="4" name="Text Placeholder 3">
            <a:extLst>
              <a:ext uri="{FF2B5EF4-FFF2-40B4-BE49-F238E27FC236}">
                <a16:creationId xmlns:a16="http://schemas.microsoft.com/office/drawing/2014/main" id="{8BE4F581-3A8A-4E4F-8CF0-EDAFE4F368C8}"/>
              </a:ext>
            </a:extLst>
          </p:cNvPr>
          <p:cNvSpPr>
            <a:spLocks noGrp="1"/>
          </p:cNvSpPr>
          <p:nvPr>
            <p:ph type="body" sz="quarter" idx="12"/>
          </p:nvPr>
        </p:nvSpPr>
        <p:spPr/>
        <p:txBody>
          <a:bodyPr/>
          <a:lstStyle/>
          <a:p>
            <a:r>
              <a:rPr lang="en-GB" dirty="0"/>
              <a:t>Closer to the day release</a:t>
            </a:r>
          </a:p>
        </p:txBody>
      </p:sp>
      <p:sp>
        <p:nvSpPr>
          <p:cNvPr id="6" name="Text Placeholder 5">
            <a:extLst>
              <a:ext uri="{FF2B5EF4-FFF2-40B4-BE49-F238E27FC236}">
                <a16:creationId xmlns:a16="http://schemas.microsoft.com/office/drawing/2014/main" id="{3F6B3CEA-3F7B-4D2D-9D88-87F99506A994}"/>
              </a:ext>
            </a:extLst>
          </p:cNvPr>
          <p:cNvSpPr>
            <a:spLocks noGrp="1"/>
          </p:cNvSpPr>
          <p:nvPr>
            <p:ph type="body" sz="quarter" idx="16"/>
          </p:nvPr>
        </p:nvSpPr>
        <p:spPr>
          <a:xfrm>
            <a:off x="562148" y="3660420"/>
            <a:ext cx="8206304" cy="1105950"/>
          </a:xfrm>
        </p:spPr>
        <p:txBody>
          <a:bodyPr/>
          <a:lstStyle/>
          <a:p>
            <a:r>
              <a:rPr lang="en-GB" dirty="0"/>
              <a:t>Vitol is considering whether to raise a modification to this effect, but would welcome any initial feedback from industry </a:t>
            </a:r>
          </a:p>
          <a:p>
            <a:r>
              <a:rPr lang="en-GB" dirty="0"/>
              <a:t> Would welcome support from other parties</a:t>
            </a:r>
          </a:p>
        </p:txBody>
      </p:sp>
      <p:sp>
        <p:nvSpPr>
          <p:cNvPr id="7" name="Slide Number Placeholder 6">
            <a:extLst>
              <a:ext uri="{FF2B5EF4-FFF2-40B4-BE49-F238E27FC236}">
                <a16:creationId xmlns:a16="http://schemas.microsoft.com/office/drawing/2014/main" id="{3E457FDE-03B2-43F7-A6D2-E4EDA30F4CDD}"/>
              </a:ext>
            </a:extLst>
          </p:cNvPr>
          <p:cNvSpPr>
            <a:spLocks noGrp="1"/>
          </p:cNvSpPr>
          <p:nvPr>
            <p:ph type="sldNum" sz="quarter" idx="17"/>
          </p:nvPr>
        </p:nvSpPr>
        <p:spPr/>
        <p:txBody>
          <a:bodyPr/>
          <a:lstStyle/>
          <a:p>
            <a:fld id="{53619DB6-E9CF-4AF9-810D-8858FF188731}" type="slidenum">
              <a:rPr lang="en-GB" smtClean="0"/>
              <a:pPr/>
              <a:t>4</a:t>
            </a:fld>
            <a:endParaRPr lang="en-GB" dirty="0"/>
          </a:p>
        </p:txBody>
      </p:sp>
    </p:spTree>
    <p:extLst>
      <p:ext uri="{BB962C8B-B14F-4D97-AF65-F5344CB8AC3E}">
        <p14:creationId xmlns:p14="http://schemas.microsoft.com/office/powerpoint/2010/main" val="3679229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How to contact</a:t>
            </a:r>
          </a:p>
        </p:txBody>
      </p:sp>
      <p:sp>
        <p:nvSpPr>
          <p:cNvPr id="3" name="Text Placeholder 2"/>
          <p:cNvSpPr>
            <a:spLocks noGrp="1"/>
          </p:cNvSpPr>
          <p:nvPr>
            <p:ph type="body" sz="quarter" idx="12"/>
          </p:nvPr>
        </p:nvSpPr>
        <p:spPr/>
        <p:txBody>
          <a:bodyPr/>
          <a:lstStyle/>
          <a:p>
            <a:r>
              <a:rPr lang="en-GB" dirty="0"/>
              <a:t>Waters Wye Associates</a:t>
            </a:r>
          </a:p>
        </p:txBody>
      </p:sp>
      <p:sp>
        <p:nvSpPr>
          <p:cNvPr id="4" name="Text Placeholder 3"/>
          <p:cNvSpPr>
            <a:spLocks noGrp="1"/>
          </p:cNvSpPr>
          <p:nvPr>
            <p:ph type="body" sz="quarter" idx="13"/>
          </p:nvPr>
        </p:nvSpPr>
        <p:spPr/>
        <p:txBody>
          <a:bodyPr/>
          <a:lstStyle/>
          <a:p>
            <a:r>
              <a:rPr lang="en-GB" dirty="0"/>
              <a:t>www.waterswye.co.uk</a:t>
            </a:r>
          </a:p>
          <a:p>
            <a:endParaRPr lang="en-GB" dirty="0"/>
          </a:p>
        </p:txBody>
      </p:sp>
      <p:sp>
        <p:nvSpPr>
          <p:cNvPr id="5" name="Text Placeholder 4"/>
          <p:cNvSpPr>
            <a:spLocks noGrp="1"/>
          </p:cNvSpPr>
          <p:nvPr>
            <p:ph type="body" sz="quarter" idx="14"/>
          </p:nvPr>
        </p:nvSpPr>
        <p:spPr/>
        <p:txBody>
          <a:bodyPr/>
          <a:lstStyle/>
          <a:p>
            <a:r>
              <a:rPr lang="en-GB" dirty="0"/>
              <a:t>13 Thornton Hill  |  London | SW19 4HU</a:t>
            </a:r>
            <a:br>
              <a:rPr lang="en-GB" dirty="0"/>
            </a:br>
            <a:br>
              <a:rPr lang="en-GB" dirty="0"/>
            </a:br>
            <a:r>
              <a:rPr lang="en-GB" dirty="0"/>
              <a:t>email: info@waterswye.co.uk </a:t>
            </a:r>
          </a:p>
          <a:p>
            <a:endParaRPr lang="en-GB" dirty="0"/>
          </a:p>
        </p:txBody>
      </p:sp>
    </p:spTree>
    <p:extLst>
      <p:ext uri="{BB962C8B-B14F-4D97-AF65-F5344CB8AC3E}">
        <p14:creationId xmlns:p14="http://schemas.microsoft.com/office/powerpoint/2010/main" val="1299568615"/>
      </p:ext>
    </p:extLst>
  </p:cSld>
  <p:clrMapOvr>
    <a:masterClrMapping/>
  </p:clrMapOvr>
</p:sld>
</file>

<file path=ppt/theme/theme1.xml><?xml version="1.0" encoding="utf-8"?>
<a:theme xmlns:a="http://schemas.openxmlformats.org/drawingml/2006/main" name="Office Theme">
  <a:themeElements>
    <a:clrScheme name="Waters Wye">
      <a:dk1>
        <a:sysClr val="windowText" lastClr="000000"/>
      </a:dk1>
      <a:lt1>
        <a:srgbClr val="F8F8F8"/>
      </a:lt1>
      <a:dk2>
        <a:srgbClr val="F8F8F8"/>
      </a:dk2>
      <a:lt2>
        <a:srgbClr val="177EAF"/>
      </a:lt2>
      <a:accent1>
        <a:srgbClr val="177EAF"/>
      </a:accent1>
      <a:accent2>
        <a:srgbClr val="D2232A"/>
      </a:accent2>
      <a:accent3>
        <a:srgbClr val="DCECF3"/>
      </a:accent3>
      <a:accent4>
        <a:srgbClr val="B9D8E7"/>
      </a:accent4>
      <a:accent5>
        <a:srgbClr val="8BBFD7"/>
      </a:accent5>
      <a:accent6>
        <a:srgbClr val="5DA5C7"/>
      </a:accent6>
      <a:hlink>
        <a:srgbClr val="D2232A"/>
      </a:hlink>
      <a:folHlink>
        <a:srgbClr val="177EA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defRPr sz="800"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Presentation3" id="{F2B8367F-D645-4A92-B42B-6C41C8205745}" vid="{2A5D044D-B337-47E5-9AED-2BE88C6F38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5F1071FEC59E41A820E9294AE07AB1" ma:contentTypeVersion="13" ma:contentTypeDescription="Create a new document." ma:contentTypeScope="" ma:versionID="afa430f74a32e3efa4060f383787e031">
  <xsd:schema xmlns:xsd="http://www.w3.org/2001/XMLSchema" xmlns:xs="http://www.w3.org/2001/XMLSchema" xmlns:p="http://schemas.microsoft.com/office/2006/metadata/properties" xmlns:ns2="028dae23-1077-43f0-af6a-f64793792108" xmlns:ns3="3ee84ff3-1fa2-4b0e-bbc1-9d3729ac2ba9" targetNamespace="http://schemas.microsoft.com/office/2006/metadata/properties" ma:root="true" ma:fieldsID="8dabbb055c5f64ea5c64131a36c7f1a8" ns2:_="" ns3:_="">
    <xsd:import namespace="028dae23-1077-43f0-af6a-f64793792108"/>
    <xsd:import namespace="3ee84ff3-1fa2-4b0e-bbc1-9d3729ac2ba9"/>
    <xsd:element name="properties">
      <xsd:complexType>
        <xsd:sequence>
          <xsd:element name="documentManagement">
            <xsd:complexType>
              <xsd:all>
                <xsd:element ref="ns2:Sign_x002d_off_x0020_status" minOccurs="0"/>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_Flow_SignoffStatu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dae23-1077-43f0-af6a-f64793792108" elementFormDefault="qualified">
    <xsd:import namespace="http://schemas.microsoft.com/office/2006/documentManagement/types"/>
    <xsd:import namespace="http://schemas.microsoft.com/office/infopath/2007/PartnerControls"/>
    <xsd:element name="Sign_x002d_off_x0020_status" ma:index="8" nillable="true" ma:displayName="Sign-off status" ma:list="UserInfo" ma:SharePointGroup="0" ma:internalName="Sign_x002d_off_x0020_statu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format="Dropdown" ma:internalName="Sign_x002d_off_x0020_status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028dae23-1077-43f0-af6a-f64793792108" xsi:nil="true"/>
    <Sign_x002d_off_x0020_status xmlns="028dae23-1077-43f0-af6a-f64793792108">
      <UserInfo>
        <DisplayName/>
        <AccountId xsi:nil="true"/>
        <AccountType/>
      </UserInfo>
    </Sign_x002d_off_x0020_status>
  </documentManagement>
</p:properties>
</file>

<file path=customXml/itemProps1.xml><?xml version="1.0" encoding="utf-8"?>
<ds:datastoreItem xmlns:ds="http://schemas.openxmlformats.org/officeDocument/2006/customXml" ds:itemID="{56079949-17F9-4228-B161-FB7C2BA71F53}"/>
</file>

<file path=customXml/itemProps2.xml><?xml version="1.0" encoding="utf-8"?>
<ds:datastoreItem xmlns:ds="http://schemas.openxmlformats.org/officeDocument/2006/customXml" ds:itemID="{5FFBC8C9-6B29-498A-AFF3-C31C4B99B747}"/>
</file>

<file path=customXml/itemProps3.xml><?xml version="1.0" encoding="utf-8"?>
<ds:datastoreItem xmlns:ds="http://schemas.openxmlformats.org/officeDocument/2006/customXml" ds:itemID="{DEB1F3A8-2E6F-4A8B-B469-2C561C148AD3}"/>
</file>

<file path=docProps/app.xml><?xml version="1.0" encoding="utf-8"?>
<Properties xmlns="http://schemas.openxmlformats.org/officeDocument/2006/extended-properties" xmlns:vt="http://schemas.openxmlformats.org/officeDocument/2006/docPropsVTypes">
  <Template>WWA_Basic_Presentation</Template>
  <TotalTime>21175</TotalTime>
  <Words>366</Words>
  <Application>Microsoft Office PowerPoint</Application>
  <PresentationFormat>On-screen Show (16:9)</PresentationFormat>
  <Paragraphs>34</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Georgia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nick@waterswye.co.uk</dc:creator>
  <cp:lastModifiedBy>Helen Cuin</cp:lastModifiedBy>
  <cp:revision>76</cp:revision>
  <dcterms:created xsi:type="dcterms:W3CDTF">2019-09-17T08:08:04Z</dcterms:created>
  <dcterms:modified xsi:type="dcterms:W3CDTF">2022-01-31T13:39:24Z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0x010100895F1071FEC59E41A820E9294AE07AB1</vt:lpwstr>
  </property>
</Properties>
</file>