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1997" r:id="rId5"/>
    <p:sldId id="3426" r:id="rId6"/>
    <p:sldId id="3427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Rigby, James" initials="RJ [2]" lastIdx="2" clrIdx="6">
    <p:extLst>
      <p:ext uri="{19B8F6BF-5375-455C-9EA6-DF929625EA0E}">
        <p15:presenceInfo xmlns:p15="http://schemas.microsoft.com/office/powerpoint/2012/main" userId="S::james.rigby@xoserve.com::7ade5d71-70eb-452f-8090-262cd4d9bd62" providerId="AD"/>
      </p:ext>
    </p:extLst>
  </p:cmAuthor>
  <p:cmAuthor id="1" name="Morgan, Neil A" initials="MNA" lastIdx="1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  <p:cmAuthor id="2" name="Chris Silk" initials="CS" lastIdx="5" clrIdx="1">
    <p:extLst>
      <p:ext uri="{19B8F6BF-5375-455C-9EA6-DF929625EA0E}">
        <p15:presenceInfo xmlns:p15="http://schemas.microsoft.com/office/powerpoint/2012/main" userId="S-1-5-21-4145888014-839675345-3125187760-5160" providerId="AD"/>
      </p:ext>
    </p:extLst>
  </p:cmAuthor>
  <p:cmAuthor id="3" name="Tambe, Surfaraz" initials="TS" lastIdx="10" clrIdx="2">
    <p:extLst>
      <p:ext uri="{19B8F6BF-5375-455C-9EA6-DF929625EA0E}">
        <p15:presenceInfo xmlns:p15="http://schemas.microsoft.com/office/powerpoint/2012/main" userId="S::surfaraz.tambe@xoserve.com::21ae2c14-c22c-44a4-a0d0-23dd8613b14c" providerId="AD"/>
      </p:ext>
    </p:extLst>
  </p:cmAuthor>
  <p:cmAuthor id="4" name="Tracy OConnor" initials="TO" lastIdx="6" clrIdx="3">
    <p:extLst>
      <p:ext uri="{19B8F6BF-5375-455C-9EA6-DF929625EA0E}">
        <p15:presenceInfo xmlns:p15="http://schemas.microsoft.com/office/powerpoint/2012/main" userId="S::tracy.oconnor@xoserve.com::c165d205-f988-41c6-a790-ae0515e39fe0" providerId="AD"/>
      </p:ext>
    </p:extLst>
  </p:cmAuthor>
  <p:cmAuthor id="5" name="Rigby, James" initials="RJ" lastIdx="5" clrIdx="4">
    <p:extLst>
      <p:ext uri="{19B8F6BF-5375-455C-9EA6-DF929625EA0E}">
        <p15:presenceInfo xmlns:p15="http://schemas.microsoft.com/office/powerpoint/2012/main" userId="S-1-5-21-4145888014-839675345-3125187760-6243" providerId="AD"/>
      </p:ext>
    </p:extLst>
  </p:cmAuthor>
  <p:cmAuthor id="6" name="Orsler, Paul" initials="OP" lastIdx="7" clrIdx="5">
    <p:extLst>
      <p:ext uri="{19B8F6BF-5375-455C-9EA6-DF929625EA0E}">
        <p15:presenceInfo xmlns:p15="http://schemas.microsoft.com/office/powerpoint/2012/main" userId="S::paul.orsler@xoserve.com::0fe27abf-47b1-4035-89e4-039935425a3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F00"/>
    <a:srgbClr val="F5835D"/>
    <a:srgbClr val="FFFFFF"/>
    <a:srgbClr val="B1D6E8"/>
    <a:srgbClr val="CCFF99"/>
    <a:srgbClr val="9CCB3B"/>
    <a:srgbClr val="40D1F5"/>
    <a:srgbClr val="84B8DA"/>
    <a:srgbClr val="9C4877"/>
    <a:srgbClr val="2B80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A22DAC0-75E7-4F37-BC67-9F8706DD4E1B}" v="55" dt="2022-01-31T17:16:43.2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432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el Taggart" userId="4f8aad94-55b7-4ba6-8498-7cad127c11eb" providerId="ADAL" clId="{4911AD7F-231E-488A-B195-2F9343F9919B}"/>
    <pc:docChg chg="modSld">
      <pc:chgData name="Rachel Taggart" userId="4f8aad94-55b7-4ba6-8498-7cad127c11eb" providerId="ADAL" clId="{4911AD7F-231E-488A-B195-2F9343F9919B}" dt="2022-01-27T12:21:43.719" v="0"/>
      <pc:docMkLst>
        <pc:docMk/>
      </pc:docMkLst>
      <pc:sldChg chg="modSp">
        <pc:chgData name="Rachel Taggart" userId="4f8aad94-55b7-4ba6-8498-7cad127c11eb" providerId="ADAL" clId="{4911AD7F-231E-488A-B195-2F9343F9919B}" dt="2022-01-27T12:21:43.719" v="0"/>
        <pc:sldMkLst>
          <pc:docMk/>
          <pc:sldMk cId="1581998138" sldId="3426"/>
        </pc:sldMkLst>
        <pc:graphicFrameChg chg="mod">
          <ac:chgData name="Rachel Taggart" userId="4f8aad94-55b7-4ba6-8498-7cad127c11eb" providerId="ADAL" clId="{4911AD7F-231E-488A-B195-2F9343F9919B}" dt="2022-01-27T12:21:43.719" v="0"/>
          <ac:graphicFrameMkLst>
            <pc:docMk/>
            <pc:sldMk cId="1581998138" sldId="3426"/>
            <ac:graphicFrameMk id="11" creationId="{4F18BA31-67E5-481B-BCEC-8CEFA56A1900}"/>
          </ac:graphicFrameMkLst>
        </pc:graphicFrameChg>
      </pc:sldChg>
    </pc:docChg>
  </pc:docChgLst>
  <pc:docChgLst>
    <pc:chgData name="Rachel Taggart" userId="4f8aad94-55b7-4ba6-8498-7cad127c11eb" providerId="ADAL" clId="{FA22DAC0-75E7-4F37-BC67-9F8706DD4E1B}"/>
    <pc:docChg chg="custSel modSld">
      <pc:chgData name="Rachel Taggart" userId="4f8aad94-55b7-4ba6-8498-7cad127c11eb" providerId="ADAL" clId="{FA22DAC0-75E7-4F37-BC67-9F8706DD4E1B}" dt="2022-01-31T17:16:43.269" v="51" actId="1076"/>
      <pc:docMkLst>
        <pc:docMk/>
      </pc:docMkLst>
      <pc:sldChg chg="addSp delSp modSp mod">
        <pc:chgData name="Rachel Taggart" userId="4f8aad94-55b7-4ba6-8498-7cad127c11eb" providerId="ADAL" clId="{FA22DAC0-75E7-4F37-BC67-9F8706DD4E1B}" dt="2022-01-31T16:28:56.027" v="34" actId="1076"/>
        <pc:sldMkLst>
          <pc:docMk/>
          <pc:sldMk cId="1581998138" sldId="3426"/>
        </pc:sldMkLst>
        <pc:spChg chg="mod">
          <ac:chgData name="Rachel Taggart" userId="4f8aad94-55b7-4ba6-8498-7cad127c11eb" providerId="ADAL" clId="{FA22DAC0-75E7-4F37-BC67-9F8706DD4E1B}" dt="2022-01-31T16:26:31.775" v="31" actId="1076"/>
          <ac:spMkLst>
            <pc:docMk/>
            <pc:sldMk cId="1581998138" sldId="3426"/>
            <ac:spMk id="3" creationId="{63D3E0BB-32E6-45F2-B87D-9FD7A1946B9A}"/>
          </ac:spMkLst>
        </pc:spChg>
        <pc:graphicFrameChg chg="add mod">
          <ac:chgData name="Rachel Taggart" userId="4f8aad94-55b7-4ba6-8498-7cad127c11eb" providerId="ADAL" clId="{FA22DAC0-75E7-4F37-BC67-9F8706DD4E1B}" dt="2022-01-31T15:57:02.981" v="12" actId="14100"/>
          <ac:graphicFrameMkLst>
            <pc:docMk/>
            <pc:sldMk cId="1581998138" sldId="3426"/>
            <ac:graphicFrameMk id="4" creationId="{EBB33185-1A26-4927-9BE7-51CC2DD6B684}"/>
          </ac:graphicFrameMkLst>
        </pc:graphicFrameChg>
        <pc:graphicFrameChg chg="add mod">
          <ac:chgData name="Rachel Taggart" userId="4f8aad94-55b7-4ba6-8498-7cad127c11eb" providerId="ADAL" clId="{FA22DAC0-75E7-4F37-BC67-9F8706DD4E1B}" dt="2022-01-31T16:27:20.641" v="32"/>
          <ac:graphicFrameMkLst>
            <pc:docMk/>
            <pc:sldMk cId="1581998138" sldId="3426"/>
            <ac:graphicFrameMk id="5" creationId="{5F8B6B86-99A7-4021-B7D2-D91686F0B9B7}"/>
          </ac:graphicFrameMkLst>
        </pc:graphicFrameChg>
        <pc:graphicFrameChg chg="add del mod">
          <ac:chgData name="Rachel Taggart" userId="4f8aad94-55b7-4ba6-8498-7cad127c11eb" providerId="ADAL" clId="{FA22DAC0-75E7-4F37-BC67-9F8706DD4E1B}" dt="2022-01-31T16:05:00.771" v="24" actId="478"/>
          <ac:graphicFrameMkLst>
            <pc:docMk/>
            <pc:sldMk cId="1581998138" sldId="3426"/>
            <ac:graphicFrameMk id="6" creationId="{F6AA795A-C587-4022-A089-5AAC31FD3C60}"/>
          </ac:graphicFrameMkLst>
        </pc:graphicFrameChg>
        <pc:graphicFrameChg chg="add mod">
          <ac:chgData name="Rachel Taggart" userId="4f8aad94-55b7-4ba6-8498-7cad127c11eb" providerId="ADAL" clId="{FA22DAC0-75E7-4F37-BC67-9F8706DD4E1B}" dt="2022-01-31T16:07:04.830" v="30" actId="1076"/>
          <ac:graphicFrameMkLst>
            <pc:docMk/>
            <pc:sldMk cId="1581998138" sldId="3426"/>
            <ac:graphicFrameMk id="7" creationId="{F6AA795A-C587-4022-A089-5AAC31FD3C60}"/>
          </ac:graphicFrameMkLst>
        </pc:graphicFrameChg>
        <pc:graphicFrameChg chg="add mod">
          <ac:chgData name="Rachel Taggart" userId="4f8aad94-55b7-4ba6-8498-7cad127c11eb" providerId="ADAL" clId="{FA22DAC0-75E7-4F37-BC67-9F8706DD4E1B}" dt="2022-01-31T16:28:56.027" v="34" actId="1076"/>
          <ac:graphicFrameMkLst>
            <pc:docMk/>
            <pc:sldMk cId="1581998138" sldId="3426"/>
            <ac:graphicFrameMk id="8" creationId="{8C43244C-5B6D-46F2-B265-6F98027F7DC4}"/>
          </ac:graphicFrameMkLst>
        </pc:graphicFrameChg>
        <pc:graphicFrameChg chg="del">
          <ac:chgData name="Rachel Taggart" userId="4f8aad94-55b7-4ba6-8498-7cad127c11eb" providerId="ADAL" clId="{FA22DAC0-75E7-4F37-BC67-9F8706DD4E1B}" dt="2022-01-27T12:59:39.843" v="0" actId="478"/>
          <ac:graphicFrameMkLst>
            <pc:docMk/>
            <pc:sldMk cId="1581998138" sldId="3426"/>
            <ac:graphicFrameMk id="8" creationId="{EBB33185-1A26-4927-9BE7-51CC2DD6B684}"/>
          </ac:graphicFrameMkLst>
        </pc:graphicFrameChg>
        <pc:graphicFrameChg chg="del">
          <ac:chgData name="Rachel Taggart" userId="4f8aad94-55b7-4ba6-8498-7cad127c11eb" providerId="ADAL" clId="{FA22DAC0-75E7-4F37-BC67-9F8706DD4E1B}" dt="2022-01-27T12:59:44.068" v="2" actId="478"/>
          <ac:graphicFrameMkLst>
            <pc:docMk/>
            <pc:sldMk cId="1581998138" sldId="3426"/>
            <ac:graphicFrameMk id="9" creationId="{5F8B6B86-99A7-4021-B7D2-D91686F0B9B7}"/>
          </ac:graphicFrameMkLst>
        </pc:graphicFrameChg>
        <pc:graphicFrameChg chg="del">
          <ac:chgData name="Rachel Taggart" userId="4f8aad94-55b7-4ba6-8498-7cad127c11eb" providerId="ADAL" clId="{FA22DAC0-75E7-4F37-BC67-9F8706DD4E1B}" dt="2022-01-27T12:59:42.280" v="1" actId="478"/>
          <ac:graphicFrameMkLst>
            <pc:docMk/>
            <pc:sldMk cId="1581998138" sldId="3426"/>
            <ac:graphicFrameMk id="10" creationId="{F6AA795A-C587-4022-A089-5AAC31FD3C60}"/>
          </ac:graphicFrameMkLst>
        </pc:graphicFrameChg>
        <pc:graphicFrameChg chg="del">
          <ac:chgData name="Rachel Taggart" userId="4f8aad94-55b7-4ba6-8498-7cad127c11eb" providerId="ADAL" clId="{FA22DAC0-75E7-4F37-BC67-9F8706DD4E1B}" dt="2022-01-27T12:59:46.326" v="3" actId="478"/>
          <ac:graphicFrameMkLst>
            <pc:docMk/>
            <pc:sldMk cId="1581998138" sldId="3426"/>
            <ac:graphicFrameMk id="11" creationId="{4F18BA31-67E5-481B-BCEC-8CEFA56A1900}"/>
          </ac:graphicFrameMkLst>
        </pc:graphicFrameChg>
      </pc:sldChg>
      <pc:sldChg chg="addSp delSp modSp">
        <pc:chgData name="Rachel Taggart" userId="4f8aad94-55b7-4ba6-8498-7cad127c11eb" providerId="ADAL" clId="{FA22DAC0-75E7-4F37-BC67-9F8706DD4E1B}" dt="2022-01-31T17:16:43.269" v="51" actId="1076"/>
        <pc:sldMkLst>
          <pc:docMk/>
          <pc:sldMk cId="3792620369" sldId="3427"/>
        </pc:sldMkLst>
        <pc:spChg chg="mod">
          <ac:chgData name="Rachel Taggart" userId="4f8aad94-55b7-4ba6-8498-7cad127c11eb" providerId="ADAL" clId="{FA22DAC0-75E7-4F37-BC67-9F8706DD4E1B}" dt="2022-01-31T17:15:23.211" v="41" actId="1076"/>
          <ac:spMkLst>
            <pc:docMk/>
            <pc:sldMk cId="3792620369" sldId="3427"/>
            <ac:spMk id="32" creationId="{14E15DDA-19B8-4236-8ACC-6AAADE9DCEC5}"/>
          </ac:spMkLst>
        </pc:spChg>
        <pc:spChg chg="mod">
          <ac:chgData name="Rachel Taggart" userId="4f8aad94-55b7-4ba6-8498-7cad127c11eb" providerId="ADAL" clId="{FA22DAC0-75E7-4F37-BC67-9F8706DD4E1B}" dt="2022-01-31T17:15:29.353" v="42" actId="1076"/>
          <ac:spMkLst>
            <pc:docMk/>
            <pc:sldMk cId="3792620369" sldId="3427"/>
            <ac:spMk id="38" creationId="{A543BBB4-E85C-4BDC-862E-856A4CD8D481}"/>
          </ac:spMkLst>
        </pc:spChg>
        <pc:spChg chg="mod">
          <ac:chgData name="Rachel Taggart" userId="4f8aad94-55b7-4ba6-8498-7cad127c11eb" providerId="ADAL" clId="{FA22DAC0-75E7-4F37-BC67-9F8706DD4E1B}" dt="2022-01-31T17:16:43.269" v="51" actId="1076"/>
          <ac:spMkLst>
            <pc:docMk/>
            <pc:sldMk cId="3792620369" sldId="3427"/>
            <ac:spMk id="39" creationId="{AC37DC85-0266-4B68-8BEE-A637CF73A9C6}"/>
          </ac:spMkLst>
        </pc:spChg>
        <pc:spChg chg="mod">
          <ac:chgData name="Rachel Taggart" userId="4f8aad94-55b7-4ba6-8498-7cad127c11eb" providerId="ADAL" clId="{FA22DAC0-75E7-4F37-BC67-9F8706DD4E1B}" dt="2022-01-31T17:16:10.679" v="48" actId="1076"/>
          <ac:spMkLst>
            <pc:docMk/>
            <pc:sldMk cId="3792620369" sldId="3427"/>
            <ac:spMk id="80" creationId="{59233769-C974-44D3-9168-2B866113F4F3}"/>
          </ac:spMkLst>
        </pc:spChg>
        <pc:spChg chg="mod">
          <ac:chgData name="Rachel Taggart" userId="4f8aad94-55b7-4ba6-8498-7cad127c11eb" providerId="ADAL" clId="{FA22DAC0-75E7-4F37-BC67-9F8706DD4E1B}" dt="2022-01-31T17:16:15.449" v="49" actId="1076"/>
          <ac:spMkLst>
            <pc:docMk/>
            <pc:sldMk cId="3792620369" sldId="3427"/>
            <ac:spMk id="81" creationId="{77C23BF2-E296-477C-BF67-AB2348F6F77A}"/>
          </ac:spMkLst>
        </pc:spChg>
        <pc:spChg chg="mod">
          <ac:chgData name="Rachel Taggart" userId="4f8aad94-55b7-4ba6-8498-7cad127c11eb" providerId="ADAL" clId="{FA22DAC0-75E7-4F37-BC67-9F8706DD4E1B}" dt="2022-01-31T17:16:18.787" v="50" actId="1076"/>
          <ac:spMkLst>
            <pc:docMk/>
            <pc:sldMk cId="3792620369" sldId="3427"/>
            <ac:spMk id="82" creationId="{DA6A0777-15AF-491D-8996-C3FB4C43E1C7}"/>
          </ac:spMkLst>
        </pc:spChg>
        <pc:picChg chg="add mod modCrop">
          <ac:chgData name="Rachel Taggart" userId="4f8aad94-55b7-4ba6-8498-7cad127c11eb" providerId="ADAL" clId="{FA22DAC0-75E7-4F37-BC67-9F8706DD4E1B}" dt="2022-01-31T17:14:40.227" v="40" actId="732"/>
          <ac:picMkLst>
            <pc:docMk/>
            <pc:sldMk cId="3792620369" sldId="3427"/>
            <ac:picMk id="3" creationId="{ACAE8989-06A2-4EC2-B69F-051F4D4371C2}"/>
          </ac:picMkLst>
        </pc:picChg>
        <pc:picChg chg="del">
          <ac:chgData name="Rachel Taggart" userId="4f8aad94-55b7-4ba6-8498-7cad127c11eb" providerId="ADAL" clId="{FA22DAC0-75E7-4F37-BC67-9F8706DD4E1B}" dt="2022-01-27T16:41:14.397" v="4" actId="478"/>
          <ac:picMkLst>
            <pc:docMk/>
            <pc:sldMk cId="3792620369" sldId="3427"/>
            <ac:picMk id="4" creationId="{C510B64A-42DE-48B8-AA01-2C428DA73A77}"/>
          </ac:picMkLst>
        </pc:picChg>
      </pc:sldChg>
    </pc:docChg>
  </pc:docChgLst>
  <pc:docChgLst>
    <pc:chgData name="Rachel Taggart" userId="4f8aad94-55b7-4ba6-8498-7cad127c11eb" providerId="ADAL" clId="{59DA6F9B-4655-47B4-9F77-9959F0B7603E}"/>
    <pc:docChg chg="custSel delSld modSld">
      <pc:chgData name="Rachel Taggart" userId="4f8aad94-55b7-4ba6-8498-7cad127c11eb" providerId="ADAL" clId="{59DA6F9B-4655-47B4-9F77-9959F0B7603E}" dt="2022-01-05T10:55:38.602" v="25" actId="1076"/>
      <pc:docMkLst>
        <pc:docMk/>
      </pc:docMkLst>
      <pc:sldChg chg="addSp delSp modSp mod">
        <pc:chgData name="Rachel Taggart" userId="4f8aad94-55b7-4ba6-8498-7cad127c11eb" providerId="ADAL" clId="{59DA6F9B-4655-47B4-9F77-9959F0B7603E}" dt="2022-01-05T10:55:38.602" v="25" actId="1076"/>
        <pc:sldMkLst>
          <pc:docMk/>
          <pc:sldMk cId="1581998138" sldId="3426"/>
        </pc:sldMkLst>
        <pc:graphicFrameChg chg="del">
          <ac:chgData name="Rachel Taggart" userId="4f8aad94-55b7-4ba6-8498-7cad127c11eb" providerId="ADAL" clId="{59DA6F9B-4655-47B4-9F77-9959F0B7603E}" dt="2022-01-05T10:44:50.569" v="1" actId="478"/>
          <ac:graphicFrameMkLst>
            <pc:docMk/>
            <pc:sldMk cId="1581998138" sldId="3426"/>
            <ac:graphicFrameMk id="4" creationId="{EBB33185-1A26-4927-9BE7-51CC2DD6B684}"/>
          </ac:graphicFrameMkLst>
        </pc:graphicFrameChg>
        <pc:graphicFrameChg chg="del mod">
          <ac:chgData name="Rachel Taggart" userId="4f8aad94-55b7-4ba6-8498-7cad127c11eb" providerId="ADAL" clId="{59DA6F9B-4655-47B4-9F77-9959F0B7603E}" dt="2022-01-05T10:45:25.019" v="9" actId="478"/>
          <ac:graphicFrameMkLst>
            <pc:docMk/>
            <pc:sldMk cId="1581998138" sldId="3426"/>
            <ac:graphicFrameMk id="5" creationId="{5F8B6B86-99A7-4021-B7D2-D91686F0B9B7}"/>
          </ac:graphicFrameMkLst>
        </pc:graphicFrameChg>
        <pc:graphicFrameChg chg="del">
          <ac:chgData name="Rachel Taggart" userId="4f8aad94-55b7-4ba6-8498-7cad127c11eb" providerId="ADAL" clId="{59DA6F9B-4655-47B4-9F77-9959F0B7603E}" dt="2022-01-05T10:46:11.049" v="16" actId="478"/>
          <ac:graphicFrameMkLst>
            <pc:docMk/>
            <pc:sldMk cId="1581998138" sldId="3426"/>
            <ac:graphicFrameMk id="6" creationId="{F6AA795A-C587-4022-A089-5AAC31FD3C60}"/>
          </ac:graphicFrameMkLst>
        </pc:graphicFrameChg>
        <pc:graphicFrameChg chg="del">
          <ac:chgData name="Rachel Taggart" userId="4f8aad94-55b7-4ba6-8498-7cad127c11eb" providerId="ADAL" clId="{59DA6F9B-4655-47B4-9F77-9959F0B7603E}" dt="2022-01-05T10:46:46.685" v="23" actId="478"/>
          <ac:graphicFrameMkLst>
            <pc:docMk/>
            <pc:sldMk cId="1581998138" sldId="3426"/>
            <ac:graphicFrameMk id="7" creationId="{218C3725-E980-4DC2-9EDA-7BE811F6BE82}"/>
          </ac:graphicFrameMkLst>
        </pc:graphicFrameChg>
        <pc:graphicFrameChg chg="add mod">
          <ac:chgData name="Rachel Taggart" userId="4f8aad94-55b7-4ba6-8498-7cad127c11eb" providerId="ADAL" clId="{59DA6F9B-4655-47B4-9F77-9959F0B7603E}" dt="2022-01-05T10:45:19.460" v="8" actId="14100"/>
          <ac:graphicFrameMkLst>
            <pc:docMk/>
            <pc:sldMk cId="1581998138" sldId="3426"/>
            <ac:graphicFrameMk id="8" creationId="{EBB33185-1A26-4927-9BE7-51CC2DD6B684}"/>
          </ac:graphicFrameMkLst>
        </pc:graphicFrameChg>
        <pc:graphicFrameChg chg="add mod">
          <ac:chgData name="Rachel Taggart" userId="4f8aad94-55b7-4ba6-8498-7cad127c11eb" providerId="ADAL" clId="{59DA6F9B-4655-47B4-9F77-9959F0B7603E}" dt="2022-01-05T10:46:06.398" v="15" actId="14100"/>
          <ac:graphicFrameMkLst>
            <pc:docMk/>
            <pc:sldMk cId="1581998138" sldId="3426"/>
            <ac:graphicFrameMk id="9" creationId="{5F8B6B86-99A7-4021-B7D2-D91686F0B9B7}"/>
          </ac:graphicFrameMkLst>
        </pc:graphicFrameChg>
        <pc:graphicFrameChg chg="add mod">
          <ac:chgData name="Rachel Taggart" userId="4f8aad94-55b7-4ba6-8498-7cad127c11eb" providerId="ADAL" clId="{59DA6F9B-4655-47B4-9F77-9959F0B7603E}" dt="2022-01-05T10:46:40.057" v="22" actId="1076"/>
          <ac:graphicFrameMkLst>
            <pc:docMk/>
            <pc:sldMk cId="1581998138" sldId="3426"/>
            <ac:graphicFrameMk id="10" creationId="{F6AA795A-C587-4022-A089-5AAC31FD3C60}"/>
          </ac:graphicFrameMkLst>
        </pc:graphicFrameChg>
        <pc:graphicFrameChg chg="add mod">
          <ac:chgData name="Rachel Taggart" userId="4f8aad94-55b7-4ba6-8498-7cad127c11eb" providerId="ADAL" clId="{59DA6F9B-4655-47B4-9F77-9959F0B7603E}" dt="2022-01-05T10:55:38.602" v="25" actId="1076"/>
          <ac:graphicFrameMkLst>
            <pc:docMk/>
            <pc:sldMk cId="1581998138" sldId="3426"/>
            <ac:graphicFrameMk id="11" creationId="{4F18BA31-67E5-481B-BCEC-8CEFA56A1900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[Change Pipeline - February 2022.xlsx]Current Period Change!PivotTable3</c:name>
    <c:fmtId val="34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Change</a:t>
            </a:r>
            <a:r>
              <a:rPr lang="en-US" baseline="0"/>
              <a:t> Development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'Current Period Change'!$H$3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'Current Period Change'!$G$4:$G$8</c:f>
              <c:strCache>
                <c:ptCount val="4"/>
                <c:pt idx="0">
                  <c:v>Capture</c:v>
                </c:pt>
                <c:pt idx="1">
                  <c:v>Initial Review</c:v>
                </c:pt>
                <c:pt idx="2">
                  <c:v>Pre-capture</c:v>
                </c:pt>
                <c:pt idx="3">
                  <c:v>Solution Review</c:v>
                </c:pt>
              </c:strCache>
            </c:strRef>
          </c:cat>
          <c:val>
            <c:numRef>
              <c:f>'Current Period Change'!$H$4:$H$8</c:f>
              <c:numCache>
                <c:formatCode>General</c:formatCode>
                <c:ptCount val="4"/>
                <c:pt idx="0">
                  <c:v>18</c:v>
                </c:pt>
                <c:pt idx="1">
                  <c:v>6</c:v>
                </c:pt>
                <c:pt idx="2">
                  <c:v>40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8B-4C7C-AD1D-19D5A7A071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56181135"/>
        <c:axId val="1851834319"/>
      </c:barChart>
      <c:catAx>
        <c:axId val="175618113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1834319"/>
        <c:crosses val="autoZero"/>
        <c:auto val="1"/>
        <c:lblAlgn val="ctr"/>
        <c:lblOffset val="100"/>
        <c:noMultiLvlLbl val="0"/>
      </c:catAx>
      <c:valAx>
        <c:axId val="1851834319"/>
        <c:scaling>
          <c:orientation val="minMax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61811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[Change Pipeline - February 2022.xlsx]In Delivery!PivotTable4</c:name>
    <c:fmtId val="36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/>
              <a:t>Delivery Pipeline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2"/>
          </a:solidFill>
          <a:ln>
            <a:noFill/>
          </a:ln>
          <a:effectLst/>
        </c:spPr>
      </c:pivotFmt>
      <c:pivotFmt>
        <c:idx val="2"/>
        <c:spPr>
          <a:solidFill>
            <a:schemeClr val="accent2"/>
          </a:solidFill>
          <a:ln>
            <a:noFill/>
          </a:ln>
          <a:effectLst/>
        </c:spPr>
      </c:pivotFmt>
      <c:pivotFmt>
        <c:idx val="3"/>
        <c:spPr>
          <a:solidFill>
            <a:schemeClr val="accent2"/>
          </a:solidFill>
          <a:ln>
            <a:noFill/>
          </a:ln>
          <a:effectLst/>
        </c:spP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0.20210804301709751"/>
          <c:y val="0.21003605975774114"/>
          <c:w val="0.77498280310233636"/>
          <c:h val="0.7201265138888952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'In Delivery'!$J$6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A4CF-4B46-B5B4-9061DA8319B1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A4CF-4B46-B5B4-9061DA8319B1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A4CF-4B46-B5B4-9061DA8319B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 Delivery'!$I$7:$I$11</c:f>
              <c:strCache>
                <c:ptCount val="4"/>
                <c:pt idx="0">
                  <c:v>CSSC</c:v>
                </c:pt>
                <c:pt idx="1">
                  <c:v>Standalone</c:v>
                </c:pt>
                <c:pt idx="2">
                  <c:v>Unallocated</c:v>
                </c:pt>
                <c:pt idx="3">
                  <c:v>Proposed Nov 22</c:v>
                </c:pt>
              </c:strCache>
            </c:strRef>
          </c:cat>
          <c:val>
            <c:numRef>
              <c:f>'In Delivery'!$J$7:$J$11</c:f>
              <c:numCache>
                <c:formatCode>General</c:formatCode>
                <c:ptCount val="4"/>
                <c:pt idx="0">
                  <c:v>4</c:v>
                </c:pt>
                <c:pt idx="1">
                  <c:v>12</c:v>
                </c:pt>
                <c:pt idx="2">
                  <c:v>5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4CF-4B46-B5B4-9061DA8319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21478751"/>
        <c:axId val="1862684431"/>
      </c:barChart>
      <c:catAx>
        <c:axId val="172147875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62684431"/>
        <c:crosses val="autoZero"/>
        <c:auto val="1"/>
        <c:lblAlgn val="ctr"/>
        <c:lblOffset val="100"/>
        <c:noMultiLvlLbl val="0"/>
      </c:catAx>
      <c:valAx>
        <c:axId val="1862684431"/>
        <c:scaling>
          <c:orientation val="minMax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14787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[Change Pipeline - February 2022.xlsx]Period updates!PivotTable5</c:name>
    <c:fmtId val="40"/>
  </c:pivotSource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>
                <a:effectLst/>
              </a:rPr>
              <a:t>Changes From Last Period</a:t>
            </a:r>
            <a:endParaRPr lang="en-GB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dLbl>
      </c:pivotFmt>
      <c:pivotFmt>
        <c:idx val="1"/>
        <c:spPr>
          <a:solidFill>
            <a:srgbClr val="7030A0"/>
          </a:solidFill>
          <a:ln w="19050">
            <a:solidFill>
              <a:schemeClr val="lt1"/>
            </a:solidFill>
          </a:ln>
          <a:effectLst/>
        </c:spPr>
      </c:pivotFmt>
      <c:pivotFmt>
        <c:idx val="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"/>
        <c:spPr>
          <a:solidFill>
            <a:srgbClr val="00B050"/>
          </a:solidFill>
          <a:ln w="19050">
            <a:solidFill>
              <a:schemeClr val="lt1"/>
            </a:solidFill>
          </a:ln>
          <a:effectLst/>
        </c:spPr>
      </c:pivotFmt>
      <c:pivotFmt>
        <c:idx val="4"/>
        <c:spPr>
          <a:solidFill>
            <a:srgbClr val="00B0F0"/>
          </a:solidFill>
          <a:ln w="19050">
            <a:solidFill>
              <a:schemeClr val="lt1"/>
            </a:solidFill>
          </a:ln>
          <a:effectLst/>
        </c:spPr>
      </c:pivotFmt>
      <c:pivotFmt>
        <c:idx val="5"/>
        <c:spPr>
          <a:solidFill>
            <a:srgbClr val="92D050"/>
          </a:solidFill>
          <a:ln w="19050">
            <a:solidFill>
              <a:schemeClr val="lt1"/>
            </a:solidFill>
          </a:ln>
          <a:effectLst/>
        </c:spPr>
      </c:pivotFmt>
      <c:pivotFmt>
        <c:idx val="6"/>
        <c:spPr>
          <a:solidFill>
            <a:srgbClr val="7030A0"/>
          </a:solidFill>
          <a:ln w="19050">
            <a:solidFill>
              <a:schemeClr val="lt1"/>
            </a:solidFill>
          </a:ln>
          <a:effectLst/>
        </c:spPr>
      </c:pivotFmt>
      <c:pivotFmt>
        <c:idx val="7"/>
        <c:spPr>
          <a:solidFill>
            <a:srgbClr val="9999FF"/>
          </a:solidFill>
          <a:ln w="19050">
            <a:solidFill>
              <a:schemeClr val="lt1"/>
            </a:solidFill>
          </a:ln>
          <a:effectLst/>
        </c:spPr>
      </c:pivotFmt>
      <c:pivotFmt>
        <c:idx val="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9"/>
        <c:spPr>
          <a:solidFill>
            <a:srgbClr val="00B0F0"/>
          </a:solidFill>
          <a:ln w="19050">
            <a:solidFill>
              <a:schemeClr val="lt1"/>
            </a:solidFill>
          </a:ln>
          <a:effectLst/>
        </c:spPr>
      </c:pivotFmt>
      <c:pivotFmt>
        <c:idx val="10"/>
        <c:spPr>
          <a:solidFill>
            <a:schemeClr val="accent2">
              <a:lumMod val="60000"/>
              <a:lumOff val="40000"/>
            </a:schemeClr>
          </a:solidFill>
          <a:ln w="19050">
            <a:solidFill>
              <a:schemeClr val="lt1"/>
            </a:solidFill>
          </a:ln>
          <a:effectLst/>
        </c:spPr>
      </c:pivotFmt>
      <c:pivotFmt>
        <c:idx val="11"/>
        <c:spPr>
          <a:solidFill>
            <a:srgbClr val="7030A0"/>
          </a:solidFill>
          <a:ln w="19050">
            <a:solidFill>
              <a:schemeClr val="lt1"/>
            </a:solidFill>
          </a:ln>
          <a:effectLst/>
        </c:spPr>
      </c:pivotFmt>
      <c:pivotFmt>
        <c:idx val="12"/>
        <c:spPr>
          <a:solidFill>
            <a:srgbClr val="9999FF"/>
          </a:solidFill>
          <a:ln w="19050">
            <a:solidFill>
              <a:schemeClr val="lt1"/>
            </a:solidFill>
          </a:ln>
          <a:effectLst/>
        </c:spPr>
      </c:pivotFmt>
      <c:pivotFmt>
        <c:idx val="13"/>
        <c:spPr>
          <a:solidFill>
            <a:srgbClr val="FFCCFF"/>
          </a:solidFill>
          <a:ln w="19050">
            <a:solidFill>
              <a:schemeClr val="lt1"/>
            </a:solidFill>
          </a:ln>
          <a:effectLst/>
        </c:spPr>
      </c:pivotFmt>
      <c:pivotFmt>
        <c:idx val="14"/>
        <c:spPr>
          <a:solidFill>
            <a:srgbClr val="7030A0"/>
          </a:solidFill>
          <a:ln w="19050">
            <a:solidFill>
              <a:schemeClr val="lt1"/>
            </a:solidFill>
          </a:ln>
          <a:effectLst/>
        </c:spPr>
      </c:pivotFmt>
      <c:pivotFmt>
        <c:idx val="15"/>
        <c:spPr>
          <a:solidFill>
            <a:srgbClr val="9999FF"/>
          </a:solidFill>
          <a:ln w="19050">
            <a:solidFill>
              <a:schemeClr val="lt1"/>
            </a:solidFill>
          </a:ln>
          <a:effectLst/>
        </c:spPr>
      </c:pivotFmt>
      <c:pivotFmt>
        <c:idx val="16"/>
        <c:spPr>
          <a:solidFill>
            <a:schemeClr val="bg1">
              <a:lumMod val="65000"/>
            </a:schemeClr>
          </a:solidFill>
          <a:ln w="19050">
            <a:solidFill>
              <a:schemeClr val="lt1"/>
            </a:solidFill>
          </a:ln>
          <a:effectLst/>
        </c:spPr>
      </c:pivotFmt>
      <c:pivotFmt>
        <c:idx val="17"/>
        <c:spPr>
          <a:solidFill>
            <a:srgbClr val="9999FF"/>
          </a:solidFill>
          <a:ln w="19050">
            <a:solidFill>
              <a:schemeClr val="lt1"/>
            </a:solidFill>
          </a:ln>
          <a:effectLst/>
        </c:spPr>
      </c:pivotFmt>
      <c:pivotFmt>
        <c:idx val="18"/>
        <c:spPr>
          <a:solidFill>
            <a:srgbClr val="7030A0"/>
          </a:solidFill>
          <a:ln w="19050">
            <a:solidFill>
              <a:schemeClr val="lt1"/>
            </a:solidFill>
          </a:ln>
          <a:effectLst/>
        </c:spPr>
      </c:pivotFmt>
      <c:pivotFmt>
        <c:idx val="19"/>
        <c:spPr>
          <a:solidFill>
            <a:schemeClr val="accent2">
              <a:lumMod val="75000"/>
            </a:schemeClr>
          </a:solidFill>
          <a:ln w="19050">
            <a:solidFill>
              <a:schemeClr val="lt1"/>
            </a:solidFill>
          </a:ln>
          <a:effectLst/>
        </c:spPr>
      </c:pivotFmt>
      <c:pivotFmt>
        <c:idx val="20"/>
        <c:spPr>
          <a:solidFill>
            <a:srgbClr val="92D050"/>
          </a:solidFill>
          <a:ln w="19050">
            <a:solidFill>
              <a:schemeClr val="lt1"/>
            </a:solidFill>
          </a:ln>
          <a:effectLst/>
        </c:spPr>
      </c:pivotFmt>
      <c:pivotFmt>
        <c:idx val="2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rgbClr val="9999FF"/>
          </a:solidFill>
          <a:ln w="19050">
            <a:solidFill>
              <a:schemeClr val="lt1"/>
            </a:solidFill>
          </a:ln>
          <a:effectLst/>
        </c:spPr>
      </c:pivotFmt>
      <c:pivotFmt>
        <c:idx val="23"/>
        <c:spPr>
          <a:solidFill>
            <a:srgbClr val="00B0F0"/>
          </a:solidFill>
          <a:ln w="19050">
            <a:solidFill>
              <a:schemeClr val="lt1"/>
            </a:solidFill>
          </a:ln>
          <a:effectLst/>
        </c:spPr>
      </c:pivotFmt>
      <c:pivotFmt>
        <c:idx val="24"/>
        <c:spPr>
          <a:solidFill>
            <a:srgbClr val="7030A0"/>
          </a:solidFill>
          <a:ln w="19050">
            <a:solidFill>
              <a:schemeClr val="lt1"/>
            </a:solidFill>
          </a:ln>
          <a:effectLst/>
        </c:spPr>
      </c:pivotFmt>
      <c:pivotFmt>
        <c:idx val="25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26"/>
        <c:spPr>
          <a:solidFill>
            <a:srgbClr val="92D050"/>
          </a:solidFill>
          <a:ln w="19050">
            <a:solidFill>
              <a:schemeClr val="lt1"/>
            </a:solidFill>
          </a:ln>
          <a:effectLst/>
        </c:spPr>
      </c:pivotFmt>
      <c:pivotFmt>
        <c:idx val="27"/>
        <c:spPr>
          <a:solidFill>
            <a:srgbClr val="00B0F0"/>
          </a:solidFill>
          <a:ln w="19050">
            <a:solidFill>
              <a:schemeClr val="lt1"/>
            </a:solidFill>
          </a:ln>
          <a:effectLst/>
        </c:spPr>
      </c:pivotFmt>
      <c:pivotFmt>
        <c:idx val="28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2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0"/>
        <c:spPr>
          <a:solidFill>
            <a:srgbClr val="92D050"/>
          </a:solidFill>
          <a:ln w="19050">
            <a:solidFill>
              <a:schemeClr val="lt1"/>
            </a:solidFill>
          </a:ln>
          <a:effectLst/>
        </c:spPr>
      </c:pivotFmt>
      <c:pivotFmt>
        <c:idx val="31"/>
        <c:spPr>
          <a:solidFill>
            <a:srgbClr val="92D050"/>
          </a:solidFill>
          <a:ln w="19050">
            <a:solidFill>
              <a:schemeClr val="lt1"/>
            </a:solidFill>
          </a:ln>
          <a:effectLst/>
        </c:spPr>
      </c:pivotFmt>
      <c:pivotFmt>
        <c:idx val="3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3"/>
        <c:spPr>
          <a:solidFill>
            <a:srgbClr val="9999FF"/>
          </a:solidFill>
          <a:ln w="19050">
            <a:solidFill>
              <a:schemeClr val="lt1"/>
            </a:solidFill>
          </a:ln>
          <a:effectLst/>
        </c:spPr>
      </c:pivotFmt>
      <c:pivotFmt>
        <c:idx val="34"/>
        <c:spPr>
          <a:solidFill>
            <a:srgbClr val="7030A0"/>
          </a:solidFill>
          <a:ln w="19050">
            <a:solidFill>
              <a:schemeClr val="lt1"/>
            </a:solidFill>
          </a:ln>
          <a:effectLst/>
        </c:spPr>
      </c:pivotFmt>
      <c:pivotFmt>
        <c:idx val="35"/>
        <c:spPr>
          <a:solidFill>
            <a:srgbClr val="00B0F0"/>
          </a:solidFill>
          <a:ln w="19050">
            <a:solidFill>
              <a:schemeClr val="lt1"/>
            </a:solidFill>
          </a:ln>
          <a:effectLst/>
        </c:spPr>
      </c:pivotFmt>
      <c:pivotFmt>
        <c:idx val="36"/>
        <c:spPr>
          <a:solidFill>
            <a:srgbClr val="92D050"/>
          </a:solidFill>
          <a:ln w="19050">
            <a:solidFill>
              <a:schemeClr val="lt1"/>
            </a:solidFill>
          </a:ln>
          <a:effectLst/>
        </c:spPr>
      </c:pivotFmt>
      <c:pivotFmt>
        <c:idx val="3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8"/>
        <c:spPr>
          <a:solidFill>
            <a:srgbClr val="9999FF"/>
          </a:solidFill>
          <a:ln w="19050">
            <a:solidFill>
              <a:schemeClr val="lt1"/>
            </a:solidFill>
          </a:ln>
          <a:effectLst/>
        </c:spPr>
      </c:pivotFmt>
      <c:pivotFmt>
        <c:idx val="39"/>
        <c:spPr>
          <a:solidFill>
            <a:srgbClr val="7030A0"/>
          </a:solidFill>
          <a:ln w="19050">
            <a:solidFill>
              <a:schemeClr val="lt1"/>
            </a:solidFill>
          </a:ln>
          <a:effectLst/>
        </c:spPr>
      </c:pivotFmt>
      <c:pivotFmt>
        <c:idx val="40"/>
        <c:spPr>
          <a:solidFill>
            <a:srgbClr val="00B0F0"/>
          </a:solidFill>
          <a:ln w="19050">
            <a:solidFill>
              <a:schemeClr val="lt1"/>
            </a:solidFill>
          </a:ln>
          <a:effectLst/>
        </c:spPr>
      </c:pivotFmt>
      <c:pivotFmt>
        <c:idx val="41"/>
        <c:spPr>
          <a:solidFill>
            <a:srgbClr val="92D050"/>
          </a:solidFill>
          <a:ln w="19050">
            <a:solidFill>
              <a:schemeClr val="lt1"/>
            </a:solidFill>
          </a:ln>
          <a:effectLst/>
        </c:spPr>
      </c:pivotFmt>
    </c:pivotFmts>
    <c:plotArea>
      <c:layout/>
      <c:pieChart>
        <c:varyColors val="1"/>
        <c:ser>
          <c:idx val="0"/>
          <c:order val="0"/>
          <c:tx>
            <c:strRef>
              <c:f>'Period updates'!$B$30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rgbClr val="9999F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E00-4472-97E9-9E3C2D59691D}"/>
              </c:ext>
            </c:extLst>
          </c:dPt>
          <c:dPt>
            <c:idx val="1"/>
            <c:bubble3D val="0"/>
            <c:explosion val="2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E00-4472-97E9-9E3C2D59691D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E00-4472-97E9-9E3C2D59691D}"/>
              </c:ext>
            </c:extLst>
          </c:dPt>
          <c:dPt>
            <c:idx val="3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E00-4472-97E9-9E3C2D59691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E00-4472-97E9-9E3C2D59691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'Period updates'!$A$31:$A$35</c:f>
              <c:strCache>
                <c:ptCount val="4"/>
                <c:pt idx="0">
                  <c:v>New Mod</c:v>
                </c:pt>
                <c:pt idx="1">
                  <c:v>New CP</c:v>
                </c:pt>
                <c:pt idx="2">
                  <c:v>CP Implemented</c:v>
                </c:pt>
                <c:pt idx="3">
                  <c:v>MOD to be implemented</c:v>
                </c:pt>
              </c:strCache>
            </c:strRef>
          </c:cat>
          <c:val>
            <c:numRef>
              <c:f>'Period updates'!$B$31:$B$35</c:f>
              <c:numCache>
                <c:formatCode>General</c:formatCode>
                <c:ptCount val="4"/>
                <c:pt idx="0">
                  <c:v>9</c:v>
                </c:pt>
                <c:pt idx="1">
                  <c:v>3</c:v>
                </c:pt>
                <c:pt idx="2">
                  <c:v>5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E00-4472-97E9-9E3C2D5969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31/01/2022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2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2357B9-A31F-4FC7-A38A-70DF36F645F3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2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2876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- copy heavy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24">
            <a:extLst>
              <a:ext uri="{FF2B5EF4-FFF2-40B4-BE49-F238E27FC236}">
                <a16:creationId xmlns:a16="http://schemas.microsoft.com/office/drawing/2014/main" id="{BFE89D31-1694-4358-8650-1FB611FAD68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395537" y="260493"/>
            <a:ext cx="4691063" cy="476466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>
              <a:defRPr kumimoji="0" lang="en-GB" sz="2597" b="0" i="0" u="none" strike="noStrike" kern="0" cap="none" spc="0" normalizeH="0" baseline="0" noProof="0" dirty="0" smtClean="0">
                <a:ln>
                  <a:noFill/>
                </a:ln>
                <a:solidFill>
                  <a:srgbClr val="FFBA1A"/>
                </a:solidFill>
                <a:effectLst/>
                <a:uLnTx/>
                <a:uFillTx/>
                <a:latin typeface="Poppins-Light"/>
                <a:ea typeface="+mj-ea"/>
                <a:cs typeface="Poppins-Light"/>
              </a:defRPr>
            </a:lvl1pPr>
          </a:lstStyle>
          <a:p>
            <a:pPr marL="12685" marR="5074" lvl="0" indent="0" algn="l" defTabSz="913303" rtl="0" eaLnBrk="1" fontAlgn="auto" latinLnBrk="0" hangingPunct="1">
              <a:lnSpc>
                <a:spcPts val="2996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597" b="0" i="0" u="none" strike="noStrike" kern="0" cap="none" spc="0" normalizeH="0" baseline="0" noProof="0">
                <a:ln>
                  <a:noFill/>
                </a:ln>
                <a:solidFill>
                  <a:srgbClr val="FFBA1A"/>
                </a:solidFill>
                <a:effectLst/>
                <a:uLnTx/>
                <a:uFillTx/>
                <a:latin typeface="Poppins-Light"/>
                <a:ea typeface="+mn-ea"/>
                <a:cs typeface="+mn-cs"/>
              </a:rPr>
              <a:t>Simple content heavy slide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0072CB-C7B4-4E15-BFA3-70CB1D09705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57200" y="897417"/>
            <a:ext cx="8305800" cy="3881408"/>
          </a:xfrm>
          <a:prstGeom prst="rect">
            <a:avLst/>
          </a:prstGeom>
        </p:spPr>
        <p:txBody>
          <a:bodyPr/>
          <a:lstStyle>
            <a:lvl1pPr>
              <a:defRPr sz="899">
                <a:solidFill>
                  <a:schemeClr val="accent1"/>
                </a:solidFill>
              </a:defRPr>
            </a:lvl1pPr>
            <a:lvl2pPr>
              <a:defRPr sz="899">
                <a:solidFill>
                  <a:schemeClr val="accent1"/>
                </a:solidFill>
              </a:defRPr>
            </a:lvl2pPr>
            <a:lvl3pPr>
              <a:defRPr sz="899">
                <a:solidFill>
                  <a:schemeClr val="accent1"/>
                </a:solidFill>
              </a:defRPr>
            </a:lvl3pPr>
            <a:lvl4pPr>
              <a:defRPr sz="899">
                <a:solidFill>
                  <a:schemeClr val="accent1"/>
                </a:solidFill>
              </a:defRPr>
            </a:lvl4pPr>
            <a:lvl5pPr>
              <a:defRPr sz="899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4321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notesSlide" Target="../notesSlides/notesSlide1.xml"/><Relationship Id="rId7" Type="http://schemas.openxmlformats.org/officeDocument/2006/relationships/package" Target="../embeddings/Microsoft_Excel_Worksheet3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020490"/>
            <a:ext cx="7772400" cy="1102519"/>
          </a:xfrm>
        </p:spPr>
        <p:txBody>
          <a:bodyPr>
            <a:normAutofit/>
          </a:bodyPr>
          <a:lstStyle/>
          <a:p>
            <a:r>
              <a:rPr lang="en-GB" sz="3600" dirty="0">
                <a:latin typeface="Arial"/>
                <a:cs typeface="Arial"/>
              </a:rPr>
              <a:t>Change Pipeline</a:t>
            </a:r>
          </a:p>
        </p:txBody>
      </p:sp>
    </p:spTree>
    <p:extLst>
      <p:ext uri="{BB962C8B-B14F-4D97-AF65-F5344CB8AC3E}">
        <p14:creationId xmlns:p14="http://schemas.microsoft.com/office/powerpoint/2010/main" val="3657548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A3F08-64D0-41F2-864D-9FD93219A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95" y="122081"/>
            <a:ext cx="9030585" cy="637580"/>
          </a:xfrm>
        </p:spPr>
        <p:txBody>
          <a:bodyPr>
            <a:noAutofit/>
          </a:bodyPr>
          <a:lstStyle/>
          <a:p>
            <a:r>
              <a:rPr lang="en-GB" sz="1800" dirty="0"/>
              <a:t>Change Development &amp; Delivery Pipeline (DSC Change / Minor Release Budget)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3D3E0BB-32E6-45F2-B87D-9FD7A1946B9A}"/>
              </a:ext>
            </a:extLst>
          </p:cNvPr>
          <p:cNvSpPr txBox="1"/>
          <p:nvPr/>
        </p:nvSpPr>
        <p:spPr>
          <a:xfrm>
            <a:off x="7176868" y="4304644"/>
            <a:ext cx="200697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* Pre-capture may contain changes that won’t require delivery / funding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EBB33185-1A26-4927-9BE7-51CC2DD6B68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7660440"/>
              </p:ext>
            </p:extLst>
          </p:nvPr>
        </p:nvGraphicFramePr>
        <p:xfrm>
          <a:off x="449816" y="654506"/>
          <a:ext cx="4339590" cy="21822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5F8B6B86-99A7-4021-B7D2-D91686F0B9B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1291707"/>
              </p:ext>
            </p:extLst>
          </p:nvPr>
        </p:nvGraphicFramePr>
        <p:xfrm>
          <a:off x="289310" y="2571750"/>
          <a:ext cx="4989272" cy="21822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F6AA795A-C587-4022-A089-5AAC31FD3C6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5314197"/>
              </p:ext>
            </p:extLst>
          </p:nvPr>
        </p:nvGraphicFramePr>
        <p:xfrm>
          <a:off x="5559106" y="759661"/>
          <a:ext cx="3235525" cy="3380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8C43244C-5B6D-46F2-B265-6F98027F7DC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7424763"/>
              </p:ext>
            </p:extLst>
          </p:nvPr>
        </p:nvGraphicFramePr>
        <p:xfrm>
          <a:off x="5889280" y="4174388"/>
          <a:ext cx="91440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Worksheet" showAsIcon="1" r:id="rId7" imgW="914400" imgH="792360" progId="Excel.Sheet.12">
                  <p:embed/>
                </p:oleObj>
              </mc:Choice>
              <mc:Fallback>
                <p:oleObj name="Worksheet" showAsIcon="1" r:id="rId7" imgW="914400" imgH="792360" progId="Excel.Sheet.12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8C43244C-5B6D-46F2-B265-6F98027F7DC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889280" y="4174388"/>
                        <a:ext cx="914400" cy="792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81998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D039978-F70A-4C74-8B7C-9E5DA1519EF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17714" y="153240"/>
            <a:ext cx="8708571" cy="400110"/>
          </a:xfrm>
        </p:spPr>
        <p:txBody>
          <a:bodyPr/>
          <a:lstStyle/>
          <a:p>
            <a:pPr marL="0" indent="0">
              <a:buNone/>
            </a:pPr>
            <a:r>
              <a:rPr lang="en-GB" sz="2000" b="1" dirty="0">
                <a:solidFill>
                  <a:schemeClr val="accent1"/>
                </a:solidFill>
              </a:rPr>
              <a:t>2021-2022 DSC Change / </a:t>
            </a:r>
            <a:r>
              <a:rPr lang="en-GB" sz="2000" b="1" dirty="0" err="1">
                <a:solidFill>
                  <a:schemeClr val="accent1"/>
                </a:solidFill>
              </a:rPr>
              <a:t>MiR</a:t>
            </a:r>
            <a:r>
              <a:rPr lang="en-GB" sz="2000" b="1" dirty="0">
                <a:solidFill>
                  <a:schemeClr val="accent1"/>
                </a:solidFill>
              </a:rPr>
              <a:t> Pipeline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4E15DDA-19B8-4236-8ACC-6AAADE9DCEC5}"/>
              </a:ext>
            </a:extLst>
          </p:cNvPr>
          <p:cNvSpPr/>
          <p:nvPr/>
        </p:nvSpPr>
        <p:spPr>
          <a:xfrm>
            <a:off x="7848081" y="2844947"/>
            <a:ext cx="1151030" cy="140035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0" marR="0" lvl="0" indent="0" algn="l" defTabSz="913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99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Key</a:t>
            </a:r>
            <a:r>
              <a:rPr kumimoji="0" lang="en-GB" sz="799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: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543BBB4-E85C-4BDC-862E-856A4CD8D481}"/>
              </a:ext>
            </a:extLst>
          </p:cNvPr>
          <p:cNvSpPr txBox="1"/>
          <p:nvPr/>
        </p:nvSpPr>
        <p:spPr>
          <a:xfrm>
            <a:off x="7891733" y="3039117"/>
            <a:ext cx="1045588" cy="19992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/>
            </a:lvl1pPr>
          </a:lstStyle>
          <a:p>
            <a:pPr marL="0" marR="0" lvl="0" indent="0" algn="ctr" defTabSz="913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srgbClr val="1E124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On Track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C37DC85-0266-4B68-8BEE-A637CF73A9C6}"/>
              </a:ext>
            </a:extLst>
          </p:cNvPr>
          <p:cNvSpPr txBox="1"/>
          <p:nvPr/>
        </p:nvSpPr>
        <p:spPr>
          <a:xfrm>
            <a:off x="7891733" y="3282126"/>
            <a:ext cx="1045588" cy="1999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0" marR="0" lvl="0" indent="0" algn="ctr" defTabSz="913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srgbClr val="1E124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Potential Activity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59233769-C974-44D3-9168-2B866113F4F3}"/>
              </a:ext>
            </a:extLst>
          </p:cNvPr>
          <p:cNvSpPr/>
          <p:nvPr/>
        </p:nvSpPr>
        <p:spPr>
          <a:xfrm>
            <a:off x="7891732" y="3540190"/>
            <a:ext cx="1045589" cy="199927"/>
          </a:xfrm>
          <a:prstGeom prst="rect">
            <a:avLst/>
          </a:prstGeom>
          <a:solidFill>
            <a:srgbClr val="0070C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</a:t>
            </a: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Complete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77C23BF2-E296-477C-BF67-AB2348F6F77A}"/>
              </a:ext>
            </a:extLst>
          </p:cNvPr>
          <p:cNvSpPr/>
          <p:nvPr/>
        </p:nvSpPr>
        <p:spPr>
          <a:xfrm>
            <a:off x="7891732" y="3781655"/>
            <a:ext cx="1045589" cy="199927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Potential risk to plan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DA6A0777-15AF-491D-8996-C3FB4C43E1C7}"/>
              </a:ext>
            </a:extLst>
          </p:cNvPr>
          <p:cNvSpPr/>
          <p:nvPr/>
        </p:nvSpPr>
        <p:spPr>
          <a:xfrm>
            <a:off x="7900801" y="4024877"/>
            <a:ext cx="1045589" cy="196682"/>
          </a:xfrm>
          <a:prstGeom prst="rect">
            <a:avLst/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Plan At Risk 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1F8CB9DE-FF6F-41F1-8EA0-AFE5E8964C22}"/>
              </a:ext>
            </a:extLst>
          </p:cNvPr>
          <p:cNvSpPr/>
          <p:nvPr/>
        </p:nvSpPr>
        <p:spPr>
          <a:xfrm>
            <a:off x="7945540" y="1121695"/>
            <a:ext cx="1053571" cy="1197925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0" marR="0" lvl="0" indent="0" algn="l" defTabSz="913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99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Key</a:t>
            </a:r>
            <a:r>
              <a:rPr kumimoji="0" lang="en-GB" sz="7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:</a:t>
            </a:r>
          </a:p>
        </p:txBody>
      </p:sp>
      <p:sp>
        <p:nvSpPr>
          <p:cNvPr id="84" name="5-Point Star 120">
            <a:extLst>
              <a:ext uri="{FF2B5EF4-FFF2-40B4-BE49-F238E27FC236}">
                <a16:creationId xmlns:a16="http://schemas.microsoft.com/office/drawing/2014/main" id="{FEF40D73-8ADF-4458-A02C-46B354E37D0C}"/>
              </a:ext>
            </a:extLst>
          </p:cNvPr>
          <p:cNvSpPr/>
          <p:nvPr/>
        </p:nvSpPr>
        <p:spPr>
          <a:xfrm>
            <a:off x="8053343" y="1353394"/>
            <a:ext cx="256500" cy="16200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5" name="5-Point Star 121">
            <a:extLst>
              <a:ext uri="{FF2B5EF4-FFF2-40B4-BE49-F238E27FC236}">
                <a16:creationId xmlns:a16="http://schemas.microsoft.com/office/drawing/2014/main" id="{304E6ED8-5930-45BB-BA2D-AF78F73C5A46}"/>
              </a:ext>
            </a:extLst>
          </p:cNvPr>
          <p:cNvSpPr/>
          <p:nvPr/>
        </p:nvSpPr>
        <p:spPr>
          <a:xfrm>
            <a:off x="8089663" y="2049388"/>
            <a:ext cx="256500" cy="162000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1B5456E8-DEAB-4200-8762-0389297765DE}"/>
              </a:ext>
            </a:extLst>
          </p:cNvPr>
          <p:cNvSpPr txBox="1"/>
          <p:nvPr/>
        </p:nvSpPr>
        <p:spPr>
          <a:xfrm>
            <a:off x="8472740" y="119411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Approval on track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6D0078A2-7678-401C-990D-67D8409A9CDF}"/>
              </a:ext>
            </a:extLst>
          </p:cNvPr>
          <p:cNvSpPr txBox="1"/>
          <p:nvPr/>
        </p:nvSpPr>
        <p:spPr>
          <a:xfrm>
            <a:off x="8504928" y="1966441"/>
            <a:ext cx="5982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Approval at risk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258EB99B-EADE-491F-9A27-7EDD2D173D3B}"/>
              </a:ext>
            </a:extLst>
          </p:cNvPr>
          <p:cNvSpPr txBox="1"/>
          <p:nvPr/>
        </p:nvSpPr>
        <p:spPr>
          <a:xfrm>
            <a:off x="8460268" y="1625789"/>
            <a:ext cx="66051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Approved</a:t>
            </a:r>
          </a:p>
        </p:txBody>
      </p:sp>
      <p:sp>
        <p:nvSpPr>
          <p:cNvPr id="89" name="5-Point Star 122">
            <a:extLst>
              <a:ext uri="{FF2B5EF4-FFF2-40B4-BE49-F238E27FC236}">
                <a16:creationId xmlns:a16="http://schemas.microsoft.com/office/drawing/2014/main" id="{5B468B40-1C2F-4701-91F8-F50B6B27DE42}"/>
              </a:ext>
            </a:extLst>
          </p:cNvPr>
          <p:cNvSpPr/>
          <p:nvPr/>
        </p:nvSpPr>
        <p:spPr>
          <a:xfrm>
            <a:off x="8053343" y="1674507"/>
            <a:ext cx="256500" cy="162000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AE8989-06A2-4EC2-B69F-051F4D4371C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086"/>
          <a:stretch/>
        </p:blipFill>
        <p:spPr>
          <a:xfrm>
            <a:off x="144888" y="553350"/>
            <a:ext cx="7423809" cy="4290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6203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SharedWithUsers xmlns="3ee84ff3-1fa2-4b0e-bbc1-9d3729ac2ba9">
      <UserInfo>
        <DisplayName>Tony Klein</DisplayName>
        <AccountId>189</AccountId>
        <AccountType/>
      </UserInfo>
      <UserInfo>
        <DisplayName>Charan Singh</DisplayName>
        <AccountId>59</AccountId>
        <AccountType/>
      </UserInfo>
    </SharedWithUsers>
    <_Flow_SignoffStatus xmlns="efb0c983-77a3-4edc-9303-e1cb655c76c7" xsi:nil="true"/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3" ma:contentTypeDescription="Create a new document." ma:contentTypeScope="" ma:versionID="9bb224142be6fbbc8b98e1f99454ecd1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54f627d5b449adedc3be3afe57feb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966AA5-3D01-4B81-BAE0-8020A2E16EFF}">
  <ds:schemaRefs>
    <ds:schemaRef ds:uri="http://schemas.microsoft.com/office/2006/documentManagement/types"/>
    <ds:schemaRef ds:uri="http://purl.org/dc/terms/"/>
    <ds:schemaRef ds:uri="http://www.w3.org/XML/1998/namespace"/>
    <ds:schemaRef ds:uri="103fba77-31dd-4780-83f9-c54f26c3a260"/>
    <ds:schemaRef ds:uri="http://purl.org/dc/elements/1.1/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11f1cc19-a6a2-4477-822b-8358f9edc374"/>
  </ds:schemaRefs>
</ds:datastoreItem>
</file>

<file path=customXml/itemProps2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393B390-7DB0-4FC0-893A-1C282991D0A9}"/>
</file>

<file path=docProps/app.xml><?xml version="1.0" encoding="utf-8"?>
<Properties xmlns="http://schemas.openxmlformats.org/officeDocument/2006/extended-properties" xmlns:vt="http://schemas.openxmlformats.org/officeDocument/2006/docPropsVTypes">
  <TotalTime>12286</TotalTime>
  <Words>66</Words>
  <Application>Microsoft Office PowerPoint</Application>
  <PresentationFormat>On-screen Show (16:9)</PresentationFormat>
  <Paragraphs>18</Paragraphs>
  <Slides>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Poppins Medium</vt:lpstr>
      <vt:lpstr>Poppins-Light</vt:lpstr>
      <vt:lpstr>Office Theme</vt:lpstr>
      <vt:lpstr>Microsoft Excel Worksheet</vt:lpstr>
      <vt:lpstr>Change Pipeline</vt:lpstr>
      <vt:lpstr>Change Development &amp; Delivery Pipeline (DSC Change / Minor Release Budget) </vt:lpstr>
      <vt:lpstr>PowerPoint Presentation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Rachel Taggart</cp:lastModifiedBy>
  <cp:revision>24</cp:revision>
  <dcterms:created xsi:type="dcterms:W3CDTF">2018-09-02T17:12:15Z</dcterms:created>
  <dcterms:modified xsi:type="dcterms:W3CDTF">2022-01-31T17:17:25Z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0x01010050FB9CDCC5328344A3162B2D7C8A4CE2</vt:lpwstr>
  </property>
</Properties>
</file>