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5" r:id="rId5"/>
    <p:sldId id="88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CCB3B"/>
    <a:srgbClr val="FFBF00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D2C321-CFE7-406D-9B25-853F7734D821}" v="121" dt="2022-01-28T11:20:49.052"/>
    <p1510:client id="{C3C6A26A-07F4-B06C-51EC-9C10C287BE04}" v="22" dt="2022-01-31T14:58:22.734"/>
    <p1510:client id="{E314A53E-B2D1-4907-898F-635516CBBC6F}" v="77" dt="2022-01-28T11:36:42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c165d205-f988-41c6-a790-ae0515e39fe0" providerId="ADAL" clId="{E314A53E-B2D1-4907-898F-635516CBBC6F}"/>
    <pc:docChg chg="custSel modSld">
      <pc:chgData name="Tracy OConnor" userId="c165d205-f988-41c6-a790-ae0515e39fe0" providerId="ADAL" clId="{E314A53E-B2D1-4907-898F-635516CBBC6F}" dt="2022-01-28T11:36:42.950" v="76"/>
      <pc:docMkLst>
        <pc:docMk/>
      </pc:docMkLst>
      <pc:sldChg chg="modSp">
        <pc:chgData name="Tracy OConnor" userId="c165d205-f988-41c6-a790-ae0515e39fe0" providerId="ADAL" clId="{E314A53E-B2D1-4907-898F-635516CBBC6F}" dt="2022-01-28T11:36:42.950" v="76"/>
        <pc:sldMkLst>
          <pc:docMk/>
          <pc:sldMk cId="416191731" sldId="885"/>
        </pc:sldMkLst>
        <pc:graphicFrameChg chg="mod">
          <ac:chgData name="Tracy OConnor" userId="c165d205-f988-41c6-a790-ae0515e39fe0" providerId="ADAL" clId="{E314A53E-B2D1-4907-898F-635516CBBC6F}" dt="2022-01-28T11:36:42.950" v="7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c165d205-f988-41c6-a790-ae0515e39fe0" providerId="ADAL" clId="{E314A53E-B2D1-4907-898F-635516CBBC6F}" dt="2022-01-28T11:36:33.558" v="75" actId="20577"/>
        <pc:sldMkLst>
          <pc:docMk/>
          <pc:sldMk cId="998598407" sldId="886"/>
        </pc:sldMkLst>
        <pc:graphicFrameChg chg="modGraphic">
          <ac:chgData name="Tracy OConnor" userId="c165d205-f988-41c6-a790-ae0515e39fe0" providerId="ADAL" clId="{E314A53E-B2D1-4907-898F-635516CBBC6F}" dt="2022-01-28T11:36:33.558" v="75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5DD2C321-CFE7-406D-9B25-853F7734D821}"/>
    <pc:docChg chg="modSld">
      <pc:chgData name="Tracy OConnor" userId="S::tracy.oconnor@xoserve.com::c165d205-f988-41c6-a790-ae0515e39fe0" providerId="AD" clId="Web-{5DD2C321-CFE7-406D-9B25-853F7734D821}" dt="2022-01-28T11:19:50.520" v="107"/>
      <pc:docMkLst>
        <pc:docMk/>
      </pc:docMkLst>
      <pc:sldChg chg="modSp">
        <pc:chgData name="Tracy OConnor" userId="S::tracy.oconnor@xoserve.com::c165d205-f988-41c6-a790-ae0515e39fe0" providerId="AD" clId="Web-{5DD2C321-CFE7-406D-9B25-853F7734D821}" dt="2022-01-28T11:19:50.520" v="107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5DD2C321-CFE7-406D-9B25-853F7734D821}" dt="2022-01-28T11:19:50.520" v="10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clId="Web-{C3C6A26A-07F4-B06C-51EC-9C10C287BE04}"/>
    <pc:docChg chg="modSld">
      <pc:chgData name="" userId="" providerId="" clId="Web-{C3C6A26A-07F4-B06C-51EC-9C10C287BE04}" dt="2022-01-31T14:58:16.484" v="1"/>
      <pc:docMkLst>
        <pc:docMk/>
      </pc:docMkLst>
      <pc:sldChg chg="modSp">
        <pc:chgData name="" userId="" providerId="" clId="Web-{C3C6A26A-07F4-B06C-51EC-9C10C287BE04}" dt="2022-01-31T14:58:16.484" v="1"/>
        <pc:sldMkLst>
          <pc:docMk/>
          <pc:sldMk cId="416191731" sldId="885"/>
        </pc:sldMkLst>
        <pc:graphicFrameChg chg="mod modGraphic">
          <ac:chgData name="" userId="" providerId="" clId="Web-{C3C6A26A-07F4-B06C-51EC-9C10C287BE04}" dt="2022-01-31T14:58:16.484" v="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640AC490-5867-4749-855A-7A3D5D993079}"/>
    <pc:docChg chg="modSld">
      <pc:chgData name="Jon Follows1" userId="S::jon.follows1@xoserve.com::03766345-d5c6-469f-bc0c-a01247b0b53a" providerId="AD" clId="Web-{640AC490-5867-4749-855A-7A3D5D993079}" dt="2022-01-26T09:09:06.667" v="97"/>
      <pc:docMkLst>
        <pc:docMk/>
      </pc:docMkLst>
      <pc:sldChg chg="modSp">
        <pc:chgData name="Jon Follows1" userId="S::jon.follows1@xoserve.com::03766345-d5c6-469f-bc0c-a01247b0b53a" providerId="AD" clId="Web-{640AC490-5867-4749-855A-7A3D5D993079}" dt="2022-01-26T09:09:06.667" v="97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640AC490-5867-4749-855A-7A3D5D993079}" dt="2022-01-26T09:09:06.667" v="9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Jon Follows1" userId="03766345-d5c6-469f-bc0c-a01247b0b53a" providerId="ADAL" clId="{28AACDB5-69C3-443F-BA8A-B100344487A1}"/>
    <pc:docChg chg="undo custSel modSld">
      <pc:chgData name="Jon Follows1" userId="03766345-d5c6-469f-bc0c-a01247b0b53a" providerId="ADAL" clId="{28AACDB5-69C3-443F-BA8A-B100344487A1}" dt="2022-01-26T16:21:26.402" v="511" actId="20577"/>
      <pc:docMkLst>
        <pc:docMk/>
      </pc:docMkLst>
      <pc:sldChg chg="modSp">
        <pc:chgData name="Jon Follows1" userId="03766345-d5c6-469f-bc0c-a01247b0b53a" providerId="ADAL" clId="{28AACDB5-69C3-443F-BA8A-B100344487A1}" dt="2022-01-26T16:21:26.402" v="511" actId="20577"/>
        <pc:sldMkLst>
          <pc:docMk/>
          <pc:sldMk cId="416191731" sldId="885"/>
        </pc:sldMkLst>
        <pc:spChg chg="mod">
          <ac:chgData name="Jon Follows1" userId="03766345-d5c6-469f-bc0c-a01247b0b53a" providerId="ADAL" clId="{28AACDB5-69C3-443F-BA8A-B100344487A1}" dt="2022-01-26T09:35:44.832" v="7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28AACDB5-69C3-443F-BA8A-B100344487A1}" dt="2022-01-26T16:21:26.402" v="511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03766345-d5c6-469f-bc0c-a01247b0b53a" providerId="ADAL" clId="{28AACDB5-69C3-443F-BA8A-B100344487A1}" dt="2022-01-26T16:21:16.732" v="510" actId="20577"/>
        <pc:sldMkLst>
          <pc:docMk/>
          <pc:sldMk cId="998598407" sldId="886"/>
        </pc:sldMkLst>
        <pc:spChg chg="mod">
          <ac:chgData name="Jon Follows1" userId="03766345-d5c6-469f-bc0c-a01247b0b53a" providerId="ADAL" clId="{28AACDB5-69C3-443F-BA8A-B100344487A1}" dt="2022-01-26T09:35:51.405" v="9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28AACDB5-69C3-443F-BA8A-B100344487A1}" dt="2022-01-26T16:21:16.732" v="510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C3C6A26A-07F4-B06C-51EC-9C10C287BE04}"/>
    <pc:docChg chg="modSld">
      <pc:chgData name="Tracy OConnor" userId="S::tracy.oconnor@xoserve.com::c165d205-f988-41c6-a790-ae0515e39fe0" providerId="AD" clId="Web-{C3C6A26A-07F4-B06C-51EC-9C10C287BE04}" dt="2022-01-31T14:58:19.687" v="1"/>
      <pc:docMkLst>
        <pc:docMk/>
      </pc:docMkLst>
      <pc:sldChg chg="modSp">
        <pc:chgData name="Tracy OConnor" userId="S::tracy.oconnor@xoserve.com::c165d205-f988-41c6-a790-ae0515e39fe0" providerId="AD" clId="Web-{C3C6A26A-07F4-B06C-51EC-9C10C287BE04}" dt="2022-01-31T14:58:19.687" v="1"/>
        <pc:sldMkLst>
          <pc:docMk/>
          <pc:sldMk cId="998598407" sldId="886"/>
        </pc:sldMkLst>
        <pc:graphicFrameChg chg="mod modGraphic">
          <ac:chgData name="Tracy OConnor" userId="S::tracy.oconnor@xoserve.com::c165d205-f988-41c6-a790-ae0515e39fe0" providerId="AD" clId="Web-{C3C6A26A-07F4-B06C-51EC-9C10C287BE04}" dt="2022-01-31T14:58:19.687" v="1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929558"/>
              </p:ext>
            </p:extLst>
          </p:nvPr>
        </p:nvGraphicFramePr>
        <p:xfrm>
          <a:off x="198522" y="495673"/>
          <a:ext cx="8756635" cy="4492998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4501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2162628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739625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237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Changes are progressing on track against plan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Level Design scheduled to complete 11/02/22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691003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XRN4978 -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Notification of Rolling AQ Value (following Transfer of Ownership between M-5 and M) </a:t>
                      </a:r>
                      <a:endParaRPr lang="en-GB" sz="90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scheduled to complete 10/02/22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commence on 04/02/22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XRN4990 -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67208 – Customers have not yet approved the High-Level Solution Option which is progressing through design in parallel.</a:t>
                      </a:r>
                      <a:br>
                        <a:rPr lang="en-GB" sz="9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Mitigation: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Accept Risk;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risk as only 1 solution option identified and expecting approval in February </a:t>
                      </a:r>
                      <a:r>
                        <a:rPr lang="en-GB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scheduled to complete 01/02/22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commence on 01/02/22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3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XRN4992B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0687 Clarification of Supplier of Last Resort (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SoLR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Cost Recovery Process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scheduled to complete 31/01/22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commence on 28/01/22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  <a:tr h="615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 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scheduled to complete on 11/02/22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commence on 08/02/22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92173"/>
                  </a:ext>
                </a:extLst>
              </a:tr>
              <a:tr h="723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scheduled to complete on 04/02/22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commence on 01/02/22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85577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Shipper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62576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26th 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216372"/>
              </p:ext>
            </p:extLst>
          </p:nvPr>
        </p:nvGraphicFramePr>
        <p:xfrm>
          <a:off x="198522" y="495673"/>
          <a:ext cx="8756635" cy="2826740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9339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1933199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964216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3106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Changes are progressing on track against plan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Level Design scheduled to complete 02/02/22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691003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XRN4900 - Biomethane/Propane Reduction</a:t>
                      </a: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scheduled to complete 01/02/22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commence on 02/02/22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scheduled to complete 04/02/22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commence on 01/02/22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XRN5298 -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scheduled to complete 02/02/22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commence on 27/01/22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DN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62576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26th 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59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DFCC8E-14F6-44C4-A5E8-3D47663BE0CD}"/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062c7a58-680f-4f64-b38c-ee534b20c862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856e6b54-728d-4a1a-921a-4039fc36354d"/>
    <ds:schemaRef ds:uri="http://purl.org/dc/terms/"/>
    <ds:schemaRef ds:uri="103fba77-31dd-4780-83f9-c54f26c3a26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369</Words>
  <Application>Microsoft Office PowerPoint</Application>
  <PresentationFormat>On-screen Show (16:9)</PresentationFormat>
  <Paragraphs>64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Dec 21 - April 22 Changes in Design – Shipper Status Update</vt:lpstr>
      <vt:lpstr>Dec 21 - April 22 Changes in Design – DN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Tracy OConnor</cp:lastModifiedBy>
  <cp:revision>11</cp:revision>
  <dcterms:created xsi:type="dcterms:W3CDTF">2018-09-02T17:12:15Z</dcterms:created>
  <dcterms:modified xsi:type="dcterms:W3CDTF">2022-01-31T14:58:27Z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