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8DA"/>
    <a:srgbClr val="40D1F5"/>
    <a:srgbClr val="FFFFFF"/>
    <a:srgbClr val="B1D6E8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4660"/>
  </p:normalViewPr>
  <p:slideViewPr>
    <p:cSldViewPr>
      <p:cViewPr varScale="1">
        <p:scale>
          <a:sx n="143" d="100"/>
          <a:sy n="143" d="100"/>
        </p:scale>
        <p:origin x="137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JAN 2022 - JAN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January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76204"/>
              </p:ext>
            </p:extLst>
          </p:nvPr>
        </p:nvGraphicFramePr>
        <p:xfrm>
          <a:off x="17016" y="390831"/>
          <a:ext cx="9073009" cy="4610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996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60215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20046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588066">
                  <a:extLst>
                    <a:ext uri="{9D8B030D-6E8A-4147-A177-3AD203B41FA5}">
                      <a16:colId xmlns:a16="http://schemas.microsoft.com/office/drawing/2014/main" val="120443357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39180299"/>
                    </a:ext>
                  </a:extLst>
                </a:gridCol>
                <a:gridCol w="588066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588066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420046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03985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39266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600">
                          <a:latin typeface="+mj-lt"/>
                        </a:rPr>
                        <a:t>2022</a:t>
                      </a:r>
                      <a:endParaRPr lang="en-GB" sz="600" dirty="0">
                        <a:latin typeface="+mj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>
                          <a:latin typeface="+mj-lt"/>
                        </a:rPr>
                        <a:t>2023</a:t>
                      </a:r>
                      <a:endParaRPr lang="en-GB" sz="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58092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Feb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1875120">
                <a:tc rowSpan="5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–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708434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639271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498482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391550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35492" y="135443"/>
            <a:ext cx="907300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JAN 2022 – JAN 2024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379359" y="4688414"/>
            <a:ext cx="1058134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-Dec 21 to Feb  22 – Indicative timeline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379359" y="3692992"/>
            <a:ext cx="2723272" cy="20720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May 22 – Indicative timeline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383551" y="4262007"/>
            <a:ext cx="2228782" cy="183909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Jan 22 to Apr 22 – Indicative timeline 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762428"/>
              </p:ext>
            </p:extLst>
          </p:nvPr>
        </p:nvGraphicFramePr>
        <p:xfrm>
          <a:off x="7417071" y="2758274"/>
          <a:ext cx="1597274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237234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99762"/>
              </p:ext>
            </p:extLst>
          </p:nvPr>
        </p:nvGraphicFramePr>
        <p:xfrm>
          <a:off x="7420437" y="4036080"/>
          <a:ext cx="1597274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7274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84866" y="29752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75032" y="3174816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72511" y="3402568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21111" y="3640392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86459" y="3804303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5004305" y="370770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4514007" y="426245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3339167" y="471640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6098C4-2EA1-4124-899D-71EFD67A17F9}"/>
              </a:ext>
            </a:extLst>
          </p:cNvPr>
          <p:cNvSpPr/>
          <p:nvPr/>
        </p:nvSpPr>
        <p:spPr>
          <a:xfrm>
            <a:off x="2379359" y="999676"/>
            <a:ext cx="1673529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Testing – Dec 21 to Mar 22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4064947" y="2033718"/>
            <a:ext cx="1599232" cy="21966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2ED7C9-2F66-4638-BBCD-C5B74E832A98}"/>
              </a:ext>
            </a:extLst>
          </p:cNvPr>
          <p:cNvSpPr/>
          <p:nvPr/>
        </p:nvSpPr>
        <p:spPr>
          <a:xfrm>
            <a:off x="4070029" y="1712810"/>
            <a:ext cx="555253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Deployment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D43E61-176D-4D86-97EB-AC3734FCD54D}"/>
              </a:ext>
            </a:extLst>
          </p:cNvPr>
          <p:cNvSpPr/>
          <p:nvPr/>
        </p:nvSpPr>
        <p:spPr>
          <a:xfrm>
            <a:off x="3483744" y="1341087"/>
            <a:ext cx="1121860" cy="2162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Pre-implementation/IDR 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22 to Apr 22</a:t>
            </a:r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41BDB267-CA31-46AF-9B28-806A6957E091}"/>
              </a:ext>
            </a:extLst>
          </p:cNvPr>
          <p:cNvSpPr/>
          <p:nvPr/>
        </p:nvSpPr>
        <p:spPr>
          <a:xfrm>
            <a:off x="3954562" y="99131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4514008" y="1717461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104AE0E-A11F-4965-826A-B81DC6EA08B5}"/>
              </a:ext>
            </a:extLst>
          </p:cNvPr>
          <p:cNvSpPr/>
          <p:nvPr/>
        </p:nvSpPr>
        <p:spPr>
          <a:xfrm>
            <a:off x="5565853" y="203371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C9462F1-999D-4BA2-9F51-B1BB44A4400C}"/>
              </a:ext>
            </a:extLst>
          </p:cNvPr>
          <p:cNvSpPr/>
          <p:nvPr/>
        </p:nvSpPr>
        <p:spPr>
          <a:xfrm>
            <a:off x="4507279" y="134588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379359" y="2996906"/>
            <a:ext cx="1689105" cy="2055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Mar  22 – Indicative timeline</a:t>
            </a: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3979376" y="301889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18E3829-3596-4DCF-997E-0FC6D99DA4B4}"/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6c62218-d085-4097-ae9c-d3a1c6eefef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f9d48c0-3fb6-4ed7-a7f5-694bb923173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(16:9)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JAN 2022 - JAN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2022-01-28T12:03:57Z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