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03A58D-7F0B-4C4B-8883-F7C147BFBEDD}" v="692" dt="2022-04-04T12:11:00.443"/>
    <p1510:client id="{0250B29F-4B38-4BF5-9CF3-C49A31B4A7D7}" v="18" dt="2022-04-04T12:03:02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4" autoAdjust="0"/>
  </p:normalViewPr>
  <p:slideViewPr>
    <p:cSldViewPr snapToGrid="0">
      <p:cViewPr varScale="1">
        <p:scale>
          <a:sx n="112" d="100"/>
          <a:sy n="112" d="100"/>
        </p:scale>
        <p:origin x="37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G Burton" userId="7b817789-b3a9-472e-9cfe-518402a4cf86" providerId="ADAL" clId="{D2C816C6-1232-4A09-8541-DDAFC36D499E}"/>
    <pc:docChg chg="undo custSel modSld">
      <pc:chgData name="Simon G Burton" userId="7b817789-b3a9-472e-9cfe-518402a4cf86" providerId="ADAL" clId="{D2C816C6-1232-4A09-8541-DDAFC36D499E}" dt="2022-03-24T14:38:10.150" v="439" actId="20577"/>
      <pc:docMkLst>
        <pc:docMk/>
      </pc:docMkLst>
      <pc:sldChg chg="addSp delSp modSp">
        <pc:chgData name="Simon G Burton" userId="7b817789-b3a9-472e-9cfe-518402a4cf86" providerId="ADAL" clId="{D2C816C6-1232-4A09-8541-DDAFC36D499E}" dt="2022-03-24T14:38:10.150" v="439" actId="20577"/>
        <pc:sldMkLst>
          <pc:docMk/>
          <pc:sldMk cId="416191731" sldId="885"/>
        </pc:sldMkLst>
        <pc:spChg chg="mod">
          <ac:chgData name="Simon G Burton" userId="7b817789-b3a9-472e-9cfe-518402a4cf86" providerId="ADAL" clId="{D2C816C6-1232-4A09-8541-DDAFC36D499E}" dt="2022-03-24T08:10:35.691" v="12" actId="20577"/>
          <ac:spMkLst>
            <pc:docMk/>
            <pc:sldMk cId="416191731" sldId="885"/>
            <ac:spMk id="3" creationId="{84CF33AE-F5D0-4DB5-A281-A025ECF07D2B}"/>
          </ac:spMkLst>
        </pc:spChg>
        <pc:graphicFrameChg chg="modGraphic">
          <ac:chgData name="Simon G Burton" userId="7b817789-b3a9-472e-9cfe-518402a4cf86" providerId="ADAL" clId="{D2C816C6-1232-4A09-8541-DDAFC36D499E}" dt="2022-03-24T14:38:10.150" v="439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del mod">
          <ac:chgData name="Simon G Burton" userId="7b817789-b3a9-472e-9cfe-518402a4cf86" providerId="ADAL" clId="{D2C816C6-1232-4A09-8541-DDAFC36D499E}" dt="2022-03-24T08:36:52.461" v="421"/>
          <ac:picMkLst>
            <pc:docMk/>
            <pc:sldMk cId="416191731" sldId="885"/>
            <ac:picMk id="22" creationId="{48E8A78F-DBA5-4D59-B922-645C60A90F44}"/>
          </ac:picMkLst>
        </pc:picChg>
        <pc:picChg chg="add del">
          <ac:chgData name="Simon G Burton" userId="7b817789-b3a9-472e-9cfe-518402a4cf86" providerId="ADAL" clId="{D2C816C6-1232-4A09-8541-DDAFC36D499E}" dt="2022-03-24T08:37:20.565" v="423" actId="478"/>
          <ac:picMkLst>
            <pc:docMk/>
            <pc:sldMk cId="416191731" sldId="885"/>
            <ac:picMk id="23" creationId="{8536FF12-6178-49E1-B29F-896F9C49BC57}"/>
          </ac:picMkLst>
        </pc:picChg>
        <pc:picChg chg="add mod">
          <ac:chgData name="Simon G Burton" userId="7b817789-b3a9-472e-9cfe-518402a4cf86" providerId="ADAL" clId="{D2C816C6-1232-4A09-8541-DDAFC36D499E}" dt="2022-03-24T08:37:36.289" v="429" actId="1076"/>
          <ac:picMkLst>
            <pc:docMk/>
            <pc:sldMk cId="416191731" sldId="885"/>
            <ac:picMk id="24" creationId="{2DEB0C6A-733E-4231-B447-57898EDF019B}"/>
          </ac:picMkLst>
        </pc:picChg>
      </pc:sldChg>
    </pc:docChg>
  </pc:docChgLst>
  <pc:docChgLst>
    <pc:chgData name="Simon G Burton" userId="7b817789-b3a9-472e-9cfe-518402a4cf86" providerId="ADAL" clId="{9C03A58D-7F0B-4C4B-8883-F7C147BFBEDD}"/>
    <pc:docChg chg="undo custSel modSld">
      <pc:chgData name="Simon G Burton" userId="7b817789-b3a9-472e-9cfe-518402a4cf86" providerId="ADAL" clId="{9C03A58D-7F0B-4C4B-8883-F7C147BFBEDD}" dt="2022-04-04T12:11:00.443" v="691" actId="404"/>
      <pc:docMkLst>
        <pc:docMk/>
      </pc:docMkLst>
      <pc:sldChg chg="addSp delSp modSp">
        <pc:chgData name="Simon G Burton" userId="7b817789-b3a9-472e-9cfe-518402a4cf86" providerId="ADAL" clId="{9C03A58D-7F0B-4C4B-8883-F7C147BFBEDD}" dt="2022-04-04T12:11:00.443" v="691" actId="404"/>
        <pc:sldMkLst>
          <pc:docMk/>
          <pc:sldMk cId="416191731" sldId="885"/>
        </pc:sldMkLst>
        <pc:spChg chg="mod">
          <ac:chgData name="Simon G Burton" userId="7b817789-b3a9-472e-9cfe-518402a4cf86" providerId="ADAL" clId="{9C03A58D-7F0B-4C4B-8883-F7C147BFBEDD}" dt="2022-04-01T07:23:38.849" v="155" actId="6549"/>
          <ac:spMkLst>
            <pc:docMk/>
            <pc:sldMk cId="416191731" sldId="885"/>
            <ac:spMk id="3" creationId="{84CF33AE-F5D0-4DB5-A281-A025ECF07D2B}"/>
          </ac:spMkLst>
        </pc:spChg>
        <pc:spChg chg="add mod">
          <ac:chgData name="Simon G Burton" userId="7b817789-b3a9-472e-9cfe-518402a4cf86" providerId="ADAL" clId="{9C03A58D-7F0B-4C4B-8883-F7C147BFBEDD}" dt="2022-03-25T09:15:10.120" v="91" actId="1076"/>
          <ac:spMkLst>
            <pc:docMk/>
            <pc:sldMk cId="416191731" sldId="885"/>
            <ac:spMk id="23" creationId="{1CD1174A-C30C-49C3-A514-056C27E5A3DB}"/>
          </ac:spMkLst>
        </pc:spChg>
        <pc:spChg chg="add mod">
          <ac:chgData name="Simon G Burton" userId="7b817789-b3a9-472e-9cfe-518402a4cf86" providerId="ADAL" clId="{9C03A58D-7F0B-4C4B-8883-F7C147BFBEDD}" dt="2022-03-25T09:15:05.496" v="90" actId="1076"/>
          <ac:spMkLst>
            <pc:docMk/>
            <pc:sldMk cId="416191731" sldId="885"/>
            <ac:spMk id="25" creationId="{9F600A31-846C-4936-B173-CABFE0516BDB}"/>
          </ac:spMkLst>
        </pc:spChg>
        <pc:grpChg chg="mod">
          <ac:chgData name="Simon G Burton" userId="7b817789-b3a9-472e-9cfe-518402a4cf86" providerId="ADAL" clId="{9C03A58D-7F0B-4C4B-8883-F7C147BFBEDD}" dt="2022-03-25T09:03:57.878" v="8" actId="1076"/>
          <ac:grpSpMkLst>
            <pc:docMk/>
            <pc:sldMk cId="416191731" sldId="885"/>
            <ac:grpSpMk id="21" creationId="{7F69C754-A2B7-42E7-A95D-34326B9ADA63}"/>
          </ac:grpSpMkLst>
        </pc:grpChg>
        <pc:graphicFrameChg chg="mod modGraphic">
          <ac:chgData name="Simon G Burton" userId="7b817789-b3a9-472e-9cfe-518402a4cf86" providerId="ADAL" clId="{9C03A58D-7F0B-4C4B-8883-F7C147BFBEDD}" dt="2022-04-04T12:11:00.443" v="691" actId="404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">
          <ac:chgData name="Simon G Burton" userId="7b817789-b3a9-472e-9cfe-518402a4cf86" providerId="ADAL" clId="{9C03A58D-7F0B-4C4B-8883-F7C147BFBEDD}" dt="2022-03-25T09:03:22.669" v="0" actId="478"/>
          <ac:picMkLst>
            <pc:docMk/>
            <pc:sldMk cId="416191731" sldId="885"/>
            <ac:picMk id="5" creationId="{5FD861AA-60AD-4BFE-A48F-949F203A436C}"/>
          </ac:picMkLst>
        </pc:picChg>
        <pc:picChg chg="add mod">
          <ac:chgData name="Simon G Burton" userId="7b817789-b3a9-472e-9cfe-518402a4cf86" providerId="ADAL" clId="{9C03A58D-7F0B-4C4B-8883-F7C147BFBEDD}" dt="2022-04-04T10:24:02.847" v="308" actId="14100"/>
          <ac:picMkLst>
            <pc:docMk/>
            <pc:sldMk cId="416191731" sldId="885"/>
            <ac:picMk id="5" creationId="{E68DE2B0-975C-4007-9E33-5AD63538E8FE}"/>
          </ac:picMkLst>
        </pc:picChg>
        <pc:picChg chg="add del mod">
          <ac:chgData name="Simon G Burton" userId="7b817789-b3a9-472e-9cfe-518402a4cf86" providerId="ADAL" clId="{9C03A58D-7F0B-4C4B-8883-F7C147BFBEDD}" dt="2022-04-04T10:22:52.517" v="300" actId="478"/>
          <ac:picMkLst>
            <pc:docMk/>
            <pc:sldMk cId="416191731" sldId="885"/>
            <ac:picMk id="22" creationId="{0D912342-F12B-496D-80B0-9022898C146E}"/>
          </ac:picMkLst>
        </pc:picChg>
      </pc:sldChg>
    </pc:docChg>
  </pc:docChgLst>
  <pc:docChgLst>
    <pc:chgData name="Tracy OConnor" userId="S::tracy.oconnor@xoserve.com::c165d205-f988-41c6-a790-ae0515e39fe0" providerId="AD" clId="Web-{0250B29F-4B38-4BF5-9CF3-C49A31B4A7D7}"/>
    <pc:docChg chg="modSld">
      <pc:chgData name="Tracy OConnor" userId="S::tracy.oconnor@xoserve.com::c165d205-f988-41c6-a790-ae0515e39fe0" providerId="AD" clId="Web-{0250B29F-4B38-4BF5-9CF3-C49A31B4A7D7}" dt="2022-04-04T11:59:02.330" v="1"/>
      <pc:docMkLst>
        <pc:docMk/>
      </pc:docMkLst>
      <pc:sldChg chg="modSp">
        <pc:chgData name="Tracy OConnor" userId="S::tracy.oconnor@xoserve.com::c165d205-f988-41c6-a790-ae0515e39fe0" providerId="AD" clId="Web-{0250B29F-4B38-4BF5-9CF3-C49A31B4A7D7}" dt="2022-04-04T11:59:02.330" v="1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0250B29F-4B38-4BF5-9CF3-C49A31B4A7D7}" dt="2022-04-04T11:59:02.330" v="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668364"/>
              </p:ext>
            </p:extLst>
          </p:nvPr>
        </p:nvGraphicFramePr>
        <p:xfrm>
          <a:off x="162370" y="372136"/>
          <a:ext cx="8756232" cy="4631363"/>
        </p:xfrm>
        <a:graphic>
          <a:graphicData uri="http://schemas.openxmlformats.org/drawingml/2006/table">
            <a:tbl>
              <a:tblPr firstRow="1" bandRow="1"/>
              <a:tblGrid>
                <a:gridCol w="170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309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409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88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370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370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2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None/>
                      </a:pPr>
                      <a:r>
                        <a:rPr lang="en-US" sz="700" b="1" i="0" u="none" strike="noStrike" noProof="0" dirty="0">
                          <a:latin typeface="+mn-lt"/>
                        </a:rPr>
                        <a:t>Deferred Changes: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Post Implementation Support exit agreed for XRN’s 4941, 5007, 5072 &amp; 5180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XRN4780C to remain in Post Implementation Support as per plan 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Data cleanse for XRN5007 complete, cleanses for XRN’s 4941 &amp; 5072 progressing to plan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US" sz="400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XRN4992a &amp; XRN5188b: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Overall project plans approved and baselined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dirty="0">
                          <a:latin typeface="+mn-lt"/>
                        </a:rPr>
                        <a:t>Test is in progress against plan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dirty="0">
                          <a:latin typeface="+mn-lt"/>
                        </a:rPr>
                        <a:t>XRN5188b: MAP ID data requested from MAPs for interim data load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dirty="0">
                          <a:latin typeface="+mn-lt"/>
                        </a:rPr>
                        <a:t>XRN4992a: the inclusion of additional charge types will take affect from May’s invoice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dirty="0">
                          <a:latin typeface="+mn-lt"/>
                        </a:rPr>
                        <a:t>Both changes are on track to implement on 23</a:t>
                      </a:r>
                      <a:r>
                        <a:rPr lang="en-US" sz="700" baseline="30000" dirty="0">
                          <a:latin typeface="+mn-lt"/>
                        </a:rPr>
                        <a:t>rd</a:t>
                      </a:r>
                      <a:r>
                        <a:rPr lang="en-US" sz="700" dirty="0">
                          <a:latin typeface="+mn-lt"/>
                        </a:rPr>
                        <a:t> April during the standard maintenance window impacting SAP ISU only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US" sz="400" dirty="0">
                        <a:latin typeface="+mn-lt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April 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None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indent="0" algn="l">
                        <a:buNone/>
                      </a:pPr>
                      <a:r>
                        <a:rPr lang="en-US" sz="800"/>
                        <a:t>XRN5289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>
                          <a:latin typeface="+mn-lt"/>
                        </a:rPr>
                        <a:t>None</a:t>
                      </a:r>
                      <a:endParaRPr lang="en-GB" sz="7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7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Forecast to complete delivery against approved BER </a:t>
                      </a:r>
                      <a:endParaRPr kumimoji="0" lang="en-US" sz="70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9493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XRN4941 -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XRN5007 -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XRN5072 -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XRN5142 -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XRN5180 -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XRN4780C 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Inclusion of Meter Asset Provider Identity (MAP Id) in the UK Link system (CSS Consequential Change)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XRN4992a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 Modification 0687 Clarification of Supplier of Last Resort (</a:t>
                      </a:r>
                      <a:r>
                        <a:rPr lang="en-US" sz="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SoLR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Cost Recovery Process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XRN5188b  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Interim Data Loads of MAP Id into UK Link</a:t>
                      </a:r>
                      <a:endParaRPr lang="en-US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XRN5091 -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</a:t>
                      </a:r>
                      <a:r>
                        <a:rPr lang="en-US" sz="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</a:t>
                      </a:r>
                      <a:r>
                        <a:rPr lang="en-US" sz="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endParaRPr lang="en-GB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XRN5289 – November 21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06154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1</a:t>
            </a:r>
            <a:r>
              <a:rPr lang="en-GB" sz="700" baseline="30000" dirty="0"/>
              <a:t>st</a:t>
            </a:r>
            <a:r>
              <a:rPr lang="en-GB" sz="700" dirty="0"/>
              <a:t> April 2022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5121784" y="3148777"/>
            <a:ext cx="3796818" cy="200055"/>
            <a:chOff x="4309575" y="3517379"/>
            <a:chExt cx="3796818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Overdue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A76A445-592C-4A52-8970-BCB402108F12}"/>
                </a:ext>
              </a:extLst>
            </p:cNvPr>
            <p:cNvGrpSpPr/>
            <p:nvPr/>
          </p:nvGrpSpPr>
          <p:grpSpPr>
            <a:xfrm>
              <a:off x="7171210" y="3517379"/>
              <a:ext cx="935183" cy="200055"/>
              <a:chOff x="4089862" y="3477140"/>
              <a:chExt cx="741910" cy="20005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ECCEAD6-2472-4D87-A28E-12684C26B27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5C02BE8-89DB-4C3B-9770-375E219DAE9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Not Baselined</a:t>
                </a:r>
              </a:p>
            </p:txBody>
          </p:sp>
        </p:grp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2DEB0C6A-733E-4231-B447-57898EDF0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784" y="1328523"/>
            <a:ext cx="2745435" cy="81320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CD1174A-C30C-49C3-A514-056C27E5A3DB}"/>
              </a:ext>
            </a:extLst>
          </p:cNvPr>
          <p:cNvSpPr txBox="1"/>
          <p:nvPr/>
        </p:nvSpPr>
        <p:spPr>
          <a:xfrm>
            <a:off x="4364710" y="2249545"/>
            <a:ext cx="7493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XRN4992a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600A31-846C-4936-B173-CABFE0516BDB}"/>
              </a:ext>
            </a:extLst>
          </p:cNvPr>
          <p:cNvSpPr txBox="1"/>
          <p:nvPr/>
        </p:nvSpPr>
        <p:spPr>
          <a:xfrm>
            <a:off x="6805568" y="2249111"/>
            <a:ext cx="7493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XRN5188b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8DE2B0-975C-4007-9E33-5AD63538E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0819" y="2409739"/>
            <a:ext cx="4453726" cy="69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856e6b54-728d-4a1a-921a-4039fc36354d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062c7a58-680f-4f64-b38c-ee534b20c86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135EAA-7BAA-4051-A80A-C9DB12AE9173}"/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166</Words>
  <Application>Microsoft Office PowerPoint</Application>
  <PresentationFormat>On-screen Show (16:9)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Arial,Sans-Serif</vt:lpstr>
      <vt:lpstr>Calibri</vt:lpstr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Simon G Burton</cp:lastModifiedBy>
  <cp:revision>55</cp:revision>
  <dcterms:created xsi:type="dcterms:W3CDTF">2018-09-02T17:12:15Z</dcterms:created>
  <dcterms:modified xsi:type="dcterms:W3CDTF">2022-04-04T12:11:07Z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