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1"/>
  </p:notesMasterIdLst>
  <p:handoutMasterIdLst>
    <p:handoutMasterId r:id="rId12"/>
  </p:handoutMasterIdLst>
  <p:sldIdLst>
    <p:sldId id="352" r:id="rId6"/>
    <p:sldId id="1792" r:id="rId7"/>
    <p:sldId id="1799" r:id="rId8"/>
    <p:sldId id="1804" r:id="rId9"/>
    <p:sldId id="1805" r:id="rId10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412"/>
    <a:srgbClr val="FFCC00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5D190-2834-45E0-8FE7-0185488877D1}" v="692" dt="2022-03-29T22:57:00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04/04/2022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DPM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DPM ‘For Information’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/>
              <a:t>At Jan 22 </a:t>
            </a:r>
            <a:r>
              <a:rPr lang="en-GB" sz="1800" dirty="0" err="1"/>
              <a:t>CoMC</a:t>
            </a:r>
            <a:r>
              <a:rPr lang="en-GB" sz="1800" dirty="0"/>
              <a:t>:</a:t>
            </a:r>
          </a:p>
          <a:p>
            <a:pPr lvl="1"/>
            <a:r>
              <a:rPr lang="en-GB" sz="1400" dirty="0"/>
              <a:t>We agreed the need to keep the DPM / DAM aligned in readiness for REC v3 Go Live</a:t>
            </a:r>
          </a:p>
          <a:p>
            <a:pPr lvl="2"/>
            <a:r>
              <a:rPr lang="en-GB" sz="1400" dirty="0"/>
              <a:t>This will help with Transition for when we want to split the DPM / DAM</a:t>
            </a:r>
          </a:p>
          <a:p>
            <a:pPr lvl="2"/>
            <a:r>
              <a:rPr lang="en-GB" sz="1400" dirty="0"/>
              <a:t>Ensure that the DPM / DAM is correct for CSS Go Live</a:t>
            </a:r>
          </a:p>
          <a:p>
            <a:pPr lvl="1"/>
            <a:r>
              <a:rPr lang="en-GB" sz="1400" dirty="0"/>
              <a:t>We indicated that changes to the DPM that were as a result of projected changes to the DAM we would send these to </a:t>
            </a:r>
            <a:r>
              <a:rPr lang="en-GB" sz="1400" dirty="0" err="1"/>
              <a:t>CoMC</a:t>
            </a:r>
            <a:r>
              <a:rPr lang="en-GB" sz="1400" dirty="0"/>
              <a:t> as ‘For Information’</a:t>
            </a:r>
          </a:p>
          <a:p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At Feb 22 </a:t>
            </a:r>
            <a:r>
              <a:rPr lang="en-GB" sz="1600" dirty="0" err="1">
                <a:solidFill>
                  <a:schemeClr val="bg1">
                    <a:lumMod val="75000"/>
                  </a:schemeClr>
                </a:solidFill>
              </a:rPr>
              <a:t>CoMC</a:t>
            </a:r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We added additional rows to the DPM / aligned these to existing UNC data items</a:t>
            </a:r>
          </a:p>
          <a:p>
            <a:pPr lvl="1"/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Elaborated the functionality introduced at CSS Implementation Date around release of REL data and CSS Registration information</a:t>
            </a:r>
          </a:p>
          <a:p>
            <a:pPr lvl="1"/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Agreed that the PAFA data would continue to be managed under the DPM</a:t>
            </a:r>
          </a:p>
          <a:p>
            <a:r>
              <a:rPr lang="en-GB" sz="1600" dirty="0"/>
              <a:t>At Mar 2022 </a:t>
            </a:r>
            <a:r>
              <a:rPr lang="en-GB" sz="1600" dirty="0" err="1"/>
              <a:t>CoMC</a:t>
            </a:r>
            <a:r>
              <a:rPr lang="en-GB" sz="1600" dirty="0"/>
              <a:t>:</a:t>
            </a:r>
          </a:p>
          <a:p>
            <a:pPr lvl="1"/>
            <a:r>
              <a:rPr lang="en-GB" sz="1400" dirty="0"/>
              <a:t>We under took some minor changes to: Align DPM to CSSC Changes; amend Conditionality statements in DPM to align to DPM Conditionality Documents; some other minor housekeeping changes </a:t>
            </a:r>
          </a:p>
          <a:p>
            <a:pPr lvl="1"/>
            <a:endParaRPr lang="en-GB" sz="1400" dirty="0"/>
          </a:p>
          <a:p>
            <a:pPr lvl="1"/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DPM ‘For Information’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err="1"/>
              <a:t>RECCo</a:t>
            </a:r>
            <a:r>
              <a:rPr lang="en-GB" sz="1800" dirty="0"/>
              <a:t> requested that the REL Data Items are individually named – we had concatenated a number into ‘REL Address’ – these are now shown individually:</a:t>
            </a:r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E017E4-D1A6-4C3D-86AD-92DB1DB8C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564" y="1975283"/>
            <a:ext cx="7959436" cy="275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0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DPM ‘For Information’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Previously had granted “</a:t>
            </a:r>
            <a:r>
              <a:rPr lang="en-US" sz="1800" dirty="0"/>
              <a:t>The parties given the power of investigation and consumer issue resolution” would receive REL data – but as this is not for Switching this has now been set to ‘No’…</a:t>
            </a:r>
            <a:endParaRPr lang="en-GB" sz="1400" dirty="0"/>
          </a:p>
          <a:p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77283-4BCC-4A1A-B9AE-F71AD11E0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356" y="1662544"/>
            <a:ext cx="3940855" cy="328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DPM ‘For Information’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Provided no issues with the above – this will be published as v20</a:t>
            </a:r>
            <a:endParaRPr lang="en-GB" sz="1400" dirty="0"/>
          </a:p>
          <a:p>
            <a:pPr lvl="1"/>
            <a:endParaRPr lang="en-GB" sz="1400" dirty="0"/>
          </a:p>
          <a:p>
            <a:pPr marL="457200" lvl="1" indent="0">
              <a:buNone/>
            </a:pP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5401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092569d-7549-4f1f-b838-122d264c6bd8"/>
    <ds:schemaRef ds:uri="01f7a547-d57a-44ce-a211-81869c79743b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8EAECD-D0CC-440C-882D-CDB722B4FE9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26212</TotalTime>
  <Words>274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xoserve templates</vt:lpstr>
      <vt:lpstr>Office Theme</vt:lpstr>
      <vt:lpstr>DPM Update </vt:lpstr>
      <vt:lpstr>DPM ‘For Information’ Changes</vt:lpstr>
      <vt:lpstr>DPM ‘For Information’ Changes</vt:lpstr>
      <vt:lpstr>DPM ‘For Information’ Changes</vt:lpstr>
      <vt:lpstr>DPM ‘For Information’ Changes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45</cp:revision>
  <cp:lastPrinted>2019-04-24T14:22:54Z</cp:lastPrinted>
  <dcterms:created xsi:type="dcterms:W3CDTF">2011-09-20T14:58:41Z</dcterms:created>
  <dcterms:modified xsi:type="dcterms:W3CDTF">2022-04-04T08:52:34Z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0x01010050FB9CDCC5328344A3162B2D7C8A4CE2</vt:lpwstr>
  </property>
</Properties>
</file>