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5"/>
  </p:notesMasterIdLst>
  <p:sldIdLst>
    <p:sldId id="548" r:id="rId3"/>
    <p:sldId id="54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E418-7773-4D8C-8444-AEEAA775AFA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8221-221F-4FA6-B3F5-1B1FEACCE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03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581991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4238437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4494715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547253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45866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4253117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1185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3849563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899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21537192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7846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30601" y="322200"/>
            <a:ext cx="11530800" cy="6213600"/>
          </a:xfrm>
          <a:prstGeom prst="rect">
            <a:avLst/>
          </a:prstGeom>
          <a:gradFill>
            <a:gsLst>
              <a:gs pos="80000">
                <a:srgbClr val="0357BC"/>
              </a:gs>
              <a:gs pos="100000">
                <a:schemeClr val="accent2"/>
              </a:gs>
              <a:gs pos="60000">
                <a:srgbClr val="042BA3"/>
              </a:gs>
              <a:gs pos="25000">
                <a:schemeClr val="tx2"/>
              </a:gs>
              <a:gs pos="0">
                <a:schemeClr val="tx2"/>
              </a:gs>
            </a:gsLst>
            <a:lin ang="20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215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492125" y="-590550"/>
            <a:ext cx="15217776" cy="10388600"/>
            <a:chOff x="-492125" y="-590550"/>
            <a:chExt cx="15217776" cy="10388600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-492125" y="-590550"/>
              <a:ext cx="15214600" cy="1038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12084050" y="4646613"/>
              <a:ext cx="2189163" cy="2166938"/>
            </a:xfrm>
            <a:custGeom>
              <a:avLst/>
              <a:gdLst>
                <a:gd name="T0" fmla="*/ 0 w 1379"/>
                <a:gd name="T1" fmla="*/ 273 h 1365"/>
                <a:gd name="T2" fmla="*/ 1033 w 1379"/>
                <a:gd name="T3" fmla="*/ 1365 h 1365"/>
                <a:gd name="T4" fmla="*/ 1379 w 1379"/>
                <a:gd name="T5" fmla="*/ 1012 h 1365"/>
                <a:gd name="T6" fmla="*/ 267 w 1379"/>
                <a:gd name="T7" fmla="*/ 0 h 1365"/>
                <a:gd name="T8" fmla="*/ 0 w 1379"/>
                <a:gd name="T9" fmla="*/ 273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9" h="1365">
                  <a:moveTo>
                    <a:pt x="0" y="273"/>
                  </a:moveTo>
                  <a:lnTo>
                    <a:pt x="1033" y="1365"/>
                  </a:lnTo>
                  <a:lnTo>
                    <a:pt x="1379" y="1012"/>
                  </a:lnTo>
                  <a:lnTo>
                    <a:pt x="267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3" name="Freeform 7"/>
            <p:cNvSpPr>
              <a:spLocks/>
            </p:cNvSpPr>
            <p:nvPr/>
          </p:nvSpPr>
          <p:spPr bwMode="auto">
            <a:xfrm>
              <a:off x="11145838" y="5432425"/>
              <a:ext cx="1897063" cy="2373313"/>
            </a:xfrm>
            <a:custGeom>
              <a:avLst/>
              <a:gdLst>
                <a:gd name="T0" fmla="*/ 0 w 1195"/>
                <a:gd name="T1" fmla="*/ 214 h 1495"/>
                <a:gd name="T2" fmla="*/ 784 w 1195"/>
                <a:gd name="T3" fmla="*/ 1495 h 1495"/>
                <a:gd name="T4" fmla="*/ 1195 w 1195"/>
                <a:gd name="T5" fmla="*/ 1221 h 1495"/>
                <a:gd name="T6" fmla="*/ 319 w 1195"/>
                <a:gd name="T7" fmla="*/ 0 h 1495"/>
                <a:gd name="T8" fmla="*/ 0 w 1195"/>
                <a:gd name="T9" fmla="*/ 214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5" h="1495">
                  <a:moveTo>
                    <a:pt x="0" y="214"/>
                  </a:moveTo>
                  <a:lnTo>
                    <a:pt x="784" y="1495"/>
                  </a:lnTo>
                  <a:lnTo>
                    <a:pt x="1195" y="1221"/>
                  </a:lnTo>
                  <a:lnTo>
                    <a:pt x="319" y="0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0088563" y="6024563"/>
              <a:ext cx="1524000" cy="2474913"/>
            </a:xfrm>
            <a:custGeom>
              <a:avLst/>
              <a:gdLst>
                <a:gd name="T0" fmla="*/ 0 w 960"/>
                <a:gd name="T1" fmla="*/ 142 h 1559"/>
                <a:gd name="T2" fmla="*/ 501 w 960"/>
                <a:gd name="T3" fmla="*/ 1559 h 1559"/>
                <a:gd name="T4" fmla="*/ 960 w 960"/>
                <a:gd name="T5" fmla="*/ 1377 h 1559"/>
                <a:gd name="T6" fmla="*/ 357 w 960"/>
                <a:gd name="T7" fmla="*/ 0 h 1559"/>
                <a:gd name="T8" fmla="*/ 0 w 960"/>
                <a:gd name="T9" fmla="*/ 142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1559">
                  <a:moveTo>
                    <a:pt x="0" y="142"/>
                  </a:moveTo>
                  <a:lnTo>
                    <a:pt x="501" y="1559"/>
                  </a:lnTo>
                  <a:lnTo>
                    <a:pt x="960" y="1377"/>
                  </a:lnTo>
                  <a:lnTo>
                    <a:pt x="357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8953500" y="6399213"/>
              <a:ext cx="1081088" cy="2463800"/>
            </a:xfrm>
            <a:custGeom>
              <a:avLst/>
              <a:gdLst>
                <a:gd name="T0" fmla="*/ 0 w 681"/>
                <a:gd name="T1" fmla="*/ 62 h 1552"/>
                <a:gd name="T2" fmla="*/ 194 w 681"/>
                <a:gd name="T3" fmla="*/ 1552 h 1552"/>
                <a:gd name="T4" fmla="*/ 681 w 681"/>
                <a:gd name="T5" fmla="*/ 1470 h 1552"/>
                <a:gd name="T6" fmla="*/ 377 w 681"/>
                <a:gd name="T7" fmla="*/ 0 h 1552"/>
                <a:gd name="T8" fmla="*/ 0 w 681"/>
                <a:gd name="T9" fmla="*/ 62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1552">
                  <a:moveTo>
                    <a:pt x="0" y="62"/>
                  </a:moveTo>
                  <a:lnTo>
                    <a:pt x="194" y="1552"/>
                  </a:lnTo>
                  <a:lnTo>
                    <a:pt x="681" y="1470"/>
                  </a:lnTo>
                  <a:lnTo>
                    <a:pt x="377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7600950" y="6507163"/>
              <a:ext cx="795338" cy="2409825"/>
            </a:xfrm>
            <a:custGeom>
              <a:avLst/>
              <a:gdLst>
                <a:gd name="T0" fmla="*/ 120 w 501"/>
                <a:gd name="T1" fmla="*/ 0 h 1518"/>
                <a:gd name="T2" fmla="*/ 0 w 501"/>
                <a:gd name="T3" fmla="*/ 1496 h 1518"/>
                <a:gd name="T4" fmla="*/ 493 w 501"/>
                <a:gd name="T5" fmla="*/ 1518 h 1518"/>
                <a:gd name="T6" fmla="*/ 501 w 501"/>
                <a:gd name="T7" fmla="*/ 16 h 1518"/>
                <a:gd name="T8" fmla="*/ 120 w 501"/>
                <a:gd name="T9" fmla="*/ 0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1" h="1518">
                  <a:moveTo>
                    <a:pt x="120" y="0"/>
                  </a:moveTo>
                  <a:lnTo>
                    <a:pt x="0" y="1496"/>
                  </a:lnTo>
                  <a:lnTo>
                    <a:pt x="493" y="1518"/>
                  </a:lnTo>
                  <a:lnTo>
                    <a:pt x="501" y="1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5970588" y="6272213"/>
              <a:ext cx="1270000" cy="2479675"/>
            </a:xfrm>
            <a:custGeom>
              <a:avLst/>
              <a:gdLst>
                <a:gd name="T0" fmla="*/ 429 w 800"/>
                <a:gd name="T1" fmla="*/ 0 h 1562"/>
                <a:gd name="T2" fmla="*/ 0 w 800"/>
                <a:gd name="T3" fmla="*/ 1439 h 1562"/>
                <a:gd name="T4" fmla="*/ 479 w 800"/>
                <a:gd name="T5" fmla="*/ 1562 h 1562"/>
                <a:gd name="T6" fmla="*/ 800 w 800"/>
                <a:gd name="T7" fmla="*/ 94 h 1562"/>
                <a:gd name="T8" fmla="*/ 429 w 800"/>
                <a:gd name="T9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1562">
                  <a:moveTo>
                    <a:pt x="429" y="0"/>
                  </a:moveTo>
                  <a:lnTo>
                    <a:pt x="0" y="1439"/>
                  </a:lnTo>
                  <a:lnTo>
                    <a:pt x="479" y="1562"/>
                  </a:lnTo>
                  <a:lnTo>
                    <a:pt x="800" y="9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>
              <a:off x="4446588" y="5802313"/>
              <a:ext cx="1684338" cy="2446338"/>
            </a:xfrm>
            <a:custGeom>
              <a:avLst/>
              <a:gdLst>
                <a:gd name="T0" fmla="*/ 718 w 1061"/>
                <a:gd name="T1" fmla="*/ 0 h 1541"/>
                <a:gd name="T2" fmla="*/ 0 w 1061"/>
                <a:gd name="T3" fmla="*/ 1322 h 1541"/>
                <a:gd name="T4" fmla="*/ 441 w 1061"/>
                <a:gd name="T5" fmla="*/ 1541 h 1541"/>
                <a:gd name="T6" fmla="*/ 1061 w 1061"/>
                <a:gd name="T7" fmla="*/ 172 h 1541"/>
                <a:gd name="T8" fmla="*/ 718 w 1061"/>
                <a:gd name="T9" fmla="*/ 0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1541">
                  <a:moveTo>
                    <a:pt x="718" y="0"/>
                  </a:moveTo>
                  <a:lnTo>
                    <a:pt x="0" y="1322"/>
                  </a:lnTo>
                  <a:lnTo>
                    <a:pt x="441" y="1541"/>
                  </a:lnTo>
                  <a:lnTo>
                    <a:pt x="1061" y="172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>
              <a:off x="3090863" y="5124450"/>
              <a:ext cx="2027238" cy="2300288"/>
            </a:xfrm>
            <a:custGeom>
              <a:avLst/>
              <a:gdLst>
                <a:gd name="T0" fmla="*/ 978 w 1277"/>
                <a:gd name="T1" fmla="*/ 0 h 1449"/>
                <a:gd name="T2" fmla="*/ 0 w 1277"/>
                <a:gd name="T3" fmla="*/ 1144 h 1449"/>
                <a:gd name="T4" fmla="*/ 387 w 1277"/>
                <a:gd name="T5" fmla="*/ 1449 h 1449"/>
                <a:gd name="T6" fmla="*/ 1277 w 1277"/>
                <a:gd name="T7" fmla="*/ 240 h 1449"/>
                <a:gd name="T8" fmla="*/ 978 w 1277"/>
                <a:gd name="T9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7" h="1449">
                  <a:moveTo>
                    <a:pt x="978" y="0"/>
                  </a:moveTo>
                  <a:lnTo>
                    <a:pt x="0" y="1144"/>
                  </a:lnTo>
                  <a:lnTo>
                    <a:pt x="387" y="1449"/>
                  </a:lnTo>
                  <a:lnTo>
                    <a:pt x="1277" y="240"/>
                  </a:lnTo>
                  <a:lnTo>
                    <a:pt x="97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1965325" y="4267200"/>
              <a:ext cx="2281238" cy="2055813"/>
            </a:xfrm>
            <a:custGeom>
              <a:avLst/>
              <a:gdLst>
                <a:gd name="T0" fmla="*/ 1194 w 1437"/>
                <a:gd name="T1" fmla="*/ 0 h 1295"/>
                <a:gd name="T2" fmla="*/ 0 w 1437"/>
                <a:gd name="T3" fmla="*/ 914 h 1295"/>
                <a:gd name="T4" fmla="*/ 314 w 1437"/>
                <a:gd name="T5" fmla="*/ 1295 h 1295"/>
                <a:gd name="T6" fmla="*/ 1437 w 1437"/>
                <a:gd name="T7" fmla="*/ 295 h 1295"/>
                <a:gd name="T8" fmla="*/ 1194 w 1437"/>
                <a:gd name="T9" fmla="*/ 0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7" h="1295">
                  <a:moveTo>
                    <a:pt x="1194" y="0"/>
                  </a:moveTo>
                  <a:lnTo>
                    <a:pt x="0" y="914"/>
                  </a:lnTo>
                  <a:lnTo>
                    <a:pt x="314" y="1295"/>
                  </a:lnTo>
                  <a:lnTo>
                    <a:pt x="1437" y="295"/>
                  </a:lnTo>
                  <a:lnTo>
                    <a:pt x="1194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117600" y="3265488"/>
              <a:ext cx="2435225" cy="1717675"/>
            </a:xfrm>
            <a:custGeom>
              <a:avLst/>
              <a:gdLst>
                <a:gd name="T0" fmla="*/ 1357 w 1534"/>
                <a:gd name="T1" fmla="*/ 0 h 1082"/>
                <a:gd name="T2" fmla="*/ 0 w 1534"/>
                <a:gd name="T3" fmla="*/ 645 h 1082"/>
                <a:gd name="T4" fmla="*/ 229 w 1534"/>
                <a:gd name="T5" fmla="*/ 1082 h 1082"/>
                <a:gd name="T6" fmla="*/ 1534 w 1534"/>
                <a:gd name="T7" fmla="*/ 339 h 1082"/>
                <a:gd name="T8" fmla="*/ 1357 w 1534"/>
                <a:gd name="T9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082">
                  <a:moveTo>
                    <a:pt x="1357" y="0"/>
                  </a:moveTo>
                  <a:lnTo>
                    <a:pt x="0" y="645"/>
                  </a:lnTo>
                  <a:lnTo>
                    <a:pt x="229" y="1082"/>
                  </a:lnTo>
                  <a:lnTo>
                    <a:pt x="1534" y="339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584200" y="2159000"/>
              <a:ext cx="2484438" cy="1312863"/>
            </a:xfrm>
            <a:custGeom>
              <a:avLst/>
              <a:gdLst>
                <a:gd name="T0" fmla="*/ 1463 w 1565"/>
                <a:gd name="T1" fmla="*/ 0 h 827"/>
                <a:gd name="T2" fmla="*/ 0 w 1565"/>
                <a:gd name="T3" fmla="*/ 350 h 827"/>
                <a:gd name="T4" fmla="*/ 134 w 1565"/>
                <a:gd name="T5" fmla="*/ 827 h 827"/>
                <a:gd name="T6" fmla="*/ 1565 w 1565"/>
                <a:gd name="T7" fmla="*/ 370 h 827"/>
                <a:gd name="T8" fmla="*/ 1463 w 1565"/>
                <a:gd name="T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5" h="827">
                  <a:moveTo>
                    <a:pt x="1463" y="0"/>
                  </a:moveTo>
                  <a:lnTo>
                    <a:pt x="0" y="350"/>
                  </a:lnTo>
                  <a:lnTo>
                    <a:pt x="134" y="827"/>
                  </a:lnTo>
                  <a:lnTo>
                    <a:pt x="1565" y="370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392113" y="1006475"/>
              <a:ext cx="2422525" cy="842963"/>
            </a:xfrm>
            <a:custGeom>
              <a:avLst/>
              <a:gdLst>
                <a:gd name="T0" fmla="*/ 1502 w 1526"/>
                <a:gd name="T1" fmla="*/ 0 h 531"/>
                <a:gd name="T2" fmla="*/ 0 w 1526"/>
                <a:gd name="T3" fmla="*/ 38 h 531"/>
                <a:gd name="T4" fmla="*/ 32 w 1526"/>
                <a:gd name="T5" fmla="*/ 531 h 531"/>
                <a:gd name="T6" fmla="*/ 1526 w 1526"/>
                <a:gd name="T7" fmla="*/ 381 h 531"/>
                <a:gd name="T8" fmla="*/ 1502 w 1526"/>
                <a:gd name="T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531">
                  <a:moveTo>
                    <a:pt x="1502" y="0"/>
                  </a:moveTo>
                  <a:lnTo>
                    <a:pt x="0" y="38"/>
                  </a:lnTo>
                  <a:lnTo>
                    <a:pt x="32" y="531"/>
                  </a:lnTo>
                  <a:lnTo>
                    <a:pt x="1526" y="381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433388" y="-587375"/>
              <a:ext cx="2457450" cy="1036638"/>
            </a:xfrm>
            <a:custGeom>
              <a:avLst/>
              <a:gdLst>
                <a:gd name="T0" fmla="*/ 1548 w 1548"/>
                <a:gd name="T1" fmla="*/ 273 h 653"/>
                <a:gd name="T2" fmla="*/ 71 w 1548"/>
                <a:gd name="T3" fmla="*/ 0 h 653"/>
                <a:gd name="T4" fmla="*/ 0 w 1548"/>
                <a:gd name="T5" fmla="*/ 487 h 653"/>
                <a:gd name="T6" fmla="*/ 1492 w 1548"/>
                <a:gd name="T7" fmla="*/ 653 h 653"/>
                <a:gd name="T8" fmla="*/ 1548 w 1548"/>
                <a:gd name="T9" fmla="*/ 273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8" h="653">
                  <a:moveTo>
                    <a:pt x="1548" y="273"/>
                  </a:moveTo>
                  <a:lnTo>
                    <a:pt x="71" y="0"/>
                  </a:lnTo>
                  <a:lnTo>
                    <a:pt x="0" y="487"/>
                  </a:lnTo>
                  <a:lnTo>
                    <a:pt x="1492" y="653"/>
                  </a:lnTo>
                  <a:lnTo>
                    <a:pt x="1548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11444288" y="4532313"/>
              <a:ext cx="1890713" cy="2020888"/>
            </a:xfrm>
            <a:custGeom>
              <a:avLst/>
              <a:gdLst>
                <a:gd name="T0" fmla="*/ 0 w 1191"/>
                <a:gd name="T1" fmla="*/ 230 h 1273"/>
                <a:gd name="T2" fmla="*/ 858 w 1191"/>
                <a:gd name="T3" fmla="*/ 1273 h 1273"/>
                <a:gd name="T4" fmla="*/ 1191 w 1191"/>
                <a:gd name="T5" fmla="*/ 978 h 1273"/>
                <a:gd name="T6" fmla="*/ 257 w 1191"/>
                <a:gd name="T7" fmla="*/ 0 h 1273"/>
                <a:gd name="T8" fmla="*/ 0 w 1191"/>
                <a:gd name="T9" fmla="*/ 23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1" h="1273">
                  <a:moveTo>
                    <a:pt x="0" y="230"/>
                  </a:moveTo>
                  <a:lnTo>
                    <a:pt x="858" y="1273"/>
                  </a:lnTo>
                  <a:lnTo>
                    <a:pt x="1191" y="978"/>
                  </a:lnTo>
                  <a:lnTo>
                    <a:pt x="257" y="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6" name="Freeform 20"/>
            <p:cNvSpPr>
              <a:spLocks/>
            </p:cNvSpPr>
            <p:nvPr/>
          </p:nvSpPr>
          <p:spPr bwMode="auto">
            <a:xfrm>
              <a:off x="10560050" y="5184775"/>
              <a:ext cx="1603375" cy="2176463"/>
            </a:xfrm>
            <a:custGeom>
              <a:avLst/>
              <a:gdLst>
                <a:gd name="T0" fmla="*/ 0 w 1010"/>
                <a:gd name="T1" fmla="*/ 170 h 1371"/>
                <a:gd name="T2" fmla="*/ 623 w 1010"/>
                <a:gd name="T3" fmla="*/ 1371 h 1371"/>
                <a:gd name="T4" fmla="*/ 1010 w 1010"/>
                <a:gd name="T5" fmla="*/ 1152 h 1371"/>
                <a:gd name="T6" fmla="*/ 299 w 1010"/>
                <a:gd name="T7" fmla="*/ 0 h 1371"/>
                <a:gd name="T8" fmla="*/ 0 w 1010"/>
                <a:gd name="T9" fmla="*/ 170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1371">
                  <a:moveTo>
                    <a:pt x="0" y="170"/>
                  </a:moveTo>
                  <a:lnTo>
                    <a:pt x="623" y="1371"/>
                  </a:lnTo>
                  <a:lnTo>
                    <a:pt x="1010" y="1152"/>
                  </a:lnTo>
                  <a:lnTo>
                    <a:pt x="299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7" name="Freeform 21"/>
            <p:cNvSpPr>
              <a:spLocks/>
            </p:cNvSpPr>
            <p:nvPr/>
          </p:nvSpPr>
          <p:spPr bwMode="auto">
            <a:xfrm>
              <a:off x="9577388" y="5654675"/>
              <a:ext cx="1246188" cy="2236788"/>
            </a:xfrm>
            <a:custGeom>
              <a:avLst/>
              <a:gdLst>
                <a:gd name="T0" fmla="*/ 0 w 785"/>
                <a:gd name="T1" fmla="*/ 103 h 1409"/>
                <a:gd name="T2" fmla="*/ 360 w 785"/>
                <a:gd name="T3" fmla="*/ 1409 h 1409"/>
                <a:gd name="T4" fmla="*/ 785 w 785"/>
                <a:gd name="T5" fmla="*/ 1273 h 1409"/>
                <a:gd name="T6" fmla="*/ 330 w 785"/>
                <a:gd name="T7" fmla="*/ 0 h 1409"/>
                <a:gd name="T8" fmla="*/ 0 w 785"/>
                <a:gd name="T9" fmla="*/ 103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5" h="1409">
                  <a:moveTo>
                    <a:pt x="0" y="103"/>
                  </a:moveTo>
                  <a:lnTo>
                    <a:pt x="360" y="1409"/>
                  </a:lnTo>
                  <a:lnTo>
                    <a:pt x="785" y="1273"/>
                  </a:lnTo>
                  <a:lnTo>
                    <a:pt x="33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8" name="Freeform 22"/>
            <p:cNvSpPr>
              <a:spLocks/>
            </p:cNvSpPr>
            <p:nvPr/>
          </p:nvSpPr>
          <p:spPr bwMode="auto">
            <a:xfrm>
              <a:off x="8542338" y="5919788"/>
              <a:ext cx="830263" cy="2195513"/>
            </a:xfrm>
            <a:custGeom>
              <a:avLst/>
              <a:gdLst>
                <a:gd name="T0" fmla="*/ 0 w 523"/>
                <a:gd name="T1" fmla="*/ 32 h 1383"/>
                <a:gd name="T2" fmla="*/ 82 w 523"/>
                <a:gd name="T3" fmla="*/ 1383 h 1383"/>
                <a:gd name="T4" fmla="*/ 523 w 523"/>
                <a:gd name="T5" fmla="*/ 1339 h 1383"/>
                <a:gd name="T6" fmla="*/ 343 w 523"/>
                <a:gd name="T7" fmla="*/ 0 h 1383"/>
                <a:gd name="T8" fmla="*/ 0 w 523"/>
                <a:gd name="T9" fmla="*/ 32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383">
                  <a:moveTo>
                    <a:pt x="0" y="32"/>
                  </a:moveTo>
                  <a:lnTo>
                    <a:pt x="82" y="1383"/>
                  </a:lnTo>
                  <a:lnTo>
                    <a:pt x="523" y="1339"/>
                  </a:lnTo>
                  <a:lnTo>
                    <a:pt x="343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9" name="Freeform 23"/>
            <p:cNvSpPr>
              <a:spLocks/>
            </p:cNvSpPr>
            <p:nvPr/>
          </p:nvSpPr>
          <p:spPr bwMode="auto">
            <a:xfrm>
              <a:off x="7180263" y="5903913"/>
              <a:ext cx="862013" cy="2201863"/>
            </a:xfrm>
            <a:custGeom>
              <a:avLst/>
              <a:gdLst>
                <a:gd name="T0" fmla="*/ 201 w 543"/>
                <a:gd name="T1" fmla="*/ 0 h 1387"/>
                <a:gd name="T2" fmla="*/ 0 w 543"/>
                <a:gd name="T3" fmla="*/ 1337 h 1387"/>
                <a:gd name="T4" fmla="*/ 441 w 543"/>
                <a:gd name="T5" fmla="*/ 1387 h 1387"/>
                <a:gd name="T6" fmla="*/ 543 w 543"/>
                <a:gd name="T7" fmla="*/ 40 h 1387"/>
                <a:gd name="T8" fmla="*/ 201 w 543"/>
                <a:gd name="T9" fmla="*/ 0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1387">
                  <a:moveTo>
                    <a:pt x="201" y="0"/>
                  </a:moveTo>
                  <a:lnTo>
                    <a:pt x="0" y="1337"/>
                  </a:lnTo>
                  <a:lnTo>
                    <a:pt x="441" y="1387"/>
                  </a:lnTo>
                  <a:lnTo>
                    <a:pt x="543" y="4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0" name="Freeform 24"/>
            <p:cNvSpPr>
              <a:spLocks/>
            </p:cNvSpPr>
            <p:nvPr/>
          </p:nvSpPr>
          <p:spPr bwMode="auto">
            <a:xfrm>
              <a:off x="5735638" y="5622925"/>
              <a:ext cx="1273175" cy="2233613"/>
            </a:xfrm>
            <a:custGeom>
              <a:avLst/>
              <a:gdLst>
                <a:gd name="T0" fmla="*/ 477 w 802"/>
                <a:gd name="T1" fmla="*/ 0 h 1407"/>
                <a:gd name="T2" fmla="*/ 0 w 802"/>
                <a:gd name="T3" fmla="*/ 1267 h 1407"/>
                <a:gd name="T4" fmla="*/ 423 w 802"/>
                <a:gd name="T5" fmla="*/ 1407 h 1407"/>
                <a:gd name="T6" fmla="*/ 802 w 802"/>
                <a:gd name="T7" fmla="*/ 109 h 1407"/>
                <a:gd name="T8" fmla="*/ 477 w 802"/>
                <a:gd name="T9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1407">
                  <a:moveTo>
                    <a:pt x="477" y="0"/>
                  </a:moveTo>
                  <a:lnTo>
                    <a:pt x="0" y="1267"/>
                  </a:lnTo>
                  <a:lnTo>
                    <a:pt x="423" y="1407"/>
                  </a:lnTo>
                  <a:lnTo>
                    <a:pt x="802" y="109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1" name="Freeform 25"/>
            <p:cNvSpPr>
              <a:spLocks/>
            </p:cNvSpPr>
            <p:nvPr/>
          </p:nvSpPr>
          <p:spPr bwMode="auto">
            <a:xfrm>
              <a:off x="4408488" y="5137150"/>
              <a:ext cx="1628775" cy="2166938"/>
            </a:xfrm>
            <a:custGeom>
              <a:avLst/>
              <a:gdLst>
                <a:gd name="T0" fmla="*/ 728 w 1026"/>
                <a:gd name="T1" fmla="*/ 0 h 1365"/>
                <a:gd name="T2" fmla="*/ 0 w 1026"/>
                <a:gd name="T3" fmla="*/ 1140 h 1365"/>
                <a:gd name="T4" fmla="*/ 383 w 1026"/>
                <a:gd name="T5" fmla="*/ 1365 h 1365"/>
                <a:gd name="T6" fmla="*/ 1026 w 1026"/>
                <a:gd name="T7" fmla="*/ 174 h 1365"/>
                <a:gd name="T8" fmla="*/ 728 w 1026"/>
                <a:gd name="T9" fmla="*/ 0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1365">
                  <a:moveTo>
                    <a:pt x="728" y="0"/>
                  </a:moveTo>
                  <a:lnTo>
                    <a:pt x="0" y="1140"/>
                  </a:lnTo>
                  <a:lnTo>
                    <a:pt x="383" y="1365"/>
                  </a:lnTo>
                  <a:lnTo>
                    <a:pt x="1026" y="17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2" name="Freeform 26"/>
            <p:cNvSpPr>
              <a:spLocks/>
            </p:cNvSpPr>
            <p:nvPr/>
          </p:nvSpPr>
          <p:spPr bwMode="auto">
            <a:xfrm>
              <a:off x="3252788" y="4468813"/>
              <a:ext cx="1909763" cy="2006600"/>
            </a:xfrm>
            <a:custGeom>
              <a:avLst/>
              <a:gdLst>
                <a:gd name="T0" fmla="*/ 949 w 1203"/>
                <a:gd name="T1" fmla="*/ 0 h 1264"/>
                <a:gd name="T2" fmla="*/ 0 w 1203"/>
                <a:gd name="T3" fmla="*/ 964 h 1264"/>
                <a:gd name="T4" fmla="*/ 327 w 1203"/>
                <a:gd name="T5" fmla="*/ 1264 h 1264"/>
                <a:gd name="T6" fmla="*/ 1203 w 1203"/>
                <a:gd name="T7" fmla="*/ 234 h 1264"/>
                <a:gd name="T8" fmla="*/ 949 w 1203"/>
                <a:gd name="T9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3" h="1264">
                  <a:moveTo>
                    <a:pt x="949" y="0"/>
                  </a:moveTo>
                  <a:lnTo>
                    <a:pt x="0" y="964"/>
                  </a:lnTo>
                  <a:lnTo>
                    <a:pt x="327" y="1264"/>
                  </a:lnTo>
                  <a:lnTo>
                    <a:pt x="1203" y="234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3" name="Freeform 27"/>
            <p:cNvSpPr>
              <a:spLocks/>
            </p:cNvSpPr>
            <p:nvPr/>
          </p:nvSpPr>
          <p:spPr bwMode="auto">
            <a:xfrm>
              <a:off x="2317750" y="3648075"/>
              <a:ext cx="2109788" cy="1758950"/>
            </a:xfrm>
            <a:custGeom>
              <a:avLst/>
              <a:gdLst>
                <a:gd name="T0" fmla="*/ 1129 w 1329"/>
                <a:gd name="T1" fmla="*/ 0 h 1108"/>
                <a:gd name="T2" fmla="*/ 0 w 1329"/>
                <a:gd name="T3" fmla="*/ 747 h 1108"/>
                <a:gd name="T4" fmla="*/ 259 w 1329"/>
                <a:gd name="T5" fmla="*/ 1108 h 1108"/>
                <a:gd name="T6" fmla="*/ 1329 w 1329"/>
                <a:gd name="T7" fmla="*/ 282 h 1108"/>
                <a:gd name="T8" fmla="*/ 1129 w 1329"/>
                <a:gd name="T9" fmla="*/ 0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9" h="1108">
                  <a:moveTo>
                    <a:pt x="1129" y="0"/>
                  </a:moveTo>
                  <a:lnTo>
                    <a:pt x="0" y="747"/>
                  </a:lnTo>
                  <a:lnTo>
                    <a:pt x="259" y="1108"/>
                  </a:lnTo>
                  <a:lnTo>
                    <a:pt x="1329" y="282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4" name="Freeform 28"/>
            <p:cNvSpPr>
              <a:spLocks/>
            </p:cNvSpPr>
            <p:nvPr/>
          </p:nvSpPr>
          <p:spPr bwMode="auto">
            <a:xfrm>
              <a:off x="1646238" y="2711450"/>
              <a:ext cx="2217738" cy="1431925"/>
            </a:xfrm>
            <a:custGeom>
              <a:avLst/>
              <a:gdLst>
                <a:gd name="T0" fmla="*/ 1259 w 1397"/>
                <a:gd name="T1" fmla="*/ 0 h 902"/>
                <a:gd name="T2" fmla="*/ 0 w 1397"/>
                <a:gd name="T3" fmla="*/ 495 h 902"/>
                <a:gd name="T4" fmla="*/ 177 w 1397"/>
                <a:gd name="T5" fmla="*/ 902 h 902"/>
                <a:gd name="T6" fmla="*/ 1397 w 1397"/>
                <a:gd name="T7" fmla="*/ 317 h 902"/>
                <a:gd name="T8" fmla="*/ 1259 w 1397"/>
                <a:gd name="T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7" h="902">
                  <a:moveTo>
                    <a:pt x="1259" y="0"/>
                  </a:moveTo>
                  <a:lnTo>
                    <a:pt x="0" y="495"/>
                  </a:lnTo>
                  <a:lnTo>
                    <a:pt x="177" y="902"/>
                  </a:lnTo>
                  <a:lnTo>
                    <a:pt x="1397" y="317"/>
                  </a:lnTo>
                  <a:lnTo>
                    <a:pt x="125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5" name="Freeform 29"/>
            <p:cNvSpPr>
              <a:spLocks/>
            </p:cNvSpPr>
            <p:nvPr/>
          </p:nvSpPr>
          <p:spPr bwMode="auto">
            <a:xfrm>
              <a:off x="1268413" y="1697038"/>
              <a:ext cx="2227263" cy="1046163"/>
            </a:xfrm>
            <a:custGeom>
              <a:avLst/>
              <a:gdLst>
                <a:gd name="T0" fmla="*/ 1333 w 1403"/>
                <a:gd name="T1" fmla="*/ 0 h 659"/>
                <a:gd name="T2" fmla="*/ 0 w 1403"/>
                <a:gd name="T3" fmla="*/ 224 h 659"/>
                <a:gd name="T4" fmla="*/ 88 w 1403"/>
                <a:gd name="T5" fmla="*/ 659 h 659"/>
                <a:gd name="T6" fmla="*/ 1403 w 1403"/>
                <a:gd name="T7" fmla="*/ 339 h 659"/>
                <a:gd name="T8" fmla="*/ 1333 w 1403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" h="659">
                  <a:moveTo>
                    <a:pt x="1333" y="0"/>
                  </a:moveTo>
                  <a:lnTo>
                    <a:pt x="0" y="224"/>
                  </a:lnTo>
                  <a:lnTo>
                    <a:pt x="88" y="659"/>
                  </a:lnTo>
                  <a:lnTo>
                    <a:pt x="1403" y="339"/>
                  </a:lnTo>
                  <a:lnTo>
                    <a:pt x="13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6" name="Freeform 30"/>
            <p:cNvSpPr>
              <a:spLocks/>
            </p:cNvSpPr>
            <p:nvPr/>
          </p:nvSpPr>
          <p:spPr bwMode="auto">
            <a:xfrm>
              <a:off x="1193800" y="557213"/>
              <a:ext cx="2149475" cy="706438"/>
            </a:xfrm>
            <a:custGeom>
              <a:avLst/>
              <a:gdLst>
                <a:gd name="T0" fmla="*/ 1354 w 1354"/>
                <a:gd name="T1" fmla="*/ 59 h 445"/>
                <a:gd name="T2" fmla="*/ 4 w 1354"/>
                <a:gd name="T3" fmla="*/ 0 h 445"/>
                <a:gd name="T4" fmla="*/ 0 w 1354"/>
                <a:gd name="T5" fmla="*/ 445 h 445"/>
                <a:gd name="T6" fmla="*/ 1352 w 1354"/>
                <a:gd name="T7" fmla="*/ 405 h 445"/>
                <a:gd name="T8" fmla="*/ 1354 w 1354"/>
                <a:gd name="T9" fmla="*/ 5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4" h="445">
                  <a:moveTo>
                    <a:pt x="1354" y="59"/>
                  </a:moveTo>
                  <a:lnTo>
                    <a:pt x="4" y="0"/>
                  </a:lnTo>
                  <a:lnTo>
                    <a:pt x="0" y="445"/>
                  </a:lnTo>
                  <a:lnTo>
                    <a:pt x="1352" y="405"/>
                  </a:lnTo>
                  <a:lnTo>
                    <a:pt x="1354" y="59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12336463" y="5213350"/>
              <a:ext cx="2389188" cy="2452688"/>
            </a:xfrm>
            <a:custGeom>
              <a:avLst/>
              <a:gdLst>
                <a:gd name="T0" fmla="*/ 0 w 1505"/>
                <a:gd name="T1" fmla="*/ 294 h 1545"/>
                <a:gd name="T2" fmla="*/ 1106 w 1505"/>
                <a:gd name="T3" fmla="*/ 1545 h 1545"/>
                <a:gd name="T4" fmla="*/ 1505 w 1505"/>
                <a:gd name="T5" fmla="*/ 1168 h 1545"/>
                <a:gd name="T6" fmla="*/ 310 w 1505"/>
                <a:gd name="T7" fmla="*/ 0 h 1545"/>
                <a:gd name="T8" fmla="*/ 0 w 1505"/>
                <a:gd name="T9" fmla="*/ 294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5" h="1545">
                  <a:moveTo>
                    <a:pt x="0" y="294"/>
                  </a:moveTo>
                  <a:lnTo>
                    <a:pt x="1106" y="1545"/>
                  </a:lnTo>
                  <a:lnTo>
                    <a:pt x="1505" y="1168"/>
                  </a:lnTo>
                  <a:lnTo>
                    <a:pt x="310" y="0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8" name="Freeform 32"/>
            <p:cNvSpPr>
              <a:spLocks/>
            </p:cNvSpPr>
            <p:nvPr/>
          </p:nvSpPr>
          <p:spPr bwMode="auto">
            <a:xfrm>
              <a:off x="11272838" y="6056313"/>
              <a:ext cx="2043113" cy="2662238"/>
            </a:xfrm>
            <a:custGeom>
              <a:avLst/>
              <a:gdLst>
                <a:gd name="T0" fmla="*/ 0 w 1287"/>
                <a:gd name="T1" fmla="*/ 222 h 1677"/>
                <a:gd name="T2" fmla="*/ 820 w 1287"/>
                <a:gd name="T3" fmla="*/ 1677 h 1677"/>
                <a:gd name="T4" fmla="*/ 1287 w 1287"/>
                <a:gd name="T5" fmla="*/ 1389 h 1677"/>
                <a:gd name="T6" fmla="*/ 361 w 1287"/>
                <a:gd name="T7" fmla="*/ 0 h 1677"/>
                <a:gd name="T8" fmla="*/ 0 w 1287"/>
                <a:gd name="T9" fmla="*/ 222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7" h="1677">
                  <a:moveTo>
                    <a:pt x="0" y="222"/>
                  </a:moveTo>
                  <a:lnTo>
                    <a:pt x="820" y="1677"/>
                  </a:lnTo>
                  <a:lnTo>
                    <a:pt x="1287" y="1389"/>
                  </a:lnTo>
                  <a:lnTo>
                    <a:pt x="361" y="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079038" y="6673850"/>
              <a:ext cx="1611313" cy="2754313"/>
            </a:xfrm>
            <a:custGeom>
              <a:avLst/>
              <a:gdLst>
                <a:gd name="T0" fmla="*/ 0 w 1015"/>
                <a:gd name="T1" fmla="*/ 142 h 1735"/>
                <a:gd name="T2" fmla="*/ 499 w 1015"/>
                <a:gd name="T3" fmla="*/ 1735 h 1735"/>
                <a:gd name="T4" fmla="*/ 1015 w 1015"/>
                <a:gd name="T5" fmla="*/ 1551 h 1735"/>
                <a:gd name="T6" fmla="*/ 401 w 1015"/>
                <a:gd name="T7" fmla="*/ 0 h 1735"/>
                <a:gd name="T8" fmla="*/ 0 w 1015"/>
                <a:gd name="T9" fmla="*/ 142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1735">
                  <a:moveTo>
                    <a:pt x="0" y="142"/>
                  </a:moveTo>
                  <a:lnTo>
                    <a:pt x="499" y="1735"/>
                  </a:lnTo>
                  <a:lnTo>
                    <a:pt x="1015" y="1551"/>
                  </a:lnTo>
                  <a:lnTo>
                    <a:pt x="401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0" name="Freeform 34"/>
            <p:cNvSpPr>
              <a:spLocks/>
            </p:cNvSpPr>
            <p:nvPr/>
          </p:nvSpPr>
          <p:spPr bwMode="auto">
            <a:xfrm>
              <a:off x="8805863" y="7042150"/>
              <a:ext cx="1114425" cy="2727325"/>
            </a:xfrm>
            <a:custGeom>
              <a:avLst/>
              <a:gdLst>
                <a:gd name="T0" fmla="*/ 0 w 702"/>
                <a:gd name="T1" fmla="*/ 56 h 1718"/>
                <a:gd name="T2" fmla="*/ 159 w 702"/>
                <a:gd name="T3" fmla="*/ 1718 h 1718"/>
                <a:gd name="T4" fmla="*/ 702 w 702"/>
                <a:gd name="T5" fmla="*/ 1646 h 1718"/>
                <a:gd name="T6" fmla="*/ 423 w 702"/>
                <a:gd name="T7" fmla="*/ 0 h 1718"/>
                <a:gd name="T8" fmla="*/ 0 w 702"/>
                <a:gd name="T9" fmla="*/ 56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1718">
                  <a:moveTo>
                    <a:pt x="0" y="56"/>
                  </a:moveTo>
                  <a:lnTo>
                    <a:pt x="159" y="1718"/>
                  </a:lnTo>
                  <a:lnTo>
                    <a:pt x="702" y="1646"/>
                  </a:lnTo>
                  <a:lnTo>
                    <a:pt x="42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1" name="Freeform 35"/>
            <p:cNvSpPr>
              <a:spLocks/>
            </p:cNvSpPr>
            <p:nvPr/>
          </p:nvSpPr>
          <p:spPr bwMode="auto">
            <a:xfrm>
              <a:off x="7212013" y="7096125"/>
              <a:ext cx="974725" cy="2698750"/>
            </a:xfrm>
            <a:custGeom>
              <a:avLst/>
              <a:gdLst>
                <a:gd name="T0" fmla="*/ 191 w 614"/>
                <a:gd name="T1" fmla="*/ 0 h 1700"/>
                <a:gd name="T2" fmla="*/ 0 w 614"/>
                <a:gd name="T3" fmla="*/ 1658 h 1700"/>
                <a:gd name="T4" fmla="*/ 547 w 614"/>
                <a:gd name="T5" fmla="*/ 1700 h 1700"/>
                <a:gd name="T6" fmla="*/ 614 w 614"/>
                <a:gd name="T7" fmla="*/ 32 h 1700"/>
                <a:gd name="T8" fmla="*/ 191 w 614"/>
                <a:gd name="T9" fmla="*/ 0 h 1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1700">
                  <a:moveTo>
                    <a:pt x="191" y="0"/>
                  </a:moveTo>
                  <a:lnTo>
                    <a:pt x="0" y="1658"/>
                  </a:lnTo>
                  <a:lnTo>
                    <a:pt x="547" y="1700"/>
                  </a:lnTo>
                  <a:lnTo>
                    <a:pt x="614" y="32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2" name="Freeform 36"/>
            <p:cNvSpPr>
              <a:spLocks/>
            </p:cNvSpPr>
            <p:nvPr/>
          </p:nvSpPr>
          <p:spPr bwMode="auto">
            <a:xfrm>
              <a:off x="5414963" y="6788150"/>
              <a:ext cx="1492250" cy="2759075"/>
            </a:xfrm>
            <a:custGeom>
              <a:avLst/>
              <a:gdLst>
                <a:gd name="T0" fmla="*/ 533 w 940"/>
                <a:gd name="T1" fmla="*/ 0 h 1738"/>
                <a:gd name="T2" fmla="*/ 0 w 940"/>
                <a:gd name="T3" fmla="*/ 1585 h 1738"/>
                <a:gd name="T4" fmla="*/ 527 w 940"/>
                <a:gd name="T5" fmla="*/ 1738 h 1738"/>
                <a:gd name="T6" fmla="*/ 940 w 940"/>
                <a:gd name="T7" fmla="*/ 122 h 1738"/>
                <a:gd name="T8" fmla="*/ 533 w 940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0" h="1738">
                  <a:moveTo>
                    <a:pt x="533" y="0"/>
                  </a:moveTo>
                  <a:lnTo>
                    <a:pt x="0" y="1585"/>
                  </a:lnTo>
                  <a:lnTo>
                    <a:pt x="527" y="1738"/>
                  </a:lnTo>
                  <a:lnTo>
                    <a:pt x="940" y="122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3" name="Freeform 37"/>
            <p:cNvSpPr>
              <a:spLocks/>
            </p:cNvSpPr>
            <p:nvPr/>
          </p:nvSpPr>
          <p:spPr bwMode="auto">
            <a:xfrm>
              <a:off x="3746500" y="6230938"/>
              <a:ext cx="1941513" cy="2695575"/>
            </a:xfrm>
            <a:custGeom>
              <a:avLst/>
              <a:gdLst>
                <a:gd name="T0" fmla="*/ 850 w 1223"/>
                <a:gd name="T1" fmla="*/ 0 h 1698"/>
                <a:gd name="T2" fmla="*/ 0 w 1223"/>
                <a:gd name="T3" fmla="*/ 1437 h 1698"/>
                <a:gd name="T4" fmla="*/ 483 w 1223"/>
                <a:gd name="T5" fmla="*/ 1698 h 1698"/>
                <a:gd name="T6" fmla="*/ 1223 w 1223"/>
                <a:gd name="T7" fmla="*/ 203 h 1698"/>
                <a:gd name="T8" fmla="*/ 850 w 1223"/>
                <a:gd name="T9" fmla="*/ 0 h 1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3" h="1698">
                  <a:moveTo>
                    <a:pt x="850" y="0"/>
                  </a:moveTo>
                  <a:lnTo>
                    <a:pt x="0" y="1437"/>
                  </a:lnTo>
                  <a:lnTo>
                    <a:pt x="483" y="1698"/>
                  </a:lnTo>
                  <a:lnTo>
                    <a:pt x="1223" y="203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4" name="Freeform 38"/>
            <p:cNvSpPr>
              <a:spLocks/>
            </p:cNvSpPr>
            <p:nvPr/>
          </p:nvSpPr>
          <p:spPr bwMode="auto">
            <a:xfrm>
              <a:off x="2279650" y="5441950"/>
              <a:ext cx="2306638" cy="2516188"/>
            </a:xfrm>
            <a:custGeom>
              <a:avLst/>
              <a:gdLst>
                <a:gd name="T0" fmla="*/ 1129 w 1453"/>
                <a:gd name="T1" fmla="*/ 0 h 1585"/>
                <a:gd name="T2" fmla="*/ 0 w 1453"/>
                <a:gd name="T3" fmla="*/ 1229 h 1585"/>
                <a:gd name="T4" fmla="*/ 417 w 1453"/>
                <a:gd name="T5" fmla="*/ 1585 h 1585"/>
                <a:gd name="T6" fmla="*/ 1453 w 1453"/>
                <a:gd name="T7" fmla="*/ 275 h 1585"/>
                <a:gd name="T8" fmla="*/ 1129 w 1453"/>
                <a:gd name="T9" fmla="*/ 0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3" h="1585">
                  <a:moveTo>
                    <a:pt x="1129" y="0"/>
                  </a:moveTo>
                  <a:lnTo>
                    <a:pt x="0" y="1229"/>
                  </a:lnTo>
                  <a:lnTo>
                    <a:pt x="417" y="1585"/>
                  </a:lnTo>
                  <a:lnTo>
                    <a:pt x="1453" y="275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5" name="Freeform 39"/>
            <p:cNvSpPr>
              <a:spLocks/>
            </p:cNvSpPr>
            <p:nvPr/>
          </p:nvSpPr>
          <p:spPr bwMode="auto">
            <a:xfrm>
              <a:off x="1076325" y="4456113"/>
              <a:ext cx="2571750" cy="2227263"/>
            </a:xfrm>
            <a:custGeom>
              <a:avLst/>
              <a:gdLst>
                <a:gd name="T0" fmla="*/ 1361 w 1620"/>
                <a:gd name="T1" fmla="*/ 0 h 1403"/>
                <a:gd name="T2" fmla="*/ 0 w 1620"/>
                <a:gd name="T3" fmla="*/ 968 h 1403"/>
                <a:gd name="T4" fmla="*/ 335 w 1620"/>
                <a:gd name="T5" fmla="*/ 1403 h 1403"/>
                <a:gd name="T6" fmla="*/ 1620 w 1620"/>
                <a:gd name="T7" fmla="*/ 338 h 1403"/>
                <a:gd name="T8" fmla="*/ 1361 w 1620"/>
                <a:gd name="T9" fmla="*/ 0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0" h="1403">
                  <a:moveTo>
                    <a:pt x="1361" y="0"/>
                  </a:moveTo>
                  <a:lnTo>
                    <a:pt x="0" y="968"/>
                  </a:lnTo>
                  <a:lnTo>
                    <a:pt x="335" y="1403"/>
                  </a:lnTo>
                  <a:lnTo>
                    <a:pt x="1620" y="338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6" name="Freeform 40"/>
            <p:cNvSpPr>
              <a:spLocks/>
            </p:cNvSpPr>
            <p:nvPr/>
          </p:nvSpPr>
          <p:spPr bwMode="auto">
            <a:xfrm>
              <a:off x="192088" y="3319463"/>
              <a:ext cx="2720975" cy="1839913"/>
            </a:xfrm>
            <a:custGeom>
              <a:avLst/>
              <a:gdLst>
                <a:gd name="T0" fmla="*/ 1530 w 1714"/>
                <a:gd name="T1" fmla="*/ 0 h 1159"/>
                <a:gd name="T2" fmla="*/ 0 w 1714"/>
                <a:gd name="T3" fmla="*/ 664 h 1159"/>
                <a:gd name="T4" fmla="*/ 235 w 1714"/>
                <a:gd name="T5" fmla="*/ 1159 h 1159"/>
                <a:gd name="T6" fmla="*/ 1714 w 1714"/>
                <a:gd name="T7" fmla="*/ 385 h 1159"/>
                <a:gd name="T8" fmla="*/ 1530 w 1714"/>
                <a:gd name="T9" fmla="*/ 0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" h="1159">
                  <a:moveTo>
                    <a:pt x="1530" y="0"/>
                  </a:moveTo>
                  <a:lnTo>
                    <a:pt x="0" y="664"/>
                  </a:lnTo>
                  <a:lnTo>
                    <a:pt x="235" y="1159"/>
                  </a:lnTo>
                  <a:lnTo>
                    <a:pt x="1714" y="38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7" name="Freeform 41"/>
            <p:cNvSpPr>
              <a:spLocks/>
            </p:cNvSpPr>
            <p:nvPr/>
          </p:nvSpPr>
          <p:spPr bwMode="auto">
            <a:xfrm>
              <a:off x="-336550" y="2079625"/>
              <a:ext cx="2755900" cy="1373188"/>
            </a:xfrm>
            <a:custGeom>
              <a:avLst/>
              <a:gdLst>
                <a:gd name="T0" fmla="*/ 1636 w 1736"/>
                <a:gd name="T1" fmla="*/ 0 h 865"/>
                <a:gd name="T2" fmla="*/ 0 w 1736"/>
                <a:gd name="T3" fmla="*/ 332 h 865"/>
                <a:gd name="T4" fmla="*/ 128 w 1736"/>
                <a:gd name="T5" fmla="*/ 865 h 865"/>
                <a:gd name="T6" fmla="*/ 1736 w 1736"/>
                <a:gd name="T7" fmla="*/ 414 h 865"/>
                <a:gd name="T8" fmla="*/ 1636 w 1736"/>
                <a:gd name="T9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6" h="865">
                  <a:moveTo>
                    <a:pt x="1636" y="0"/>
                  </a:moveTo>
                  <a:lnTo>
                    <a:pt x="0" y="332"/>
                  </a:lnTo>
                  <a:lnTo>
                    <a:pt x="128" y="865"/>
                  </a:lnTo>
                  <a:lnTo>
                    <a:pt x="1736" y="414"/>
                  </a:lnTo>
                  <a:lnTo>
                    <a:pt x="1636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8" name="Freeform 42"/>
            <p:cNvSpPr>
              <a:spLocks/>
            </p:cNvSpPr>
            <p:nvPr/>
          </p:nvSpPr>
          <p:spPr bwMode="auto">
            <a:xfrm>
              <a:off x="-488950" y="765175"/>
              <a:ext cx="2670175" cy="871538"/>
            </a:xfrm>
            <a:custGeom>
              <a:avLst/>
              <a:gdLst>
                <a:gd name="T0" fmla="*/ 1670 w 1682"/>
                <a:gd name="T1" fmla="*/ 18 h 549"/>
                <a:gd name="T2" fmla="*/ 0 w 1682"/>
                <a:gd name="T3" fmla="*/ 0 h 549"/>
                <a:gd name="T4" fmla="*/ 16 w 1682"/>
                <a:gd name="T5" fmla="*/ 549 h 549"/>
                <a:gd name="T6" fmla="*/ 1682 w 1682"/>
                <a:gd name="T7" fmla="*/ 443 h 549"/>
                <a:gd name="T8" fmla="*/ 1670 w 1682"/>
                <a:gd name="T9" fmla="*/ 1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549">
                  <a:moveTo>
                    <a:pt x="1670" y="18"/>
                  </a:moveTo>
                  <a:lnTo>
                    <a:pt x="0" y="0"/>
                  </a:lnTo>
                  <a:lnTo>
                    <a:pt x="16" y="549"/>
                  </a:lnTo>
                  <a:lnTo>
                    <a:pt x="1682" y="443"/>
                  </a:lnTo>
                  <a:lnTo>
                    <a:pt x="1670" y="18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800" y="2044307"/>
            <a:ext cx="9653337" cy="1554145"/>
          </a:xfrm>
        </p:spPr>
        <p:txBody>
          <a:bodyPr anchor="b">
            <a:normAutofit/>
          </a:bodyPr>
          <a:lstStyle>
            <a:lvl1pPr algn="l">
              <a:defRPr sz="6154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800" y="3788851"/>
            <a:ext cx="9653337" cy="1655762"/>
          </a:xfrm>
        </p:spPr>
        <p:txBody>
          <a:bodyPr>
            <a:normAutofit/>
          </a:bodyPr>
          <a:lstStyle>
            <a:lvl1pPr marL="0" indent="0" algn="l">
              <a:buNone/>
              <a:defRPr sz="3446" b="1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0800" y="5864716"/>
            <a:ext cx="2880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4135" y="5864716"/>
            <a:ext cx="64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15"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393" y="630654"/>
            <a:ext cx="2821500" cy="10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7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145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- no blu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598" y="5998436"/>
            <a:ext cx="139606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lu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326301" indent="-326301">
              <a:defRPr/>
            </a:lvl2pPr>
            <a:lvl3pPr marL="885115" indent="-338024">
              <a:defRPr/>
            </a:lvl3pPr>
            <a:lvl4pPr marL="1541624" indent="-328254">
              <a:defRPr/>
            </a:lvl4pPr>
            <a:lvl5pPr marL="2098483" indent="-328254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095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60800" y="1589127"/>
            <a:ext cx="10871200" cy="4122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73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 userDrawn="1"/>
        </p:nvSpPr>
        <p:spPr>
          <a:xfrm>
            <a:off x="330601" y="322200"/>
            <a:ext cx="11530800" cy="6213600"/>
          </a:xfrm>
          <a:prstGeom prst="rect">
            <a:avLst/>
          </a:prstGeom>
          <a:gradFill>
            <a:gsLst>
              <a:gs pos="80000">
                <a:srgbClr val="0357BC"/>
              </a:gs>
              <a:gs pos="100000">
                <a:schemeClr val="accent2"/>
              </a:gs>
              <a:gs pos="60000">
                <a:srgbClr val="042BA3"/>
              </a:gs>
              <a:gs pos="25000">
                <a:schemeClr val="tx2"/>
              </a:gs>
              <a:gs pos="0">
                <a:schemeClr val="tx2"/>
              </a:gs>
            </a:gsLst>
            <a:lin ang="20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215" dirty="0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492125" y="-590550"/>
            <a:ext cx="15217776" cy="10388600"/>
            <a:chOff x="-492125" y="-590550"/>
            <a:chExt cx="15217776" cy="10388600"/>
          </a:xfrm>
        </p:grpSpPr>
        <p:sp>
          <p:nvSpPr>
            <p:cNvPr id="52" name="AutoShape 3"/>
            <p:cNvSpPr>
              <a:spLocks noChangeAspect="1" noChangeArrowheads="1" noTextEdit="1"/>
            </p:cNvSpPr>
            <p:nvPr/>
          </p:nvSpPr>
          <p:spPr bwMode="auto">
            <a:xfrm>
              <a:off x="-492125" y="-590550"/>
              <a:ext cx="15214600" cy="1038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12084050" y="4646613"/>
              <a:ext cx="2189163" cy="2166938"/>
            </a:xfrm>
            <a:custGeom>
              <a:avLst/>
              <a:gdLst>
                <a:gd name="T0" fmla="*/ 0 w 1379"/>
                <a:gd name="T1" fmla="*/ 273 h 1365"/>
                <a:gd name="T2" fmla="*/ 1033 w 1379"/>
                <a:gd name="T3" fmla="*/ 1365 h 1365"/>
                <a:gd name="T4" fmla="*/ 1379 w 1379"/>
                <a:gd name="T5" fmla="*/ 1012 h 1365"/>
                <a:gd name="T6" fmla="*/ 267 w 1379"/>
                <a:gd name="T7" fmla="*/ 0 h 1365"/>
                <a:gd name="T8" fmla="*/ 0 w 1379"/>
                <a:gd name="T9" fmla="*/ 273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9" h="1365">
                  <a:moveTo>
                    <a:pt x="0" y="273"/>
                  </a:moveTo>
                  <a:lnTo>
                    <a:pt x="1033" y="1365"/>
                  </a:lnTo>
                  <a:lnTo>
                    <a:pt x="1379" y="1012"/>
                  </a:lnTo>
                  <a:lnTo>
                    <a:pt x="267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1145838" y="5432425"/>
              <a:ext cx="1897063" cy="2373313"/>
            </a:xfrm>
            <a:custGeom>
              <a:avLst/>
              <a:gdLst>
                <a:gd name="T0" fmla="*/ 0 w 1195"/>
                <a:gd name="T1" fmla="*/ 214 h 1495"/>
                <a:gd name="T2" fmla="*/ 784 w 1195"/>
                <a:gd name="T3" fmla="*/ 1495 h 1495"/>
                <a:gd name="T4" fmla="*/ 1195 w 1195"/>
                <a:gd name="T5" fmla="*/ 1221 h 1495"/>
                <a:gd name="T6" fmla="*/ 319 w 1195"/>
                <a:gd name="T7" fmla="*/ 0 h 1495"/>
                <a:gd name="T8" fmla="*/ 0 w 1195"/>
                <a:gd name="T9" fmla="*/ 214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5" h="1495">
                  <a:moveTo>
                    <a:pt x="0" y="214"/>
                  </a:moveTo>
                  <a:lnTo>
                    <a:pt x="784" y="1495"/>
                  </a:lnTo>
                  <a:lnTo>
                    <a:pt x="1195" y="1221"/>
                  </a:lnTo>
                  <a:lnTo>
                    <a:pt x="319" y="0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10088563" y="6024563"/>
              <a:ext cx="1524000" cy="2474913"/>
            </a:xfrm>
            <a:custGeom>
              <a:avLst/>
              <a:gdLst>
                <a:gd name="T0" fmla="*/ 0 w 960"/>
                <a:gd name="T1" fmla="*/ 142 h 1559"/>
                <a:gd name="T2" fmla="*/ 501 w 960"/>
                <a:gd name="T3" fmla="*/ 1559 h 1559"/>
                <a:gd name="T4" fmla="*/ 960 w 960"/>
                <a:gd name="T5" fmla="*/ 1377 h 1559"/>
                <a:gd name="T6" fmla="*/ 357 w 960"/>
                <a:gd name="T7" fmla="*/ 0 h 1559"/>
                <a:gd name="T8" fmla="*/ 0 w 960"/>
                <a:gd name="T9" fmla="*/ 142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1559">
                  <a:moveTo>
                    <a:pt x="0" y="142"/>
                  </a:moveTo>
                  <a:lnTo>
                    <a:pt x="501" y="1559"/>
                  </a:lnTo>
                  <a:lnTo>
                    <a:pt x="960" y="1377"/>
                  </a:lnTo>
                  <a:lnTo>
                    <a:pt x="357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8953500" y="6399213"/>
              <a:ext cx="1081088" cy="2463800"/>
            </a:xfrm>
            <a:custGeom>
              <a:avLst/>
              <a:gdLst>
                <a:gd name="T0" fmla="*/ 0 w 681"/>
                <a:gd name="T1" fmla="*/ 62 h 1552"/>
                <a:gd name="T2" fmla="*/ 194 w 681"/>
                <a:gd name="T3" fmla="*/ 1552 h 1552"/>
                <a:gd name="T4" fmla="*/ 681 w 681"/>
                <a:gd name="T5" fmla="*/ 1470 h 1552"/>
                <a:gd name="T6" fmla="*/ 377 w 681"/>
                <a:gd name="T7" fmla="*/ 0 h 1552"/>
                <a:gd name="T8" fmla="*/ 0 w 681"/>
                <a:gd name="T9" fmla="*/ 62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1552">
                  <a:moveTo>
                    <a:pt x="0" y="62"/>
                  </a:moveTo>
                  <a:lnTo>
                    <a:pt x="194" y="1552"/>
                  </a:lnTo>
                  <a:lnTo>
                    <a:pt x="681" y="1470"/>
                  </a:lnTo>
                  <a:lnTo>
                    <a:pt x="377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7600950" y="6507163"/>
              <a:ext cx="795338" cy="2409825"/>
            </a:xfrm>
            <a:custGeom>
              <a:avLst/>
              <a:gdLst>
                <a:gd name="T0" fmla="*/ 120 w 501"/>
                <a:gd name="T1" fmla="*/ 0 h 1518"/>
                <a:gd name="T2" fmla="*/ 0 w 501"/>
                <a:gd name="T3" fmla="*/ 1496 h 1518"/>
                <a:gd name="T4" fmla="*/ 493 w 501"/>
                <a:gd name="T5" fmla="*/ 1518 h 1518"/>
                <a:gd name="T6" fmla="*/ 501 w 501"/>
                <a:gd name="T7" fmla="*/ 16 h 1518"/>
                <a:gd name="T8" fmla="*/ 120 w 501"/>
                <a:gd name="T9" fmla="*/ 0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1" h="1518">
                  <a:moveTo>
                    <a:pt x="120" y="0"/>
                  </a:moveTo>
                  <a:lnTo>
                    <a:pt x="0" y="1496"/>
                  </a:lnTo>
                  <a:lnTo>
                    <a:pt x="493" y="1518"/>
                  </a:lnTo>
                  <a:lnTo>
                    <a:pt x="501" y="1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5970588" y="6272213"/>
              <a:ext cx="1270000" cy="2479675"/>
            </a:xfrm>
            <a:custGeom>
              <a:avLst/>
              <a:gdLst>
                <a:gd name="T0" fmla="*/ 429 w 800"/>
                <a:gd name="T1" fmla="*/ 0 h 1562"/>
                <a:gd name="T2" fmla="*/ 0 w 800"/>
                <a:gd name="T3" fmla="*/ 1439 h 1562"/>
                <a:gd name="T4" fmla="*/ 479 w 800"/>
                <a:gd name="T5" fmla="*/ 1562 h 1562"/>
                <a:gd name="T6" fmla="*/ 800 w 800"/>
                <a:gd name="T7" fmla="*/ 94 h 1562"/>
                <a:gd name="T8" fmla="*/ 429 w 800"/>
                <a:gd name="T9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1562">
                  <a:moveTo>
                    <a:pt x="429" y="0"/>
                  </a:moveTo>
                  <a:lnTo>
                    <a:pt x="0" y="1439"/>
                  </a:lnTo>
                  <a:lnTo>
                    <a:pt x="479" y="1562"/>
                  </a:lnTo>
                  <a:lnTo>
                    <a:pt x="800" y="9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4446588" y="5802313"/>
              <a:ext cx="1684338" cy="2446338"/>
            </a:xfrm>
            <a:custGeom>
              <a:avLst/>
              <a:gdLst>
                <a:gd name="T0" fmla="*/ 718 w 1061"/>
                <a:gd name="T1" fmla="*/ 0 h 1541"/>
                <a:gd name="T2" fmla="*/ 0 w 1061"/>
                <a:gd name="T3" fmla="*/ 1322 h 1541"/>
                <a:gd name="T4" fmla="*/ 441 w 1061"/>
                <a:gd name="T5" fmla="*/ 1541 h 1541"/>
                <a:gd name="T6" fmla="*/ 1061 w 1061"/>
                <a:gd name="T7" fmla="*/ 172 h 1541"/>
                <a:gd name="T8" fmla="*/ 718 w 1061"/>
                <a:gd name="T9" fmla="*/ 0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1541">
                  <a:moveTo>
                    <a:pt x="718" y="0"/>
                  </a:moveTo>
                  <a:lnTo>
                    <a:pt x="0" y="1322"/>
                  </a:lnTo>
                  <a:lnTo>
                    <a:pt x="441" y="1541"/>
                  </a:lnTo>
                  <a:lnTo>
                    <a:pt x="1061" y="172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3090863" y="5124450"/>
              <a:ext cx="2027238" cy="2300288"/>
            </a:xfrm>
            <a:custGeom>
              <a:avLst/>
              <a:gdLst>
                <a:gd name="T0" fmla="*/ 978 w 1277"/>
                <a:gd name="T1" fmla="*/ 0 h 1449"/>
                <a:gd name="T2" fmla="*/ 0 w 1277"/>
                <a:gd name="T3" fmla="*/ 1144 h 1449"/>
                <a:gd name="T4" fmla="*/ 387 w 1277"/>
                <a:gd name="T5" fmla="*/ 1449 h 1449"/>
                <a:gd name="T6" fmla="*/ 1277 w 1277"/>
                <a:gd name="T7" fmla="*/ 240 h 1449"/>
                <a:gd name="T8" fmla="*/ 978 w 1277"/>
                <a:gd name="T9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7" h="1449">
                  <a:moveTo>
                    <a:pt x="978" y="0"/>
                  </a:moveTo>
                  <a:lnTo>
                    <a:pt x="0" y="1144"/>
                  </a:lnTo>
                  <a:lnTo>
                    <a:pt x="387" y="1449"/>
                  </a:lnTo>
                  <a:lnTo>
                    <a:pt x="1277" y="240"/>
                  </a:lnTo>
                  <a:lnTo>
                    <a:pt x="97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965325" y="4267200"/>
              <a:ext cx="2281238" cy="2055813"/>
            </a:xfrm>
            <a:custGeom>
              <a:avLst/>
              <a:gdLst>
                <a:gd name="T0" fmla="*/ 1194 w 1437"/>
                <a:gd name="T1" fmla="*/ 0 h 1295"/>
                <a:gd name="T2" fmla="*/ 0 w 1437"/>
                <a:gd name="T3" fmla="*/ 914 h 1295"/>
                <a:gd name="T4" fmla="*/ 314 w 1437"/>
                <a:gd name="T5" fmla="*/ 1295 h 1295"/>
                <a:gd name="T6" fmla="*/ 1437 w 1437"/>
                <a:gd name="T7" fmla="*/ 295 h 1295"/>
                <a:gd name="T8" fmla="*/ 1194 w 1437"/>
                <a:gd name="T9" fmla="*/ 0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7" h="1295">
                  <a:moveTo>
                    <a:pt x="1194" y="0"/>
                  </a:moveTo>
                  <a:lnTo>
                    <a:pt x="0" y="914"/>
                  </a:lnTo>
                  <a:lnTo>
                    <a:pt x="314" y="1295"/>
                  </a:lnTo>
                  <a:lnTo>
                    <a:pt x="1437" y="295"/>
                  </a:lnTo>
                  <a:lnTo>
                    <a:pt x="1194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117600" y="3265488"/>
              <a:ext cx="2435225" cy="1717675"/>
            </a:xfrm>
            <a:custGeom>
              <a:avLst/>
              <a:gdLst>
                <a:gd name="T0" fmla="*/ 1357 w 1534"/>
                <a:gd name="T1" fmla="*/ 0 h 1082"/>
                <a:gd name="T2" fmla="*/ 0 w 1534"/>
                <a:gd name="T3" fmla="*/ 645 h 1082"/>
                <a:gd name="T4" fmla="*/ 229 w 1534"/>
                <a:gd name="T5" fmla="*/ 1082 h 1082"/>
                <a:gd name="T6" fmla="*/ 1534 w 1534"/>
                <a:gd name="T7" fmla="*/ 339 h 1082"/>
                <a:gd name="T8" fmla="*/ 1357 w 1534"/>
                <a:gd name="T9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082">
                  <a:moveTo>
                    <a:pt x="1357" y="0"/>
                  </a:moveTo>
                  <a:lnTo>
                    <a:pt x="0" y="645"/>
                  </a:lnTo>
                  <a:lnTo>
                    <a:pt x="229" y="1082"/>
                  </a:lnTo>
                  <a:lnTo>
                    <a:pt x="1534" y="339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584200" y="2159000"/>
              <a:ext cx="2484438" cy="1312863"/>
            </a:xfrm>
            <a:custGeom>
              <a:avLst/>
              <a:gdLst>
                <a:gd name="T0" fmla="*/ 1463 w 1565"/>
                <a:gd name="T1" fmla="*/ 0 h 827"/>
                <a:gd name="T2" fmla="*/ 0 w 1565"/>
                <a:gd name="T3" fmla="*/ 350 h 827"/>
                <a:gd name="T4" fmla="*/ 134 w 1565"/>
                <a:gd name="T5" fmla="*/ 827 h 827"/>
                <a:gd name="T6" fmla="*/ 1565 w 1565"/>
                <a:gd name="T7" fmla="*/ 370 h 827"/>
                <a:gd name="T8" fmla="*/ 1463 w 1565"/>
                <a:gd name="T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5" h="827">
                  <a:moveTo>
                    <a:pt x="1463" y="0"/>
                  </a:moveTo>
                  <a:lnTo>
                    <a:pt x="0" y="350"/>
                  </a:lnTo>
                  <a:lnTo>
                    <a:pt x="134" y="827"/>
                  </a:lnTo>
                  <a:lnTo>
                    <a:pt x="1565" y="370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92113" y="1006475"/>
              <a:ext cx="2422525" cy="842963"/>
            </a:xfrm>
            <a:custGeom>
              <a:avLst/>
              <a:gdLst>
                <a:gd name="T0" fmla="*/ 1502 w 1526"/>
                <a:gd name="T1" fmla="*/ 0 h 531"/>
                <a:gd name="T2" fmla="*/ 0 w 1526"/>
                <a:gd name="T3" fmla="*/ 38 h 531"/>
                <a:gd name="T4" fmla="*/ 32 w 1526"/>
                <a:gd name="T5" fmla="*/ 531 h 531"/>
                <a:gd name="T6" fmla="*/ 1526 w 1526"/>
                <a:gd name="T7" fmla="*/ 381 h 531"/>
                <a:gd name="T8" fmla="*/ 1502 w 1526"/>
                <a:gd name="T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531">
                  <a:moveTo>
                    <a:pt x="1502" y="0"/>
                  </a:moveTo>
                  <a:lnTo>
                    <a:pt x="0" y="38"/>
                  </a:lnTo>
                  <a:lnTo>
                    <a:pt x="32" y="531"/>
                  </a:lnTo>
                  <a:lnTo>
                    <a:pt x="1526" y="381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433388" y="-587375"/>
              <a:ext cx="2457450" cy="1036638"/>
            </a:xfrm>
            <a:custGeom>
              <a:avLst/>
              <a:gdLst>
                <a:gd name="T0" fmla="*/ 1548 w 1548"/>
                <a:gd name="T1" fmla="*/ 273 h 653"/>
                <a:gd name="T2" fmla="*/ 71 w 1548"/>
                <a:gd name="T3" fmla="*/ 0 h 653"/>
                <a:gd name="T4" fmla="*/ 0 w 1548"/>
                <a:gd name="T5" fmla="*/ 487 h 653"/>
                <a:gd name="T6" fmla="*/ 1492 w 1548"/>
                <a:gd name="T7" fmla="*/ 653 h 653"/>
                <a:gd name="T8" fmla="*/ 1548 w 1548"/>
                <a:gd name="T9" fmla="*/ 273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8" h="653">
                  <a:moveTo>
                    <a:pt x="1548" y="273"/>
                  </a:moveTo>
                  <a:lnTo>
                    <a:pt x="71" y="0"/>
                  </a:lnTo>
                  <a:lnTo>
                    <a:pt x="0" y="487"/>
                  </a:lnTo>
                  <a:lnTo>
                    <a:pt x="1492" y="653"/>
                  </a:lnTo>
                  <a:lnTo>
                    <a:pt x="1548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1444288" y="4532313"/>
              <a:ext cx="1890713" cy="2020888"/>
            </a:xfrm>
            <a:custGeom>
              <a:avLst/>
              <a:gdLst>
                <a:gd name="T0" fmla="*/ 0 w 1191"/>
                <a:gd name="T1" fmla="*/ 230 h 1273"/>
                <a:gd name="T2" fmla="*/ 858 w 1191"/>
                <a:gd name="T3" fmla="*/ 1273 h 1273"/>
                <a:gd name="T4" fmla="*/ 1191 w 1191"/>
                <a:gd name="T5" fmla="*/ 978 h 1273"/>
                <a:gd name="T6" fmla="*/ 257 w 1191"/>
                <a:gd name="T7" fmla="*/ 0 h 1273"/>
                <a:gd name="T8" fmla="*/ 0 w 1191"/>
                <a:gd name="T9" fmla="*/ 23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1" h="1273">
                  <a:moveTo>
                    <a:pt x="0" y="230"/>
                  </a:moveTo>
                  <a:lnTo>
                    <a:pt x="858" y="1273"/>
                  </a:lnTo>
                  <a:lnTo>
                    <a:pt x="1191" y="978"/>
                  </a:lnTo>
                  <a:lnTo>
                    <a:pt x="257" y="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560050" y="5184775"/>
              <a:ext cx="1603375" cy="2176463"/>
            </a:xfrm>
            <a:custGeom>
              <a:avLst/>
              <a:gdLst>
                <a:gd name="T0" fmla="*/ 0 w 1010"/>
                <a:gd name="T1" fmla="*/ 170 h 1371"/>
                <a:gd name="T2" fmla="*/ 623 w 1010"/>
                <a:gd name="T3" fmla="*/ 1371 h 1371"/>
                <a:gd name="T4" fmla="*/ 1010 w 1010"/>
                <a:gd name="T5" fmla="*/ 1152 h 1371"/>
                <a:gd name="T6" fmla="*/ 299 w 1010"/>
                <a:gd name="T7" fmla="*/ 0 h 1371"/>
                <a:gd name="T8" fmla="*/ 0 w 1010"/>
                <a:gd name="T9" fmla="*/ 170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1371">
                  <a:moveTo>
                    <a:pt x="0" y="170"/>
                  </a:moveTo>
                  <a:lnTo>
                    <a:pt x="623" y="1371"/>
                  </a:lnTo>
                  <a:lnTo>
                    <a:pt x="1010" y="1152"/>
                  </a:lnTo>
                  <a:lnTo>
                    <a:pt x="299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9577388" y="5654675"/>
              <a:ext cx="1246188" cy="2236788"/>
            </a:xfrm>
            <a:custGeom>
              <a:avLst/>
              <a:gdLst>
                <a:gd name="T0" fmla="*/ 0 w 785"/>
                <a:gd name="T1" fmla="*/ 103 h 1409"/>
                <a:gd name="T2" fmla="*/ 360 w 785"/>
                <a:gd name="T3" fmla="*/ 1409 h 1409"/>
                <a:gd name="T4" fmla="*/ 785 w 785"/>
                <a:gd name="T5" fmla="*/ 1273 h 1409"/>
                <a:gd name="T6" fmla="*/ 330 w 785"/>
                <a:gd name="T7" fmla="*/ 0 h 1409"/>
                <a:gd name="T8" fmla="*/ 0 w 785"/>
                <a:gd name="T9" fmla="*/ 103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5" h="1409">
                  <a:moveTo>
                    <a:pt x="0" y="103"/>
                  </a:moveTo>
                  <a:lnTo>
                    <a:pt x="360" y="1409"/>
                  </a:lnTo>
                  <a:lnTo>
                    <a:pt x="785" y="1273"/>
                  </a:lnTo>
                  <a:lnTo>
                    <a:pt x="33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8542338" y="5919788"/>
              <a:ext cx="830263" cy="2195513"/>
            </a:xfrm>
            <a:custGeom>
              <a:avLst/>
              <a:gdLst>
                <a:gd name="T0" fmla="*/ 0 w 523"/>
                <a:gd name="T1" fmla="*/ 32 h 1383"/>
                <a:gd name="T2" fmla="*/ 82 w 523"/>
                <a:gd name="T3" fmla="*/ 1383 h 1383"/>
                <a:gd name="T4" fmla="*/ 523 w 523"/>
                <a:gd name="T5" fmla="*/ 1339 h 1383"/>
                <a:gd name="T6" fmla="*/ 343 w 523"/>
                <a:gd name="T7" fmla="*/ 0 h 1383"/>
                <a:gd name="T8" fmla="*/ 0 w 523"/>
                <a:gd name="T9" fmla="*/ 32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383">
                  <a:moveTo>
                    <a:pt x="0" y="32"/>
                  </a:moveTo>
                  <a:lnTo>
                    <a:pt x="82" y="1383"/>
                  </a:lnTo>
                  <a:lnTo>
                    <a:pt x="523" y="1339"/>
                  </a:lnTo>
                  <a:lnTo>
                    <a:pt x="343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7180263" y="5903913"/>
              <a:ext cx="862013" cy="2201863"/>
            </a:xfrm>
            <a:custGeom>
              <a:avLst/>
              <a:gdLst>
                <a:gd name="T0" fmla="*/ 201 w 543"/>
                <a:gd name="T1" fmla="*/ 0 h 1387"/>
                <a:gd name="T2" fmla="*/ 0 w 543"/>
                <a:gd name="T3" fmla="*/ 1337 h 1387"/>
                <a:gd name="T4" fmla="*/ 441 w 543"/>
                <a:gd name="T5" fmla="*/ 1387 h 1387"/>
                <a:gd name="T6" fmla="*/ 543 w 543"/>
                <a:gd name="T7" fmla="*/ 40 h 1387"/>
                <a:gd name="T8" fmla="*/ 201 w 543"/>
                <a:gd name="T9" fmla="*/ 0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1387">
                  <a:moveTo>
                    <a:pt x="201" y="0"/>
                  </a:moveTo>
                  <a:lnTo>
                    <a:pt x="0" y="1337"/>
                  </a:lnTo>
                  <a:lnTo>
                    <a:pt x="441" y="1387"/>
                  </a:lnTo>
                  <a:lnTo>
                    <a:pt x="543" y="4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5735638" y="5622925"/>
              <a:ext cx="1273175" cy="2233613"/>
            </a:xfrm>
            <a:custGeom>
              <a:avLst/>
              <a:gdLst>
                <a:gd name="T0" fmla="*/ 477 w 802"/>
                <a:gd name="T1" fmla="*/ 0 h 1407"/>
                <a:gd name="T2" fmla="*/ 0 w 802"/>
                <a:gd name="T3" fmla="*/ 1267 h 1407"/>
                <a:gd name="T4" fmla="*/ 423 w 802"/>
                <a:gd name="T5" fmla="*/ 1407 h 1407"/>
                <a:gd name="T6" fmla="*/ 802 w 802"/>
                <a:gd name="T7" fmla="*/ 109 h 1407"/>
                <a:gd name="T8" fmla="*/ 477 w 802"/>
                <a:gd name="T9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1407">
                  <a:moveTo>
                    <a:pt x="477" y="0"/>
                  </a:moveTo>
                  <a:lnTo>
                    <a:pt x="0" y="1267"/>
                  </a:lnTo>
                  <a:lnTo>
                    <a:pt x="423" y="1407"/>
                  </a:lnTo>
                  <a:lnTo>
                    <a:pt x="802" y="109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4408488" y="5137150"/>
              <a:ext cx="1628775" cy="2166938"/>
            </a:xfrm>
            <a:custGeom>
              <a:avLst/>
              <a:gdLst>
                <a:gd name="T0" fmla="*/ 728 w 1026"/>
                <a:gd name="T1" fmla="*/ 0 h 1365"/>
                <a:gd name="T2" fmla="*/ 0 w 1026"/>
                <a:gd name="T3" fmla="*/ 1140 h 1365"/>
                <a:gd name="T4" fmla="*/ 383 w 1026"/>
                <a:gd name="T5" fmla="*/ 1365 h 1365"/>
                <a:gd name="T6" fmla="*/ 1026 w 1026"/>
                <a:gd name="T7" fmla="*/ 174 h 1365"/>
                <a:gd name="T8" fmla="*/ 728 w 1026"/>
                <a:gd name="T9" fmla="*/ 0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1365">
                  <a:moveTo>
                    <a:pt x="728" y="0"/>
                  </a:moveTo>
                  <a:lnTo>
                    <a:pt x="0" y="1140"/>
                  </a:lnTo>
                  <a:lnTo>
                    <a:pt x="383" y="1365"/>
                  </a:lnTo>
                  <a:lnTo>
                    <a:pt x="1026" y="17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3252788" y="4468813"/>
              <a:ext cx="1909763" cy="2006600"/>
            </a:xfrm>
            <a:custGeom>
              <a:avLst/>
              <a:gdLst>
                <a:gd name="T0" fmla="*/ 949 w 1203"/>
                <a:gd name="T1" fmla="*/ 0 h 1264"/>
                <a:gd name="T2" fmla="*/ 0 w 1203"/>
                <a:gd name="T3" fmla="*/ 964 h 1264"/>
                <a:gd name="T4" fmla="*/ 327 w 1203"/>
                <a:gd name="T5" fmla="*/ 1264 h 1264"/>
                <a:gd name="T6" fmla="*/ 1203 w 1203"/>
                <a:gd name="T7" fmla="*/ 234 h 1264"/>
                <a:gd name="T8" fmla="*/ 949 w 1203"/>
                <a:gd name="T9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3" h="1264">
                  <a:moveTo>
                    <a:pt x="949" y="0"/>
                  </a:moveTo>
                  <a:lnTo>
                    <a:pt x="0" y="964"/>
                  </a:lnTo>
                  <a:lnTo>
                    <a:pt x="327" y="1264"/>
                  </a:lnTo>
                  <a:lnTo>
                    <a:pt x="1203" y="234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2317750" y="3648075"/>
              <a:ext cx="2109788" cy="1758950"/>
            </a:xfrm>
            <a:custGeom>
              <a:avLst/>
              <a:gdLst>
                <a:gd name="T0" fmla="*/ 1129 w 1329"/>
                <a:gd name="T1" fmla="*/ 0 h 1108"/>
                <a:gd name="T2" fmla="*/ 0 w 1329"/>
                <a:gd name="T3" fmla="*/ 747 h 1108"/>
                <a:gd name="T4" fmla="*/ 259 w 1329"/>
                <a:gd name="T5" fmla="*/ 1108 h 1108"/>
                <a:gd name="T6" fmla="*/ 1329 w 1329"/>
                <a:gd name="T7" fmla="*/ 282 h 1108"/>
                <a:gd name="T8" fmla="*/ 1129 w 1329"/>
                <a:gd name="T9" fmla="*/ 0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9" h="1108">
                  <a:moveTo>
                    <a:pt x="1129" y="0"/>
                  </a:moveTo>
                  <a:lnTo>
                    <a:pt x="0" y="747"/>
                  </a:lnTo>
                  <a:lnTo>
                    <a:pt x="259" y="1108"/>
                  </a:lnTo>
                  <a:lnTo>
                    <a:pt x="1329" y="282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1646238" y="2711450"/>
              <a:ext cx="2217738" cy="1431925"/>
            </a:xfrm>
            <a:custGeom>
              <a:avLst/>
              <a:gdLst>
                <a:gd name="T0" fmla="*/ 1259 w 1397"/>
                <a:gd name="T1" fmla="*/ 0 h 902"/>
                <a:gd name="T2" fmla="*/ 0 w 1397"/>
                <a:gd name="T3" fmla="*/ 495 h 902"/>
                <a:gd name="T4" fmla="*/ 177 w 1397"/>
                <a:gd name="T5" fmla="*/ 902 h 902"/>
                <a:gd name="T6" fmla="*/ 1397 w 1397"/>
                <a:gd name="T7" fmla="*/ 317 h 902"/>
                <a:gd name="T8" fmla="*/ 1259 w 1397"/>
                <a:gd name="T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7" h="902">
                  <a:moveTo>
                    <a:pt x="1259" y="0"/>
                  </a:moveTo>
                  <a:lnTo>
                    <a:pt x="0" y="495"/>
                  </a:lnTo>
                  <a:lnTo>
                    <a:pt x="177" y="902"/>
                  </a:lnTo>
                  <a:lnTo>
                    <a:pt x="1397" y="317"/>
                  </a:lnTo>
                  <a:lnTo>
                    <a:pt x="125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268413" y="1697038"/>
              <a:ext cx="2227263" cy="1046163"/>
            </a:xfrm>
            <a:custGeom>
              <a:avLst/>
              <a:gdLst>
                <a:gd name="T0" fmla="*/ 1333 w 1403"/>
                <a:gd name="T1" fmla="*/ 0 h 659"/>
                <a:gd name="T2" fmla="*/ 0 w 1403"/>
                <a:gd name="T3" fmla="*/ 224 h 659"/>
                <a:gd name="T4" fmla="*/ 88 w 1403"/>
                <a:gd name="T5" fmla="*/ 659 h 659"/>
                <a:gd name="T6" fmla="*/ 1403 w 1403"/>
                <a:gd name="T7" fmla="*/ 339 h 659"/>
                <a:gd name="T8" fmla="*/ 1333 w 1403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" h="659">
                  <a:moveTo>
                    <a:pt x="1333" y="0"/>
                  </a:moveTo>
                  <a:lnTo>
                    <a:pt x="0" y="224"/>
                  </a:lnTo>
                  <a:lnTo>
                    <a:pt x="88" y="659"/>
                  </a:lnTo>
                  <a:lnTo>
                    <a:pt x="1403" y="339"/>
                  </a:lnTo>
                  <a:lnTo>
                    <a:pt x="13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1193800" y="557213"/>
              <a:ext cx="2149475" cy="706438"/>
            </a:xfrm>
            <a:custGeom>
              <a:avLst/>
              <a:gdLst>
                <a:gd name="T0" fmla="*/ 1354 w 1354"/>
                <a:gd name="T1" fmla="*/ 59 h 445"/>
                <a:gd name="T2" fmla="*/ 4 w 1354"/>
                <a:gd name="T3" fmla="*/ 0 h 445"/>
                <a:gd name="T4" fmla="*/ 0 w 1354"/>
                <a:gd name="T5" fmla="*/ 445 h 445"/>
                <a:gd name="T6" fmla="*/ 1352 w 1354"/>
                <a:gd name="T7" fmla="*/ 405 h 445"/>
                <a:gd name="T8" fmla="*/ 1354 w 1354"/>
                <a:gd name="T9" fmla="*/ 5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4" h="445">
                  <a:moveTo>
                    <a:pt x="1354" y="59"/>
                  </a:moveTo>
                  <a:lnTo>
                    <a:pt x="4" y="0"/>
                  </a:lnTo>
                  <a:lnTo>
                    <a:pt x="0" y="445"/>
                  </a:lnTo>
                  <a:lnTo>
                    <a:pt x="1352" y="405"/>
                  </a:lnTo>
                  <a:lnTo>
                    <a:pt x="1354" y="59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12336463" y="5213350"/>
              <a:ext cx="2389188" cy="2452688"/>
            </a:xfrm>
            <a:custGeom>
              <a:avLst/>
              <a:gdLst>
                <a:gd name="T0" fmla="*/ 0 w 1505"/>
                <a:gd name="T1" fmla="*/ 294 h 1545"/>
                <a:gd name="T2" fmla="*/ 1106 w 1505"/>
                <a:gd name="T3" fmla="*/ 1545 h 1545"/>
                <a:gd name="T4" fmla="*/ 1505 w 1505"/>
                <a:gd name="T5" fmla="*/ 1168 h 1545"/>
                <a:gd name="T6" fmla="*/ 310 w 1505"/>
                <a:gd name="T7" fmla="*/ 0 h 1545"/>
                <a:gd name="T8" fmla="*/ 0 w 1505"/>
                <a:gd name="T9" fmla="*/ 294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5" h="1545">
                  <a:moveTo>
                    <a:pt x="0" y="294"/>
                  </a:moveTo>
                  <a:lnTo>
                    <a:pt x="1106" y="1545"/>
                  </a:lnTo>
                  <a:lnTo>
                    <a:pt x="1505" y="1168"/>
                  </a:lnTo>
                  <a:lnTo>
                    <a:pt x="310" y="0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11272838" y="6056313"/>
              <a:ext cx="2043113" cy="2662238"/>
            </a:xfrm>
            <a:custGeom>
              <a:avLst/>
              <a:gdLst>
                <a:gd name="T0" fmla="*/ 0 w 1287"/>
                <a:gd name="T1" fmla="*/ 222 h 1677"/>
                <a:gd name="T2" fmla="*/ 820 w 1287"/>
                <a:gd name="T3" fmla="*/ 1677 h 1677"/>
                <a:gd name="T4" fmla="*/ 1287 w 1287"/>
                <a:gd name="T5" fmla="*/ 1389 h 1677"/>
                <a:gd name="T6" fmla="*/ 361 w 1287"/>
                <a:gd name="T7" fmla="*/ 0 h 1677"/>
                <a:gd name="T8" fmla="*/ 0 w 1287"/>
                <a:gd name="T9" fmla="*/ 222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7" h="1677">
                  <a:moveTo>
                    <a:pt x="0" y="222"/>
                  </a:moveTo>
                  <a:lnTo>
                    <a:pt x="820" y="1677"/>
                  </a:lnTo>
                  <a:lnTo>
                    <a:pt x="1287" y="1389"/>
                  </a:lnTo>
                  <a:lnTo>
                    <a:pt x="361" y="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0079038" y="6673850"/>
              <a:ext cx="1611313" cy="2754313"/>
            </a:xfrm>
            <a:custGeom>
              <a:avLst/>
              <a:gdLst>
                <a:gd name="T0" fmla="*/ 0 w 1015"/>
                <a:gd name="T1" fmla="*/ 142 h 1735"/>
                <a:gd name="T2" fmla="*/ 499 w 1015"/>
                <a:gd name="T3" fmla="*/ 1735 h 1735"/>
                <a:gd name="T4" fmla="*/ 1015 w 1015"/>
                <a:gd name="T5" fmla="*/ 1551 h 1735"/>
                <a:gd name="T6" fmla="*/ 401 w 1015"/>
                <a:gd name="T7" fmla="*/ 0 h 1735"/>
                <a:gd name="T8" fmla="*/ 0 w 1015"/>
                <a:gd name="T9" fmla="*/ 142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1735">
                  <a:moveTo>
                    <a:pt x="0" y="142"/>
                  </a:moveTo>
                  <a:lnTo>
                    <a:pt x="499" y="1735"/>
                  </a:lnTo>
                  <a:lnTo>
                    <a:pt x="1015" y="1551"/>
                  </a:lnTo>
                  <a:lnTo>
                    <a:pt x="401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8805863" y="7042150"/>
              <a:ext cx="1114425" cy="2727325"/>
            </a:xfrm>
            <a:custGeom>
              <a:avLst/>
              <a:gdLst>
                <a:gd name="T0" fmla="*/ 0 w 702"/>
                <a:gd name="T1" fmla="*/ 56 h 1718"/>
                <a:gd name="T2" fmla="*/ 159 w 702"/>
                <a:gd name="T3" fmla="*/ 1718 h 1718"/>
                <a:gd name="T4" fmla="*/ 702 w 702"/>
                <a:gd name="T5" fmla="*/ 1646 h 1718"/>
                <a:gd name="T6" fmla="*/ 423 w 702"/>
                <a:gd name="T7" fmla="*/ 0 h 1718"/>
                <a:gd name="T8" fmla="*/ 0 w 702"/>
                <a:gd name="T9" fmla="*/ 56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1718">
                  <a:moveTo>
                    <a:pt x="0" y="56"/>
                  </a:moveTo>
                  <a:lnTo>
                    <a:pt x="159" y="1718"/>
                  </a:lnTo>
                  <a:lnTo>
                    <a:pt x="702" y="1646"/>
                  </a:lnTo>
                  <a:lnTo>
                    <a:pt x="42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7212013" y="7096125"/>
              <a:ext cx="974725" cy="2698750"/>
            </a:xfrm>
            <a:custGeom>
              <a:avLst/>
              <a:gdLst>
                <a:gd name="T0" fmla="*/ 191 w 614"/>
                <a:gd name="T1" fmla="*/ 0 h 1700"/>
                <a:gd name="T2" fmla="*/ 0 w 614"/>
                <a:gd name="T3" fmla="*/ 1658 h 1700"/>
                <a:gd name="T4" fmla="*/ 547 w 614"/>
                <a:gd name="T5" fmla="*/ 1700 h 1700"/>
                <a:gd name="T6" fmla="*/ 614 w 614"/>
                <a:gd name="T7" fmla="*/ 32 h 1700"/>
                <a:gd name="T8" fmla="*/ 191 w 614"/>
                <a:gd name="T9" fmla="*/ 0 h 1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1700">
                  <a:moveTo>
                    <a:pt x="191" y="0"/>
                  </a:moveTo>
                  <a:lnTo>
                    <a:pt x="0" y="1658"/>
                  </a:lnTo>
                  <a:lnTo>
                    <a:pt x="547" y="1700"/>
                  </a:lnTo>
                  <a:lnTo>
                    <a:pt x="614" y="32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414963" y="6788150"/>
              <a:ext cx="1492250" cy="2759075"/>
            </a:xfrm>
            <a:custGeom>
              <a:avLst/>
              <a:gdLst>
                <a:gd name="T0" fmla="*/ 533 w 940"/>
                <a:gd name="T1" fmla="*/ 0 h 1738"/>
                <a:gd name="T2" fmla="*/ 0 w 940"/>
                <a:gd name="T3" fmla="*/ 1585 h 1738"/>
                <a:gd name="T4" fmla="*/ 527 w 940"/>
                <a:gd name="T5" fmla="*/ 1738 h 1738"/>
                <a:gd name="T6" fmla="*/ 940 w 940"/>
                <a:gd name="T7" fmla="*/ 122 h 1738"/>
                <a:gd name="T8" fmla="*/ 533 w 940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0" h="1738">
                  <a:moveTo>
                    <a:pt x="533" y="0"/>
                  </a:moveTo>
                  <a:lnTo>
                    <a:pt x="0" y="1585"/>
                  </a:lnTo>
                  <a:lnTo>
                    <a:pt x="527" y="1738"/>
                  </a:lnTo>
                  <a:lnTo>
                    <a:pt x="940" y="122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3746500" y="6230938"/>
              <a:ext cx="1941513" cy="2695575"/>
            </a:xfrm>
            <a:custGeom>
              <a:avLst/>
              <a:gdLst>
                <a:gd name="T0" fmla="*/ 850 w 1223"/>
                <a:gd name="T1" fmla="*/ 0 h 1698"/>
                <a:gd name="T2" fmla="*/ 0 w 1223"/>
                <a:gd name="T3" fmla="*/ 1437 h 1698"/>
                <a:gd name="T4" fmla="*/ 483 w 1223"/>
                <a:gd name="T5" fmla="*/ 1698 h 1698"/>
                <a:gd name="T6" fmla="*/ 1223 w 1223"/>
                <a:gd name="T7" fmla="*/ 203 h 1698"/>
                <a:gd name="T8" fmla="*/ 850 w 1223"/>
                <a:gd name="T9" fmla="*/ 0 h 1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3" h="1698">
                  <a:moveTo>
                    <a:pt x="850" y="0"/>
                  </a:moveTo>
                  <a:lnTo>
                    <a:pt x="0" y="1437"/>
                  </a:lnTo>
                  <a:lnTo>
                    <a:pt x="483" y="1698"/>
                  </a:lnTo>
                  <a:lnTo>
                    <a:pt x="1223" y="203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5" name="Freeform 38"/>
            <p:cNvSpPr>
              <a:spLocks/>
            </p:cNvSpPr>
            <p:nvPr/>
          </p:nvSpPr>
          <p:spPr bwMode="auto">
            <a:xfrm>
              <a:off x="2279650" y="5441950"/>
              <a:ext cx="2306638" cy="2516188"/>
            </a:xfrm>
            <a:custGeom>
              <a:avLst/>
              <a:gdLst>
                <a:gd name="T0" fmla="*/ 1129 w 1453"/>
                <a:gd name="T1" fmla="*/ 0 h 1585"/>
                <a:gd name="T2" fmla="*/ 0 w 1453"/>
                <a:gd name="T3" fmla="*/ 1229 h 1585"/>
                <a:gd name="T4" fmla="*/ 417 w 1453"/>
                <a:gd name="T5" fmla="*/ 1585 h 1585"/>
                <a:gd name="T6" fmla="*/ 1453 w 1453"/>
                <a:gd name="T7" fmla="*/ 275 h 1585"/>
                <a:gd name="T8" fmla="*/ 1129 w 1453"/>
                <a:gd name="T9" fmla="*/ 0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3" h="1585">
                  <a:moveTo>
                    <a:pt x="1129" y="0"/>
                  </a:moveTo>
                  <a:lnTo>
                    <a:pt x="0" y="1229"/>
                  </a:lnTo>
                  <a:lnTo>
                    <a:pt x="417" y="1585"/>
                  </a:lnTo>
                  <a:lnTo>
                    <a:pt x="1453" y="275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1076325" y="4456113"/>
              <a:ext cx="2571750" cy="2227263"/>
            </a:xfrm>
            <a:custGeom>
              <a:avLst/>
              <a:gdLst>
                <a:gd name="T0" fmla="*/ 1361 w 1620"/>
                <a:gd name="T1" fmla="*/ 0 h 1403"/>
                <a:gd name="T2" fmla="*/ 0 w 1620"/>
                <a:gd name="T3" fmla="*/ 968 h 1403"/>
                <a:gd name="T4" fmla="*/ 335 w 1620"/>
                <a:gd name="T5" fmla="*/ 1403 h 1403"/>
                <a:gd name="T6" fmla="*/ 1620 w 1620"/>
                <a:gd name="T7" fmla="*/ 338 h 1403"/>
                <a:gd name="T8" fmla="*/ 1361 w 1620"/>
                <a:gd name="T9" fmla="*/ 0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0" h="1403">
                  <a:moveTo>
                    <a:pt x="1361" y="0"/>
                  </a:moveTo>
                  <a:lnTo>
                    <a:pt x="0" y="968"/>
                  </a:lnTo>
                  <a:lnTo>
                    <a:pt x="335" y="1403"/>
                  </a:lnTo>
                  <a:lnTo>
                    <a:pt x="1620" y="338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7" name="Freeform 40"/>
            <p:cNvSpPr>
              <a:spLocks/>
            </p:cNvSpPr>
            <p:nvPr/>
          </p:nvSpPr>
          <p:spPr bwMode="auto">
            <a:xfrm>
              <a:off x="192088" y="3319463"/>
              <a:ext cx="2720975" cy="1839913"/>
            </a:xfrm>
            <a:custGeom>
              <a:avLst/>
              <a:gdLst>
                <a:gd name="T0" fmla="*/ 1530 w 1714"/>
                <a:gd name="T1" fmla="*/ 0 h 1159"/>
                <a:gd name="T2" fmla="*/ 0 w 1714"/>
                <a:gd name="T3" fmla="*/ 664 h 1159"/>
                <a:gd name="T4" fmla="*/ 235 w 1714"/>
                <a:gd name="T5" fmla="*/ 1159 h 1159"/>
                <a:gd name="T6" fmla="*/ 1714 w 1714"/>
                <a:gd name="T7" fmla="*/ 385 h 1159"/>
                <a:gd name="T8" fmla="*/ 1530 w 1714"/>
                <a:gd name="T9" fmla="*/ 0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" h="1159">
                  <a:moveTo>
                    <a:pt x="1530" y="0"/>
                  </a:moveTo>
                  <a:lnTo>
                    <a:pt x="0" y="664"/>
                  </a:lnTo>
                  <a:lnTo>
                    <a:pt x="235" y="1159"/>
                  </a:lnTo>
                  <a:lnTo>
                    <a:pt x="1714" y="38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8" name="Freeform 41"/>
            <p:cNvSpPr>
              <a:spLocks/>
            </p:cNvSpPr>
            <p:nvPr/>
          </p:nvSpPr>
          <p:spPr bwMode="auto">
            <a:xfrm>
              <a:off x="-336550" y="2079625"/>
              <a:ext cx="2755900" cy="1373188"/>
            </a:xfrm>
            <a:custGeom>
              <a:avLst/>
              <a:gdLst>
                <a:gd name="T0" fmla="*/ 1636 w 1736"/>
                <a:gd name="T1" fmla="*/ 0 h 865"/>
                <a:gd name="T2" fmla="*/ 0 w 1736"/>
                <a:gd name="T3" fmla="*/ 332 h 865"/>
                <a:gd name="T4" fmla="*/ 128 w 1736"/>
                <a:gd name="T5" fmla="*/ 865 h 865"/>
                <a:gd name="T6" fmla="*/ 1736 w 1736"/>
                <a:gd name="T7" fmla="*/ 414 h 865"/>
                <a:gd name="T8" fmla="*/ 1636 w 1736"/>
                <a:gd name="T9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6" h="865">
                  <a:moveTo>
                    <a:pt x="1636" y="0"/>
                  </a:moveTo>
                  <a:lnTo>
                    <a:pt x="0" y="332"/>
                  </a:lnTo>
                  <a:lnTo>
                    <a:pt x="128" y="865"/>
                  </a:lnTo>
                  <a:lnTo>
                    <a:pt x="1736" y="414"/>
                  </a:lnTo>
                  <a:lnTo>
                    <a:pt x="1636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-488950" y="765175"/>
              <a:ext cx="2670175" cy="871538"/>
            </a:xfrm>
            <a:custGeom>
              <a:avLst/>
              <a:gdLst>
                <a:gd name="T0" fmla="*/ 1670 w 1682"/>
                <a:gd name="T1" fmla="*/ 18 h 549"/>
                <a:gd name="T2" fmla="*/ 0 w 1682"/>
                <a:gd name="T3" fmla="*/ 0 h 549"/>
                <a:gd name="T4" fmla="*/ 16 w 1682"/>
                <a:gd name="T5" fmla="*/ 549 h 549"/>
                <a:gd name="T6" fmla="*/ 1682 w 1682"/>
                <a:gd name="T7" fmla="*/ 443 h 549"/>
                <a:gd name="T8" fmla="*/ 1670 w 1682"/>
                <a:gd name="T9" fmla="*/ 1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549">
                  <a:moveTo>
                    <a:pt x="1670" y="18"/>
                  </a:moveTo>
                  <a:lnTo>
                    <a:pt x="0" y="0"/>
                  </a:lnTo>
                  <a:lnTo>
                    <a:pt x="16" y="549"/>
                  </a:lnTo>
                  <a:lnTo>
                    <a:pt x="1682" y="443"/>
                  </a:lnTo>
                  <a:lnTo>
                    <a:pt x="1670" y="18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12192000" cy="1896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215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40800" y="2044307"/>
            <a:ext cx="9653337" cy="1554145"/>
          </a:xfrm>
        </p:spPr>
        <p:txBody>
          <a:bodyPr anchor="b">
            <a:normAutofit/>
          </a:bodyPr>
          <a:lstStyle>
            <a:lvl1pPr algn="l">
              <a:defRPr sz="6154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40800" y="3788851"/>
            <a:ext cx="9653337" cy="1655762"/>
          </a:xfrm>
        </p:spPr>
        <p:txBody>
          <a:bodyPr>
            <a:normAutofit/>
          </a:bodyPr>
          <a:lstStyle>
            <a:lvl1pPr marL="0" indent="0" algn="l">
              <a:buNone/>
              <a:defRPr sz="3446" b="1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240800" y="5864716"/>
            <a:ext cx="2880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4135" y="5864716"/>
            <a:ext cx="64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15"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pic>
        <p:nvPicPr>
          <p:cNvPr id="90" name="Picture 8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693" y="574335"/>
            <a:ext cx="2922416" cy="11304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70" y="863211"/>
            <a:ext cx="1298450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2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Aqu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 userDrawn="1"/>
        </p:nvSpPr>
        <p:spPr>
          <a:xfrm>
            <a:off x="330601" y="322200"/>
            <a:ext cx="11530800" cy="6213600"/>
          </a:xfrm>
          <a:prstGeom prst="rect">
            <a:avLst/>
          </a:prstGeom>
          <a:gradFill>
            <a:gsLst>
              <a:gs pos="80000">
                <a:srgbClr val="009AD8"/>
              </a:gs>
              <a:gs pos="100000">
                <a:srgbClr val="0099FF"/>
              </a:gs>
              <a:gs pos="60000">
                <a:srgbClr val="009BBE"/>
              </a:gs>
              <a:gs pos="25000">
                <a:srgbClr val="009CA9"/>
              </a:gs>
              <a:gs pos="0">
                <a:srgbClr val="009CA6"/>
              </a:gs>
            </a:gsLst>
            <a:lin ang="20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215" dirty="0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492125" y="-590550"/>
            <a:ext cx="15217776" cy="10388600"/>
            <a:chOff x="-492125" y="-590550"/>
            <a:chExt cx="15217776" cy="10388600"/>
          </a:xfrm>
        </p:grpSpPr>
        <p:sp>
          <p:nvSpPr>
            <p:cNvPr id="52" name="AutoShape 3"/>
            <p:cNvSpPr>
              <a:spLocks noChangeAspect="1" noChangeArrowheads="1" noTextEdit="1"/>
            </p:cNvSpPr>
            <p:nvPr/>
          </p:nvSpPr>
          <p:spPr bwMode="auto">
            <a:xfrm>
              <a:off x="-492125" y="-590550"/>
              <a:ext cx="15214600" cy="1038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12084050" y="4646613"/>
              <a:ext cx="2189163" cy="2166938"/>
            </a:xfrm>
            <a:custGeom>
              <a:avLst/>
              <a:gdLst>
                <a:gd name="T0" fmla="*/ 0 w 1379"/>
                <a:gd name="T1" fmla="*/ 273 h 1365"/>
                <a:gd name="T2" fmla="*/ 1033 w 1379"/>
                <a:gd name="T3" fmla="*/ 1365 h 1365"/>
                <a:gd name="T4" fmla="*/ 1379 w 1379"/>
                <a:gd name="T5" fmla="*/ 1012 h 1365"/>
                <a:gd name="T6" fmla="*/ 267 w 1379"/>
                <a:gd name="T7" fmla="*/ 0 h 1365"/>
                <a:gd name="T8" fmla="*/ 0 w 1379"/>
                <a:gd name="T9" fmla="*/ 273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9" h="1365">
                  <a:moveTo>
                    <a:pt x="0" y="273"/>
                  </a:moveTo>
                  <a:lnTo>
                    <a:pt x="1033" y="1365"/>
                  </a:lnTo>
                  <a:lnTo>
                    <a:pt x="1379" y="1012"/>
                  </a:lnTo>
                  <a:lnTo>
                    <a:pt x="267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1145838" y="5432425"/>
              <a:ext cx="1897063" cy="2373313"/>
            </a:xfrm>
            <a:custGeom>
              <a:avLst/>
              <a:gdLst>
                <a:gd name="T0" fmla="*/ 0 w 1195"/>
                <a:gd name="T1" fmla="*/ 214 h 1495"/>
                <a:gd name="T2" fmla="*/ 784 w 1195"/>
                <a:gd name="T3" fmla="*/ 1495 h 1495"/>
                <a:gd name="T4" fmla="*/ 1195 w 1195"/>
                <a:gd name="T5" fmla="*/ 1221 h 1495"/>
                <a:gd name="T6" fmla="*/ 319 w 1195"/>
                <a:gd name="T7" fmla="*/ 0 h 1495"/>
                <a:gd name="T8" fmla="*/ 0 w 1195"/>
                <a:gd name="T9" fmla="*/ 214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5" h="1495">
                  <a:moveTo>
                    <a:pt x="0" y="214"/>
                  </a:moveTo>
                  <a:lnTo>
                    <a:pt x="784" y="1495"/>
                  </a:lnTo>
                  <a:lnTo>
                    <a:pt x="1195" y="1221"/>
                  </a:lnTo>
                  <a:lnTo>
                    <a:pt x="319" y="0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10088563" y="6024563"/>
              <a:ext cx="1524000" cy="2474913"/>
            </a:xfrm>
            <a:custGeom>
              <a:avLst/>
              <a:gdLst>
                <a:gd name="T0" fmla="*/ 0 w 960"/>
                <a:gd name="T1" fmla="*/ 142 h 1559"/>
                <a:gd name="T2" fmla="*/ 501 w 960"/>
                <a:gd name="T3" fmla="*/ 1559 h 1559"/>
                <a:gd name="T4" fmla="*/ 960 w 960"/>
                <a:gd name="T5" fmla="*/ 1377 h 1559"/>
                <a:gd name="T6" fmla="*/ 357 w 960"/>
                <a:gd name="T7" fmla="*/ 0 h 1559"/>
                <a:gd name="T8" fmla="*/ 0 w 960"/>
                <a:gd name="T9" fmla="*/ 142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1559">
                  <a:moveTo>
                    <a:pt x="0" y="142"/>
                  </a:moveTo>
                  <a:lnTo>
                    <a:pt x="501" y="1559"/>
                  </a:lnTo>
                  <a:lnTo>
                    <a:pt x="960" y="1377"/>
                  </a:lnTo>
                  <a:lnTo>
                    <a:pt x="357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8953500" y="6399213"/>
              <a:ext cx="1081088" cy="2463800"/>
            </a:xfrm>
            <a:custGeom>
              <a:avLst/>
              <a:gdLst>
                <a:gd name="T0" fmla="*/ 0 w 681"/>
                <a:gd name="T1" fmla="*/ 62 h 1552"/>
                <a:gd name="T2" fmla="*/ 194 w 681"/>
                <a:gd name="T3" fmla="*/ 1552 h 1552"/>
                <a:gd name="T4" fmla="*/ 681 w 681"/>
                <a:gd name="T5" fmla="*/ 1470 h 1552"/>
                <a:gd name="T6" fmla="*/ 377 w 681"/>
                <a:gd name="T7" fmla="*/ 0 h 1552"/>
                <a:gd name="T8" fmla="*/ 0 w 681"/>
                <a:gd name="T9" fmla="*/ 62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1552">
                  <a:moveTo>
                    <a:pt x="0" y="62"/>
                  </a:moveTo>
                  <a:lnTo>
                    <a:pt x="194" y="1552"/>
                  </a:lnTo>
                  <a:lnTo>
                    <a:pt x="681" y="1470"/>
                  </a:lnTo>
                  <a:lnTo>
                    <a:pt x="377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7600950" y="6507163"/>
              <a:ext cx="795338" cy="2409825"/>
            </a:xfrm>
            <a:custGeom>
              <a:avLst/>
              <a:gdLst>
                <a:gd name="T0" fmla="*/ 120 w 501"/>
                <a:gd name="T1" fmla="*/ 0 h 1518"/>
                <a:gd name="T2" fmla="*/ 0 w 501"/>
                <a:gd name="T3" fmla="*/ 1496 h 1518"/>
                <a:gd name="T4" fmla="*/ 493 w 501"/>
                <a:gd name="T5" fmla="*/ 1518 h 1518"/>
                <a:gd name="T6" fmla="*/ 501 w 501"/>
                <a:gd name="T7" fmla="*/ 16 h 1518"/>
                <a:gd name="T8" fmla="*/ 120 w 501"/>
                <a:gd name="T9" fmla="*/ 0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1" h="1518">
                  <a:moveTo>
                    <a:pt x="120" y="0"/>
                  </a:moveTo>
                  <a:lnTo>
                    <a:pt x="0" y="1496"/>
                  </a:lnTo>
                  <a:lnTo>
                    <a:pt x="493" y="1518"/>
                  </a:lnTo>
                  <a:lnTo>
                    <a:pt x="501" y="1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5970588" y="6272213"/>
              <a:ext cx="1270000" cy="2479675"/>
            </a:xfrm>
            <a:custGeom>
              <a:avLst/>
              <a:gdLst>
                <a:gd name="T0" fmla="*/ 429 w 800"/>
                <a:gd name="T1" fmla="*/ 0 h 1562"/>
                <a:gd name="T2" fmla="*/ 0 w 800"/>
                <a:gd name="T3" fmla="*/ 1439 h 1562"/>
                <a:gd name="T4" fmla="*/ 479 w 800"/>
                <a:gd name="T5" fmla="*/ 1562 h 1562"/>
                <a:gd name="T6" fmla="*/ 800 w 800"/>
                <a:gd name="T7" fmla="*/ 94 h 1562"/>
                <a:gd name="T8" fmla="*/ 429 w 800"/>
                <a:gd name="T9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1562">
                  <a:moveTo>
                    <a:pt x="429" y="0"/>
                  </a:moveTo>
                  <a:lnTo>
                    <a:pt x="0" y="1439"/>
                  </a:lnTo>
                  <a:lnTo>
                    <a:pt x="479" y="1562"/>
                  </a:lnTo>
                  <a:lnTo>
                    <a:pt x="800" y="9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4446588" y="5802313"/>
              <a:ext cx="1684338" cy="2446338"/>
            </a:xfrm>
            <a:custGeom>
              <a:avLst/>
              <a:gdLst>
                <a:gd name="T0" fmla="*/ 718 w 1061"/>
                <a:gd name="T1" fmla="*/ 0 h 1541"/>
                <a:gd name="T2" fmla="*/ 0 w 1061"/>
                <a:gd name="T3" fmla="*/ 1322 h 1541"/>
                <a:gd name="T4" fmla="*/ 441 w 1061"/>
                <a:gd name="T5" fmla="*/ 1541 h 1541"/>
                <a:gd name="T6" fmla="*/ 1061 w 1061"/>
                <a:gd name="T7" fmla="*/ 172 h 1541"/>
                <a:gd name="T8" fmla="*/ 718 w 1061"/>
                <a:gd name="T9" fmla="*/ 0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1541">
                  <a:moveTo>
                    <a:pt x="718" y="0"/>
                  </a:moveTo>
                  <a:lnTo>
                    <a:pt x="0" y="1322"/>
                  </a:lnTo>
                  <a:lnTo>
                    <a:pt x="441" y="1541"/>
                  </a:lnTo>
                  <a:lnTo>
                    <a:pt x="1061" y="172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3090863" y="5124450"/>
              <a:ext cx="2027238" cy="2300288"/>
            </a:xfrm>
            <a:custGeom>
              <a:avLst/>
              <a:gdLst>
                <a:gd name="T0" fmla="*/ 978 w 1277"/>
                <a:gd name="T1" fmla="*/ 0 h 1449"/>
                <a:gd name="T2" fmla="*/ 0 w 1277"/>
                <a:gd name="T3" fmla="*/ 1144 h 1449"/>
                <a:gd name="T4" fmla="*/ 387 w 1277"/>
                <a:gd name="T5" fmla="*/ 1449 h 1449"/>
                <a:gd name="T6" fmla="*/ 1277 w 1277"/>
                <a:gd name="T7" fmla="*/ 240 h 1449"/>
                <a:gd name="T8" fmla="*/ 978 w 1277"/>
                <a:gd name="T9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7" h="1449">
                  <a:moveTo>
                    <a:pt x="978" y="0"/>
                  </a:moveTo>
                  <a:lnTo>
                    <a:pt x="0" y="1144"/>
                  </a:lnTo>
                  <a:lnTo>
                    <a:pt x="387" y="1449"/>
                  </a:lnTo>
                  <a:lnTo>
                    <a:pt x="1277" y="240"/>
                  </a:lnTo>
                  <a:lnTo>
                    <a:pt x="97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965325" y="4267200"/>
              <a:ext cx="2281238" cy="2055813"/>
            </a:xfrm>
            <a:custGeom>
              <a:avLst/>
              <a:gdLst>
                <a:gd name="T0" fmla="*/ 1194 w 1437"/>
                <a:gd name="T1" fmla="*/ 0 h 1295"/>
                <a:gd name="T2" fmla="*/ 0 w 1437"/>
                <a:gd name="T3" fmla="*/ 914 h 1295"/>
                <a:gd name="T4" fmla="*/ 314 w 1437"/>
                <a:gd name="T5" fmla="*/ 1295 h 1295"/>
                <a:gd name="T6" fmla="*/ 1437 w 1437"/>
                <a:gd name="T7" fmla="*/ 295 h 1295"/>
                <a:gd name="T8" fmla="*/ 1194 w 1437"/>
                <a:gd name="T9" fmla="*/ 0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7" h="1295">
                  <a:moveTo>
                    <a:pt x="1194" y="0"/>
                  </a:moveTo>
                  <a:lnTo>
                    <a:pt x="0" y="914"/>
                  </a:lnTo>
                  <a:lnTo>
                    <a:pt x="314" y="1295"/>
                  </a:lnTo>
                  <a:lnTo>
                    <a:pt x="1437" y="295"/>
                  </a:lnTo>
                  <a:lnTo>
                    <a:pt x="1194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117600" y="3265488"/>
              <a:ext cx="2435225" cy="1717675"/>
            </a:xfrm>
            <a:custGeom>
              <a:avLst/>
              <a:gdLst>
                <a:gd name="T0" fmla="*/ 1357 w 1534"/>
                <a:gd name="T1" fmla="*/ 0 h 1082"/>
                <a:gd name="T2" fmla="*/ 0 w 1534"/>
                <a:gd name="T3" fmla="*/ 645 h 1082"/>
                <a:gd name="T4" fmla="*/ 229 w 1534"/>
                <a:gd name="T5" fmla="*/ 1082 h 1082"/>
                <a:gd name="T6" fmla="*/ 1534 w 1534"/>
                <a:gd name="T7" fmla="*/ 339 h 1082"/>
                <a:gd name="T8" fmla="*/ 1357 w 1534"/>
                <a:gd name="T9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082">
                  <a:moveTo>
                    <a:pt x="1357" y="0"/>
                  </a:moveTo>
                  <a:lnTo>
                    <a:pt x="0" y="645"/>
                  </a:lnTo>
                  <a:lnTo>
                    <a:pt x="229" y="1082"/>
                  </a:lnTo>
                  <a:lnTo>
                    <a:pt x="1534" y="339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584200" y="2159000"/>
              <a:ext cx="2484438" cy="1312863"/>
            </a:xfrm>
            <a:custGeom>
              <a:avLst/>
              <a:gdLst>
                <a:gd name="T0" fmla="*/ 1463 w 1565"/>
                <a:gd name="T1" fmla="*/ 0 h 827"/>
                <a:gd name="T2" fmla="*/ 0 w 1565"/>
                <a:gd name="T3" fmla="*/ 350 h 827"/>
                <a:gd name="T4" fmla="*/ 134 w 1565"/>
                <a:gd name="T5" fmla="*/ 827 h 827"/>
                <a:gd name="T6" fmla="*/ 1565 w 1565"/>
                <a:gd name="T7" fmla="*/ 370 h 827"/>
                <a:gd name="T8" fmla="*/ 1463 w 1565"/>
                <a:gd name="T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5" h="827">
                  <a:moveTo>
                    <a:pt x="1463" y="0"/>
                  </a:moveTo>
                  <a:lnTo>
                    <a:pt x="0" y="350"/>
                  </a:lnTo>
                  <a:lnTo>
                    <a:pt x="134" y="827"/>
                  </a:lnTo>
                  <a:lnTo>
                    <a:pt x="1565" y="370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92113" y="1006475"/>
              <a:ext cx="2422525" cy="842963"/>
            </a:xfrm>
            <a:custGeom>
              <a:avLst/>
              <a:gdLst>
                <a:gd name="T0" fmla="*/ 1502 w 1526"/>
                <a:gd name="T1" fmla="*/ 0 h 531"/>
                <a:gd name="T2" fmla="*/ 0 w 1526"/>
                <a:gd name="T3" fmla="*/ 38 h 531"/>
                <a:gd name="T4" fmla="*/ 32 w 1526"/>
                <a:gd name="T5" fmla="*/ 531 h 531"/>
                <a:gd name="T6" fmla="*/ 1526 w 1526"/>
                <a:gd name="T7" fmla="*/ 381 h 531"/>
                <a:gd name="T8" fmla="*/ 1502 w 1526"/>
                <a:gd name="T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531">
                  <a:moveTo>
                    <a:pt x="1502" y="0"/>
                  </a:moveTo>
                  <a:lnTo>
                    <a:pt x="0" y="38"/>
                  </a:lnTo>
                  <a:lnTo>
                    <a:pt x="32" y="531"/>
                  </a:lnTo>
                  <a:lnTo>
                    <a:pt x="1526" y="381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433388" y="-587375"/>
              <a:ext cx="2457450" cy="1036638"/>
            </a:xfrm>
            <a:custGeom>
              <a:avLst/>
              <a:gdLst>
                <a:gd name="T0" fmla="*/ 1548 w 1548"/>
                <a:gd name="T1" fmla="*/ 273 h 653"/>
                <a:gd name="T2" fmla="*/ 71 w 1548"/>
                <a:gd name="T3" fmla="*/ 0 h 653"/>
                <a:gd name="T4" fmla="*/ 0 w 1548"/>
                <a:gd name="T5" fmla="*/ 487 h 653"/>
                <a:gd name="T6" fmla="*/ 1492 w 1548"/>
                <a:gd name="T7" fmla="*/ 653 h 653"/>
                <a:gd name="T8" fmla="*/ 1548 w 1548"/>
                <a:gd name="T9" fmla="*/ 273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8" h="653">
                  <a:moveTo>
                    <a:pt x="1548" y="273"/>
                  </a:moveTo>
                  <a:lnTo>
                    <a:pt x="71" y="0"/>
                  </a:lnTo>
                  <a:lnTo>
                    <a:pt x="0" y="487"/>
                  </a:lnTo>
                  <a:lnTo>
                    <a:pt x="1492" y="653"/>
                  </a:lnTo>
                  <a:lnTo>
                    <a:pt x="1548" y="27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1444288" y="4532313"/>
              <a:ext cx="1890713" cy="2020888"/>
            </a:xfrm>
            <a:custGeom>
              <a:avLst/>
              <a:gdLst>
                <a:gd name="T0" fmla="*/ 0 w 1191"/>
                <a:gd name="T1" fmla="*/ 230 h 1273"/>
                <a:gd name="T2" fmla="*/ 858 w 1191"/>
                <a:gd name="T3" fmla="*/ 1273 h 1273"/>
                <a:gd name="T4" fmla="*/ 1191 w 1191"/>
                <a:gd name="T5" fmla="*/ 978 h 1273"/>
                <a:gd name="T6" fmla="*/ 257 w 1191"/>
                <a:gd name="T7" fmla="*/ 0 h 1273"/>
                <a:gd name="T8" fmla="*/ 0 w 1191"/>
                <a:gd name="T9" fmla="*/ 23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1" h="1273">
                  <a:moveTo>
                    <a:pt x="0" y="230"/>
                  </a:moveTo>
                  <a:lnTo>
                    <a:pt x="858" y="1273"/>
                  </a:lnTo>
                  <a:lnTo>
                    <a:pt x="1191" y="978"/>
                  </a:lnTo>
                  <a:lnTo>
                    <a:pt x="257" y="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560050" y="5184775"/>
              <a:ext cx="1603375" cy="2176463"/>
            </a:xfrm>
            <a:custGeom>
              <a:avLst/>
              <a:gdLst>
                <a:gd name="T0" fmla="*/ 0 w 1010"/>
                <a:gd name="T1" fmla="*/ 170 h 1371"/>
                <a:gd name="T2" fmla="*/ 623 w 1010"/>
                <a:gd name="T3" fmla="*/ 1371 h 1371"/>
                <a:gd name="T4" fmla="*/ 1010 w 1010"/>
                <a:gd name="T5" fmla="*/ 1152 h 1371"/>
                <a:gd name="T6" fmla="*/ 299 w 1010"/>
                <a:gd name="T7" fmla="*/ 0 h 1371"/>
                <a:gd name="T8" fmla="*/ 0 w 1010"/>
                <a:gd name="T9" fmla="*/ 170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1371">
                  <a:moveTo>
                    <a:pt x="0" y="170"/>
                  </a:moveTo>
                  <a:lnTo>
                    <a:pt x="623" y="1371"/>
                  </a:lnTo>
                  <a:lnTo>
                    <a:pt x="1010" y="1152"/>
                  </a:lnTo>
                  <a:lnTo>
                    <a:pt x="299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9577388" y="5654675"/>
              <a:ext cx="1246188" cy="2236788"/>
            </a:xfrm>
            <a:custGeom>
              <a:avLst/>
              <a:gdLst>
                <a:gd name="T0" fmla="*/ 0 w 785"/>
                <a:gd name="T1" fmla="*/ 103 h 1409"/>
                <a:gd name="T2" fmla="*/ 360 w 785"/>
                <a:gd name="T3" fmla="*/ 1409 h 1409"/>
                <a:gd name="T4" fmla="*/ 785 w 785"/>
                <a:gd name="T5" fmla="*/ 1273 h 1409"/>
                <a:gd name="T6" fmla="*/ 330 w 785"/>
                <a:gd name="T7" fmla="*/ 0 h 1409"/>
                <a:gd name="T8" fmla="*/ 0 w 785"/>
                <a:gd name="T9" fmla="*/ 103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5" h="1409">
                  <a:moveTo>
                    <a:pt x="0" y="103"/>
                  </a:moveTo>
                  <a:lnTo>
                    <a:pt x="360" y="1409"/>
                  </a:lnTo>
                  <a:lnTo>
                    <a:pt x="785" y="1273"/>
                  </a:lnTo>
                  <a:lnTo>
                    <a:pt x="33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8542338" y="5919788"/>
              <a:ext cx="830263" cy="2195513"/>
            </a:xfrm>
            <a:custGeom>
              <a:avLst/>
              <a:gdLst>
                <a:gd name="T0" fmla="*/ 0 w 523"/>
                <a:gd name="T1" fmla="*/ 32 h 1383"/>
                <a:gd name="T2" fmla="*/ 82 w 523"/>
                <a:gd name="T3" fmla="*/ 1383 h 1383"/>
                <a:gd name="T4" fmla="*/ 523 w 523"/>
                <a:gd name="T5" fmla="*/ 1339 h 1383"/>
                <a:gd name="T6" fmla="*/ 343 w 523"/>
                <a:gd name="T7" fmla="*/ 0 h 1383"/>
                <a:gd name="T8" fmla="*/ 0 w 523"/>
                <a:gd name="T9" fmla="*/ 32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383">
                  <a:moveTo>
                    <a:pt x="0" y="32"/>
                  </a:moveTo>
                  <a:lnTo>
                    <a:pt x="82" y="1383"/>
                  </a:lnTo>
                  <a:lnTo>
                    <a:pt x="523" y="1339"/>
                  </a:lnTo>
                  <a:lnTo>
                    <a:pt x="343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7180263" y="5903913"/>
              <a:ext cx="862013" cy="2201863"/>
            </a:xfrm>
            <a:custGeom>
              <a:avLst/>
              <a:gdLst>
                <a:gd name="T0" fmla="*/ 201 w 543"/>
                <a:gd name="T1" fmla="*/ 0 h 1387"/>
                <a:gd name="T2" fmla="*/ 0 w 543"/>
                <a:gd name="T3" fmla="*/ 1337 h 1387"/>
                <a:gd name="T4" fmla="*/ 441 w 543"/>
                <a:gd name="T5" fmla="*/ 1387 h 1387"/>
                <a:gd name="T6" fmla="*/ 543 w 543"/>
                <a:gd name="T7" fmla="*/ 40 h 1387"/>
                <a:gd name="T8" fmla="*/ 201 w 543"/>
                <a:gd name="T9" fmla="*/ 0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1387">
                  <a:moveTo>
                    <a:pt x="201" y="0"/>
                  </a:moveTo>
                  <a:lnTo>
                    <a:pt x="0" y="1337"/>
                  </a:lnTo>
                  <a:lnTo>
                    <a:pt x="441" y="1387"/>
                  </a:lnTo>
                  <a:lnTo>
                    <a:pt x="543" y="4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5735638" y="5622925"/>
              <a:ext cx="1273175" cy="2233613"/>
            </a:xfrm>
            <a:custGeom>
              <a:avLst/>
              <a:gdLst>
                <a:gd name="T0" fmla="*/ 477 w 802"/>
                <a:gd name="T1" fmla="*/ 0 h 1407"/>
                <a:gd name="T2" fmla="*/ 0 w 802"/>
                <a:gd name="T3" fmla="*/ 1267 h 1407"/>
                <a:gd name="T4" fmla="*/ 423 w 802"/>
                <a:gd name="T5" fmla="*/ 1407 h 1407"/>
                <a:gd name="T6" fmla="*/ 802 w 802"/>
                <a:gd name="T7" fmla="*/ 109 h 1407"/>
                <a:gd name="T8" fmla="*/ 477 w 802"/>
                <a:gd name="T9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1407">
                  <a:moveTo>
                    <a:pt x="477" y="0"/>
                  </a:moveTo>
                  <a:lnTo>
                    <a:pt x="0" y="1267"/>
                  </a:lnTo>
                  <a:lnTo>
                    <a:pt x="423" y="1407"/>
                  </a:lnTo>
                  <a:lnTo>
                    <a:pt x="802" y="109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4408488" y="5137150"/>
              <a:ext cx="1628775" cy="2166938"/>
            </a:xfrm>
            <a:custGeom>
              <a:avLst/>
              <a:gdLst>
                <a:gd name="T0" fmla="*/ 728 w 1026"/>
                <a:gd name="T1" fmla="*/ 0 h 1365"/>
                <a:gd name="T2" fmla="*/ 0 w 1026"/>
                <a:gd name="T3" fmla="*/ 1140 h 1365"/>
                <a:gd name="T4" fmla="*/ 383 w 1026"/>
                <a:gd name="T5" fmla="*/ 1365 h 1365"/>
                <a:gd name="T6" fmla="*/ 1026 w 1026"/>
                <a:gd name="T7" fmla="*/ 174 h 1365"/>
                <a:gd name="T8" fmla="*/ 728 w 1026"/>
                <a:gd name="T9" fmla="*/ 0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1365">
                  <a:moveTo>
                    <a:pt x="728" y="0"/>
                  </a:moveTo>
                  <a:lnTo>
                    <a:pt x="0" y="1140"/>
                  </a:lnTo>
                  <a:lnTo>
                    <a:pt x="383" y="1365"/>
                  </a:lnTo>
                  <a:lnTo>
                    <a:pt x="1026" y="17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3252788" y="4468813"/>
              <a:ext cx="1909763" cy="2006600"/>
            </a:xfrm>
            <a:custGeom>
              <a:avLst/>
              <a:gdLst>
                <a:gd name="T0" fmla="*/ 949 w 1203"/>
                <a:gd name="T1" fmla="*/ 0 h 1264"/>
                <a:gd name="T2" fmla="*/ 0 w 1203"/>
                <a:gd name="T3" fmla="*/ 964 h 1264"/>
                <a:gd name="T4" fmla="*/ 327 w 1203"/>
                <a:gd name="T5" fmla="*/ 1264 h 1264"/>
                <a:gd name="T6" fmla="*/ 1203 w 1203"/>
                <a:gd name="T7" fmla="*/ 234 h 1264"/>
                <a:gd name="T8" fmla="*/ 949 w 1203"/>
                <a:gd name="T9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3" h="1264">
                  <a:moveTo>
                    <a:pt x="949" y="0"/>
                  </a:moveTo>
                  <a:lnTo>
                    <a:pt x="0" y="964"/>
                  </a:lnTo>
                  <a:lnTo>
                    <a:pt x="327" y="1264"/>
                  </a:lnTo>
                  <a:lnTo>
                    <a:pt x="1203" y="234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2317750" y="3648075"/>
              <a:ext cx="2109788" cy="1758950"/>
            </a:xfrm>
            <a:custGeom>
              <a:avLst/>
              <a:gdLst>
                <a:gd name="T0" fmla="*/ 1129 w 1329"/>
                <a:gd name="T1" fmla="*/ 0 h 1108"/>
                <a:gd name="T2" fmla="*/ 0 w 1329"/>
                <a:gd name="T3" fmla="*/ 747 h 1108"/>
                <a:gd name="T4" fmla="*/ 259 w 1329"/>
                <a:gd name="T5" fmla="*/ 1108 h 1108"/>
                <a:gd name="T6" fmla="*/ 1329 w 1329"/>
                <a:gd name="T7" fmla="*/ 282 h 1108"/>
                <a:gd name="T8" fmla="*/ 1129 w 1329"/>
                <a:gd name="T9" fmla="*/ 0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9" h="1108">
                  <a:moveTo>
                    <a:pt x="1129" y="0"/>
                  </a:moveTo>
                  <a:lnTo>
                    <a:pt x="0" y="747"/>
                  </a:lnTo>
                  <a:lnTo>
                    <a:pt x="259" y="1108"/>
                  </a:lnTo>
                  <a:lnTo>
                    <a:pt x="1329" y="282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1646238" y="2711450"/>
              <a:ext cx="2217738" cy="1431925"/>
            </a:xfrm>
            <a:custGeom>
              <a:avLst/>
              <a:gdLst>
                <a:gd name="T0" fmla="*/ 1259 w 1397"/>
                <a:gd name="T1" fmla="*/ 0 h 902"/>
                <a:gd name="T2" fmla="*/ 0 w 1397"/>
                <a:gd name="T3" fmla="*/ 495 h 902"/>
                <a:gd name="T4" fmla="*/ 177 w 1397"/>
                <a:gd name="T5" fmla="*/ 902 h 902"/>
                <a:gd name="T6" fmla="*/ 1397 w 1397"/>
                <a:gd name="T7" fmla="*/ 317 h 902"/>
                <a:gd name="T8" fmla="*/ 1259 w 1397"/>
                <a:gd name="T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7" h="902">
                  <a:moveTo>
                    <a:pt x="1259" y="0"/>
                  </a:moveTo>
                  <a:lnTo>
                    <a:pt x="0" y="495"/>
                  </a:lnTo>
                  <a:lnTo>
                    <a:pt x="177" y="902"/>
                  </a:lnTo>
                  <a:lnTo>
                    <a:pt x="1397" y="317"/>
                  </a:lnTo>
                  <a:lnTo>
                    <a:pt x="125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268413" y="1697038"/>
              <a:ext cx="2227263" cy="1046163"/>
            </a:xfrm>
            <a:custGeom>
              <a:avLst/>
              <a:gdLst>
                <a:gd name="T0" fmla="*/ 1333 w 1403"/>
                <a:gd name="T1" fmla="*/ 0 h 659"/>
                <a:gd name="T2" fmla="*/ 0 w 1403"/>
                <a:gd name="T3" fmla="*/ 224 h 659"/>
                <a:gd name="T4" fmla="*/ 88 w 1403"/>
                <a:gd name="T5" fmla="*/ 659 h 659"/>
                <a:gd name="T6" fmla="*/ 1403 w 1403"/>
                <a:gd name="T7" fmla="*/ 339 h 659"/>
                <a:gd name="T8" fmla="*/ 1333 w 1403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" h="659">
                  <a:moveTo>
                    <a:pt x="1333" y="0"/>
                  </a:moveTo>
                  <a:lnTo>
                    <a:pt x="0" y="224"/>
                  </a:lnTo>
                  <a:lnTo>
                    <a:pt x="88" y="659"/>
                  </a:lnTo>
                  <a:lnTo>
                    <a:pt x="1403" y="339"/>
                  </a:lnTo>
                  <a:lnTo>
                    <a:pt x="13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1193800" y="557213"/>
              <a:ext cx="2149475" cy="706438"/>
            </a:xfrm>
            <a:custGeom>
              <a:avLst/>
              <a:gdLst>
                <a:gd name="T0" fmla="*/ 1354 w 1354"/>
                <a:gd name="T1" fmla="*/ 59 h 445"/>
                <a:gd name="T2" fmla="*/ 4 w 1354"/>
                <a:gd name="T3" fmla="*/ 0 h 445"/>
                <a:gd name="T4" fmla="*/ 0 w 1354"/>
                <a:gd name="T5" fmla="*/ 445 h 445"/>
                <a:gd name="T6" fmla="*/ 1352 w 1354"/>
                <a:gd name="T7" fmla="*/ 405 h 445"/>
                <a:gd name="T8" fmla="*/ 1354 w 1354"/>
                <a:gd name="T9" fmla="*/ 5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4" h="445">
                  <a:moveTo>
                    <a:pt x="1354" y="59"/>
                  </a:moveTo>
                  <a:lnTo>
                    <a:pt x="4" y="0"/>
                  </a:lnTo>
                  <a:lnTo>
                    <a:pt x="0" y="445"/>
                  </a:lnTo>
                  <a:lnTo>
                    <a:pt x="1352" y="405"/>
                  </a:lnTo>
                  <a:lnTo>
                    <a:pt x="1354" y="59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12336463" y="5213350"/>
              <a:ext cx="2389188" cy="2452688"/>
            </a:xfrm>
            <a:custGeom>
              <a:avLst/>
              <a:gdLst>
                <a:gd name="T0" fmla="*/ 0 w 1505"/>
                <a:gd name="T1" fmla="*/ 294 h 1545"/>
                <a:gd name="T2" fmla="*/ 1106 w 1505"/>
                <a:gd name="T3" fmla="*/ 1545 h 1545"/>
                <a:gd name="T4" fmla="*/ 1505 w 1505"/>
                <a:gd name="T5" fmla="*/ 1168 h 1545"/>
                <a:gd name="T6" fmla="*/ 310 w 1505"/>
                <a:gd name="T7" fmla="*/ 0 h 1545"/>
                <a:gd name="T8" fmla="*/ 0 w 1505"/>
                <a:gd name="T9" fmla="*/ 294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5" h="1545">
                  <a:moveTo>
                    <a:pt x="0" y="294"/>
                  </a:moveTo>
                  <a:lnTo>
                    <a:pt x="1106" y="1545"/>
                  </a:lnTo>
                  <a:lnTo>
                    <a:pt x="1505" y="1168"/>
                  </a:lnTo>
                  <a:lnTo>
                    <a:pt x="310" y="0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11272838" y="6056313"/>
              <a:ext cx="2043113" cy="2662238"/>
            </a:xfrm>
            <a:custGeom>
              <a:avLst/>
              <a:gdLst>
                <a:gd name="T0" fmla="*/ 0 w 1287"/>
                <a:gd name="T1" fmla="*/ 222 h 1677"/>
                <a:gd name="T2" fmla="*/ 820 w 1287"/>
                <a:gd name="T3" fmla="*/ 1677 h 1677"/>
                <a:gd name="T4" fmla="*/ 1287 w 1287"/>
                <a:gd name="T5" fmla="*/ 1389 h 1677"/>
                <a:gd name="T6" fmla="*/ 361 w 1287"/>
                <a:gd name="T7" fmla="*/ 0 h 1677"/>
                <a:gd name="T8" fmla="*/ 0 w 1287"/>
                <a:gd name="T9" fmla="*/ 222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7" h="1677">
                  <a:moveTo>
                    <a:pt x="0" y="222"/>
                  </a:moveTo>
                  <a:lnTo>
                    <a:pt x="820" y="1677"/>
                  </a:lnTo>
                  <a:lnTo>
                    <a:pt x="1287" y="1389"/>
                  </a:lnTo>
                  <a:lnTo>
                    <a:pt x="361" y="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0079038" y="6673850"/>
              <a:ext cx="1611313" cy="2754313"/>
            </a:xfrm>
            <a:custGeom>
              <a:avLst/>
              <a:gdLst>
                <a:gd name="T0" fmla="*/ 0 w 1015"/>
                <a:gd name="T1" fmla="*/ 142 h 1735"/>
                <a:gd name="T2" fmla="*/ 499 w 1015"/>
                <a:gd name="T3" fmla="*/ 1735 h 1735"/>
                <a:gd name="T4" fmla="*/ 1015 w 1015"/>
                <a:gd name="T5" fmla="*/ 1551 h 1735"/>
                <a:gd name="T6" fmla="*/ 401 w 1015"/>
                <a:gd name="T7" fmla="*/ 0 h 1735"/>
                <a:gd name="T8" fmla="*/ 0 w 1015"/>
                <a:gd name="T9" fmla="*/ 142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1735">
                  <a:moveTo>
                    <a:pt x="0" y="142"/>
                  </a:moveTo>
                  <a:lnTo>
                    <a:pt x="499" y="1735"/>
                  </a:lnTo>
                  <a:lnTo>
                    <a:pt x="1015" y="1551"/>
                  </a:lnTo>
                  <a:lnTo>
                    <a:pt x="401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8805863" y="7042150"/>
              <a:ext cx="1114425" cy="2727325"/>
            </a:xfrm>
            <a:custGeom>
              <a:avLst/>
              <a:gdLst>
                <a:gd name="T0" fmla="*/ 0 w 702"/>
                <a:gd name="T1" fmla="*/ 56 h 1718"/>
                <a:gd name="T2" fmla="*/ 159 w 702"/>
                <a:gd name="T3" fmla="*/ 1718 h 1718"/>
                <a:gd name="T4" fmla="*/ 702 w 702"/>
                <a:gd name="T5" fmla="*/ 1646 h 1718"/>
                <a:gd name="T6" fmla="*/ 423 w 702"/>
                <a:gd name="T7" fmla="*/ 0 h 1718"/>
                <a:gd name="T8" fmla="*/ 0 w 702"/>
                <a:gd name="T9" fmla="*/ 56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1718">
                  <a:moveTo>
                    <a:pt x="0" y="56"/>
                  </a:moveTo>
                  <a:lnTo>
                    <a:pt x="159" y="1718"/>
                  </a:lnTo>
                  <a:lnTo>
                    <a:pt x="702" y="1646"/>
                  </a:lnTo>
                  <a:lnTo>
                    <a:pt x="42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7212013" y="7096125"/>
              <a:ext cx="974725" cy="2698750"/>
            </a:xfrm>
            <a:custGeom>
              <a:avLst/>
              <a:gdLst>
                <a:gd name="T0" fmla="*/ 191 w 614"/>
                <a:gd name="T1" fmla="*/ 0 h 1700"/>
                <a:gd name="T2" fmla="*/ 0 w 614"/>
                <a:gd name="T3" fmla="*/ 1658 h 1700"/>
                <a:gd name="T4" fmla="*/ 547 w 614"/>
                <a:gd name="T5" fmla="*/ 1700 h 1700"/>
                <a:gd name="T6" fmla="*/ 614 w 614"/>
                <a:gd name="T7" fmla="*/ 32 h 1700"/>
                <a:gd name="T8" fmla="*/ 191 w 614"/>
                <a:gd name="T9" fmla="*/ 0 h 1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1700">
                  <a:moveTo>
                    <a:pt x="191" y="0"/>
                  </a:moveTo>
                  <a:lnTo>
                    <a:pt x="0" y="1658"/>
                  </a:lnTo>
                  <a:lnTo>
                    <a:pt x="547" y="1700"/>
                  </a:lnTo>
                  <a:lnTo>
                    <a:pt x="614" y="32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414963" y="6788150"/>
              <a:ext cx="1492250" cy="2759075"/>
            </a:xfrm>
            <a:custGeom>
              <a:avLst/>
              <a:gdLst>
                <a:gd name="T0" fmla="*/ 533 w 940"/>
                <a:gd name="T1" fmla="*/ 0 h 1738"/>
                <a:gd name="T2" fmla="*/ 0 w 940"/>
                <a:gd name="T3" fmla="*/ 1585 h 1738"/>
                <a:gd name="T4" fmla="*/ 527 w 940"/>
                <a:gd name="T5" fmla="*/ 1738 h 1738"/>
                <a:gd name="T6" fmla="*/ 940 w 940"/>
                <a:gd name="T7" fmla="*/ 122 h 1738"/>
                <a:gd name="T8" fmla="*/ 533 w 940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0" h="1738">
                  <a:moveTo>
                    <a:pt x="533" y="0"/>
                  </a:moveTo>
                  <a:lnTo>
                    <a:pt x="0" y="1585"/>
                  </a:lnTo>
                  <a:lnTo>
                    <a:pt x="527" y="1738"/>
                  </a:lnTo>
                  <a:lnTo>
                    <a:pt x="940" y="122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3746500" y="6230938"/>
              <a:ext cx="1941513" cy="2695575"/>
            </a:xfrm>
            <a:custGeom>
              <a:avLst/>
              <a:gdLst>
                <a:gd name="T0" fmla="*/ 850 w 1223"/>
                <a:gd name="T1" fmla="*/ 0 h 1698"/>
                <a:gd name="T2" fmla="*/ 0 w 1223"/>
                <a:gd name="T3" fmla="*/ 1437 h 1698"/>
                <a:gd name="T4" fmla="*/ 483 w 1223"/>
                <a:gd name="T5" fmla="*/ 1698 h 1698"/>
                <a:gd name="T6" fmla="*/ 1223 w 1223"/>
                <a:gd name="T7" fmla="*/ 203 h 1698"/>
                <a:gd name="T8" fmla="*/ 850 w 1223"/>
                <a:gd name="T9" fmla="*/ 0 h 1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3" h="1698">
                  <a:moveTo>
                    <a:pt x="850" y="0"/>
                  </a:moveTo>
                  <a:lnTo>
                    <a:pt x="0" y="1437"/>
                  </a:lnTo>
                  <a:lnTo>
                    <a:pt x="483" y="1698"/>
                  </a:lnTo>
                  <a:lnTo>
                    <a:pt x="1223" y="203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5" name="Freeform 38"/>
            <p:cNvSpPr>
              <a:spLocks/>
            </p:cNvSpPr>
            <p:nvPr/>
          </p:nvSpPr>
          <p:spPr bwMode="auto">
            <a:xfrm>
              <a:off x="2279650" y="5441950"/>
              <a:ext cx="2306638" cy="2516188"/>
            </a:xfrm>
            <a:custGeom>
              <a:avLst/>
              <a:gdLst>
                <a:gd name="T0" fmla="*/ 1129 w 1453"/>
                <a:gd name="T1" fmla="*/ 0 h 1585"/>
                <a:gd name="T2" fmla="*/ 0 w 1453"/>
                <a:gd name="T3" fmla="*/ 1229 h 1585"/>
                <a:gd name="T4" fmla="*/ 417 w 1453"/>
                <a:gd name="T5" fmla="*/ 1585 h 1585"/>
                <a:gd name="T6" fmla="*/ 1453 w 1453"/>
                <a:gd name="T7" fmla="*/ 275 h 1585"/>
                <a:gd name="T8" fmla="*/ 1129 w 1453"/>
                <a:gd name="T9" fmla="*/ 0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3" h="1585">
                  <a:moveTo>
                    <a:pt x="1129" y="0"/>
                  </a:moveTo>
                  <a:lnTo>
                    <a:pt x="0" y="1229"/>
                  </a:lnTo>
                  <a:lnTo>
                    <a:pt x="417" y="1585"/>
                  </a:lnTo>
                  <a:lnTo>
                    <a:pt x="1453" y="275"/>
                  </a:lnTo>
                  <a:lnTo>
                    <a:pt x="1129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1076325" y="4456113"/>
              <a:ext cx="2571750" cy="2227263"/>
            </a:xfrm>
            <a:custGeom>
              <a:avLst/>
              <a:gdLst>
                <a:gd name="T0" fmla="*/ 1361 w 1620"/>
                <a:gd name="T1" fmla="*/ 0 h 1403"/>
                <a:gd name="T2" fmla="*/ 0 w 1620"/>
                <a:gd name="T3" fmla="*/ 968 h 1403"/>
                <a:gd name="T4" fmla="*/ 335 w 1620"/>
                <a:gd name="T5" fmla="*/ 1403 h 1403"/>
                <a:gd name="T6" fmla="*/ 1620 w 1620"/>
                <a:gd name="T7" fmla="*/ 338 h 1403"/>
                <a:gd name="T8" fmla="*/ 1361 w 1620"/>
                <a:gd name="T9" fmla="*/ 0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0" h="1403">
                  <a:moveTo>
                    <a:pt x="1361" y="0"/>
                  </a:moveTo>
                  <a:lnTo>
                    <a:pt x="0" y="968"/>
                  </a:lnTo>
                  <a:lnTo>
                    <a:pt x="335" y="1403"/>
                  </a:lnTo>
                  <a:lnTo>
                    <a:pt x="1620" y="338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7" name="Freeform 40"/>
            <p:cNvSpPr>
              <a:spLocks/>
            </p:cNvSpPr>
            <p:nvPr/>
          </p:nvSpPr>
          <p:spPr bwMode="auto">
            <a:xfrm>
              <a:off x="192088" y="3319463"/>
              <a:ext cx="2720975" cy="1839913"/>
            </a:xfrm>
            <a:custGeom>
              <a:avLst/>
              <a:gdLst>
                <a:gd name="T0" fmla="*/ 1530 w 1714"/>
                <a:gd name="T1" fmla="*/ 0 h 1159"/>
                <a:gd name="T2" fmla="*/ 0 w 1714"/>
                <a:gd name="T3" fmla="*/ 664 h 1159"/>
                <a:gd name="T4" fmla="*/ 235 w 1714"/>
                <a:gd name="T5" fmla="*/ 1159 h 1159"/>
                <a:gd name="T6" fmla="*/ 1714 w 1714"/>
                <a:gd name="T7" fmla="*/ 385 h 1159"/>
                <a:gd name="T8" fmla="*/ 1530 w 1714"/>
                <a:gd name="T9" fmla="*/ 0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" h="1159">
                  <a:moveTo>
                    <a:pt x="1530" y="0"/>
                  </a:moveTo>
                  <a:lnTo>
                    <a:pt x="0" y="664"/>
                  </a:lnTo>
                  <a:lnTo>
                    <a:pt x="235" y="1159"/>
                  </a:lnTo>
                  <a:lnTo>
                    <a:pt x="1714" y="38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8" name="Freeform 41"/>
            <p:cNvSpPr>
              <a:spLocks/>
            </p:cNvSpPr>
            <p:nvPr/>
          </p:nvSpPr>
          <p:spPr bwMode="auto">
            <a:xfrm>
              <a:off x="-336550" y="2079625"/>
              <a:ext cx="2755900" cy="1373188"/>
            </a:xfrm>
            <a:custGeom>
              <a:avLst/>
              <a:gdLst>
                <a:gd name="T0" fmla="*/ 1636 w 1736"/>
                <a:gd name="T1" fmla="*/ 0 h 865"/>
                <a:gd name="T2" fmla="*/ 0 w 1736"/>
                <a:gd name="T3" fmla="*/ 332 h 865"/>
                <a:gd name="T4" fmla="*/ 128 w 1736"/>
                <a:gd name="T5" fmla="*/ 865 h 865"/>
                <a:gd name="T6" fmla="*/ 1736 w 1736"/>
                <a:gd name="T7" fmla="*/ 414 h 865"/>
                <a:gd name="T8" fmla="*/ 1636 w 1736"/>
                <a:gd name="T9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6" h="865">
                  <a:moveTo>
                    <a:pt x="1636" y="0"/>
                  </a:moveTo>
                  <a:lnTo>
                    <a:pt x="0" y="332"/>
                  </a:lnTo>
                  <a:lnTo>
                    <a:pt x="128" y="865"/>
                  </a:lnTo>
                  <a:lnTo>
                    <a:pt x="1736" y="414"/>
                  </a:lnTo>
                  <a:lnTo>
                    <a:pt x="1636" y="0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-488950" y="765175"/>
              <a:ext cx="2670175" cy="871538"/>
            </a:xfrm>
            <a:custGeom>
              <a:avLst/>
              <a:gdLst>
                <a:gd name="T0" fmla="*/ 1670 w 1682"/>
                <a:gd name="T1" fmla="*/ 18 h 549"/>
                <a:gd name="T2" fmla="*/ 0 w 1682"/>
                <a:gd name="T3" fmla="*/ 0 h 549"/>
                <a:gd name="T4" fmla="*/ 16 w 1682"/>
                <a:gd name="T5" fmla="*/ 549 h 549"/>
                <a:gd name="T6" fmla="*/ 1682 w 1682"/>
                <a:gd name="T7" fmla="*/ 443 h 549"/>
                <a:gd name="T8" fmla="*/ 1670 w 1682"/>
                <a:gd name="T9" fmla="*/ 1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549">
                  <a:moveTo>
                    <a:pt x="1670" y="18"/>
                  </a:moveTo>
                  <a:lnTo>
                    <a:pt x="0" y="0"/>
                  </a:lnTo>
                  <a:lnTo>
                    <a:pt x="16" y="549"/>
                  </a:lnTo>
                  <a:lnTo>
                    <a:pt x="1682" y="443"/>
                  </a:lnTo>
                  <a:lnTo>
                    <a:pt x="1670" y="18"/>
                  </a:lnTo>
                  <a:close/>
                </a:path>
              </a:pathLst>
            </a:custGeom>
            <a:solidFill>
              <a:srgbClr val="FFFFFF">
                <a:alpha val="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sz="2215" dirty="0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12192000" cy="1896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215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40800" y="2044307"/>
            <a:ext cx="9653337" cy="1554145"/>
          </a:xfrm>
        </p:spPr>
        <p:txBody>
          <a:bodyPr anchor="b">
            <a:normAutofit/>
          </a:bodyPr>
          <a:lstStyle>
            <a:lvl1pPr algn="l">
              <a:defRPr sz="6154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40800" y="3788851"/>
            <a:ext cx="9653337" cy="1655762"/>
          </a:xfrm>
        </p:spPr>
        <p:txBody>
          <a:bodyPr>
            <a:normAutofit/>
          </a:bodyPr>
          <a:lstStyle>
            <a:lvl1pPr marL="0" indent="0" algn="l">
              <a:buNone/>
              <a:defRPr sz="3446" b="1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240800" y="5864716"/>
            <a:ext cx="2880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4135" y="5864716"/>
            <a:ext cx="64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15">
                <a:solidFill>
                  <a:schemeClr val="bg2"/>
                </a:solidFill>
              </a:defRPr>
            </a:lvl1pPr>
          </a:lstStyle>
          <a:p>
            <a:endParaRPr lang="en-IE" dirty="0"/>
          </a:p>
        </p:txBody>
      </p:sp>
      <p:pic>
        <p:nvPicPr>
          <p:cNvPr id="90" name="Picture 8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693" y="574335"/>
            <a:ext cx="2922416" cy="11304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70" y="863211"/>
            <a:ext cx="1298450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1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0" y="1589127"/>
            <a:ext cx="5364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168000" y="1589127"/>
            <a:ext cx="5364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983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168000" y="1589127"/>
            <a:ext cx="5364000" cy="4120814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0" y="1589127"/>
            <a:ext cx="5364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55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0" y="1589127"/>
            <a:ext cx="3528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332000" y="1589127"/>
            <a:ext cx="3528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04000" y="1589127"/>
            <a:ext cx="3528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8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4964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Conten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0" y="1589127"/>
            <a:ext cx="5364000" cy="198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168000" y="1589127"/>
            <a:ext cx="5364000" cy="198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60000" y="3722741"/>
            <a:ext cx="5364000" cy="198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6168000" y="3722741"/>
            <a:ext cx="5364000" cy="198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332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Conten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1" y="1589127"/>
            <a:ext cx="2610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414001" y="1589127"/>
            <a:ext cx="2610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168001" y="1589127"/>
            <a:ext cx="2610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8922001" y="1589127"/>
            <a:ext cx="2610000" cy="4120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681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0" y="1589127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332000" y="1589127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04000" y="1589127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660000" y="3722741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332000" y="3722741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8004000" y="3722741"/>
            <a:ext cx="3528000" cy="1987200"/>
          </a:xfrm>
        </p:spPr>
        <p:txBody>
          <a:bodyPr/>
          <a:lstStyle>
            <a:lvl1pPr>
              <a:defRPr sz="2462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142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01" y="1589127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414001" y="1589127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168001" y="1589127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8922001" y="1589127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660001" y="3722741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6" name="Content Placeholder 2"/>
          <p:cNvSpPr>
            <a:spLocks noGrp="1"/>
          </p:cNvSpPr>
          <p:nvPr>
            <p:ph idx="17"/>
          </p:nvPr>
        </p:nvSpPr>
        <p:spPr>
          <a:xfrm>
            <a:off x="3414001" y="3722741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6168001" y="3722741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8" name="Content Placeholder 2"/>
          <p:cNvSpPr>
            <a:spLocks noGrp="1"/>
          </p:cNvSpPr>
          <p:nvPr>
            <p:ph idx="19"/>
          </p:nvPr>
        </p:nvSpPr>
        <p:spPr>
          <a:xfrm>
            <a:off x="8922001" y="3722741"/>
            <a:ext cx="2610000" cy="1987200"/>
          </a:xfrm>
        </p:spPr>
        <p:txBody>
          <a:bodyPr/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2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07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00" y="1589127"/>
            <a:ext cx="5364000" cy="720000"/>
          </a:xfrm>
        </p:spPr>
        <p:txBody>
          <a:bodyPr anchor="t"/>
          <a:lstStyle>
            <a:lvl1pPr marL="0" indent="0">
              <a:buNone/>
              <a:defRPr sz="2954" b="1">
                <a:solidFill>
                  <a:schemeClr val="accent2"/>
                </a:solidFill>
              </a:defRPr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89127"/>
            <a:ext cx="5364000" cy="720000"/>
          </a:xfrm>
        </p:spPr>
        <p:txBody>
          <a:bodyPr anchor="t"/>
          <a:lstStyle>
            <a:lvl1pPr marL="0" indent="0">
              <a:buNone/>
              <a:defRPr sz="2954" b="1">
                <a:solidFill>
                  <a:schemeClr val="accent2"/>
                </a:solidFill>
              </a:defRPr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60000" y="2451941"/>
            <a:ext cx="5364000" cy="32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172201" y="2451941"/>
            <a:ext cx="5364000" cy="32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97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987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643468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4023459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1269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7545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0446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85499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7.gif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  <p:extLst>
      <p:ext uri="{BB962C8B-B14F-4D97-AF65-F5344CB8AC3E}">
        <p14:creationId xmlns:p14="http://schemas.microsoft.com/office/powerpoint/2010/main" val="368449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>
          <p15:clr>
            <a:srgbClr val="F26B43"/>
          </p15:clr>
        </p15:guide>
        <p15:guide id="4" pos="5556">
          <p15:clr>
            <a:srgbClr val="F26B43"/>
          </p15:clr>
        </p15:guide>
        <p15:guide id="6" orient="horz" pos="2845">
          <p15:clr>
            <a:srgbClr val="F26B43"/>
          </p15:clr>
        </p15:guide>
        <p15:guide id="8" pos="204">
          <p15:clr>
            <a:srgbClr val="F26B43"/>
          </p15:clr>
        </p15:guide>
        <p15:guide id="13" pos="2993">
          <p15:clr>
            <a:srgbClr val="F26B43"/>
          </p15:clr>
        </p15:guide>
        <p15:guide id="14" orient="horz" pos="350">
          <p15:clr>
            <a:srgbClr val="F26B43"/>
          </p15:clr>
        </p15:guide>
        <p15:guide id="15" orient="horz" pos="667">
          <p15:clr>
            <a:srgbClr val="F26B43"/>
          </p15:clr>
        </p15:guide>
        <p15:guide id="16" pos="2064">
          <p15:clr>
            <a:srgbClr val="F26B43"/>
          </p15:clr>
        </p15:guide>
        <p15:guide id="17" pos="3923">
          <p15:clr>
            <a:srgbClr val="F26B43"/>
          </p15:clr>
        </p15:guide>
        <p15:guide id="18" pos="3696">
          <p15:clr>
            <a:srgbClr val="F26B43"/>
          </p15:clr>
        </p15:guide>
        <p15:guide id="19" pos="183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00" y="365126"/>
            <a:ext cx="108720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00" y="1589127"/>
            <a:ext cx="10872000" cy="4120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2401" y="6080085"/>
            <a:ext cx="8498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accent5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00" y="6080085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accent1"/>
                </a:solidFill>
              </a:defRPr>
            </a:lvl1pPr>
          </a:lstStyle>
          <a:p>
            <a:fld id="{BDD9C4D5-18C8-4FD5-8DD3-707473F66EE9}" type="slidenum">
              <a:rPr lang="en-IE" smtClean="0"/>
              <a:pPr/>
              <a:t>‹#›</a:t>
            </a:fld>
            <a:endParaRPr lang="en-IE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0000" y="1295999"/>
            <a:ext cx="1087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000" y="1295999"/>
            <a:ext cx="1087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598" y="5998436"/>
            <a:ext cx="139606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25444" rtl="0" eaLnBrk="1" latinLnBrk="0" hangingPunct="1">
        <a:lnSpc>
          <a:spcPct val="90000"/>
        </a:lnSpc>
        <a:spcBef>
          <a:spcPct val="0"/>
        </a:spcBef>
        <a:buNone/>
        <a:defRPr sz="443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8254" indent="-328254" algn="l" defTabSz="1125444" rtl="0" eaLnBrk="1" latinLnBrk="0" hangingPunct="1">
        <a:lnSpc>
          <a:spcPct val="100000"/>
        </a:lnSpc>
        <a:spcBef>
          <a:spcPts val="1231"/>
        </a:spcBef>
        <a:buClr>
          <a:schemeClr val="accent2"/>
        </a:buClr>
        <a:buFont typeface="Arial" panose="020B0604020202020204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1pPr>
      <a:lvl2pPr marL="885115" indent="-338024" algn="l" defTabSz="1125444" rtl="0" eaLnBrk="1" latinLnBrk="0" hangingPunct="1">
        <a:lnSpc>
          <a:spcPct val="100000"/>
        </a:lnSpc>
        <a:spcBef>
          <a:spcPts val="615"/>
        </a:spcBef>
        <a:buClr>
          <a:schemeClr val="accent3"/>
        </a:buClr>
        <a:buFont typeface="Arial" panose="020B0604020202020204" pitchFamily="34" charset="0"/>
        <a:buChar char="‒"/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432206" indent="-328254" algn="l" defTabSz="1125444" rtl="0" eaLnBrk="1" latinLnBrk="0" hangingPunct="1">
        <a:lnSpc>
          <a:spcPct val="100000"/>
        </a:lnSpc>
        <a:spcBef>
          <a:spcPts val="615"/>
        </a:spcBef>
        <a:buClr>
          <a:schemeClr val="accent4"/>
        </a:buClr>
        <a:buFont typeface="Wingdings" panose="05000000000000000000" pitchFamily="2" charset="2"/>
        <a:buChar char="§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989065" indent="-339978" algn="l" defTabSz="1125444" rtl="0" eaLnBrk="1" latinLnBrk="0" hangingPunct="1">
        <a:lnSpc>
          <a:spcPct val="100000"/>
        </a:lnSpc>
        <a:spcBef>
          <a:spcPts val="615"/>
        </a:spcBef>
        <a:buClr>
          <a:schemeClr val="accent5"/>
        </a:buClr>
        <a:buFont typeface="Wingdings" panose="05000000000000000000" pitchFamily="2" charset="2"/>
        <a:buChar char="Ø"/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534202" indent="-326301" algn="l" defTabSz="1125444" rtl="0" eaLnBrk="1" latinLnBrk="0" hangingPunct="1">
        <a:lnSpc>
          <a:spcPct val="100000"/>
        </a:lnSpc>
        <a:spcBef>
          <a:spcPts val="615"/>
        </a:spcBef>
        <a:buClr>
          <a:schemeClr val="accent6"/>
        </a:buClr>
        <a:buFont typeface="Arial" panose="020B0604020202020204" pitchFamily="34" charset="0"/>
        <a:buChar char="»"/>
        <a:defRPr sz="1723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0" y="2533951"/>
            <a:ext cx="5378452" cy="307777"/>
          </a:xfrm>
        </p:spPr>
        <p:txBody>
          <a:bodyPr/>
          <a:lstStyle/>
          <a:p>
            <a:r>
              <a:rPr lang="en-GB" sz="2000" b="0" dirty="0"/>
              <a:t>Market Assessment Papers notification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D0E322-7751-4415-BD66-09ED0B228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0" y="1411819"/>
            <a:ext cx="5879259" cy="721782"/>
          </a:xfrm>
        </p:spPr>
        <p:txBody>
          <a:bodyPr/>
          <a:lstStyle/>
          <a:p>
            <a:r>
              <a:rPr lang="en-GB" dirty="0"/>
              <a:t>Physical Reverse Flow Exemptions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0B41092-DAE4-4F61-9629-BA60A5ED4668}"/>
              </a:ext>
            </a:extLst>
          </p:cNvPr>
          <p:cNvSpPr txBox="1">
            <a:spLocks/>
          </p:cNvSpPr>
          <p:nvPr/>
        </p:nvSpPr>
        <p:spPr bwMode="auto">
          <a:xfrm>
            <a:off x="440260" y="3275111"/>
            <a:ext cx="537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2133">
                <a:solidFill>
                  <a:schemeClr val="bg1"/>
                </a:solidFill>
                <a:latin typeface="+mn-lt"/>
                <a:ea typeface="+mn-ea"/>
              </a:defRPr>
            </a:lvl2pPr>
            <a:lvl3pPr marL="359991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33">
                <a:solidFill>
                  <a:schemeClr val="tx1"/>
                </a:solidFill>
                <a:latin typeface="+mn-lt"/>
                <a:ea typeface="+mn-ea"/>
              </a:defRPr>
            </a:lvl3pPr>
            <a:lvl4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2133">
                <a:solidFill>
                  <a:schemeClr val="tx1"/>
                </a:solidFill>
                <a:latin typeface="+mn-lt"/>
                <a:ea typeface="+mn-ea"/>
              </a:defRPr>
            </a:lvl4pPr>
            <a:lvl5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◦"/>
              <a:defRPr sz="2133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rabi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6pPr>
            <a:lvl7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lpha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7pPr>
            <a:lvl8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roman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8pPr>
            <a:lvl9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3200">
                <a:solidFill>
                  <a:schemeClr val="accent1"/>
                </a:solidFill>
                <a:latin typeface="+mn-lt"/>
                <a:ea typeface="+mn-ea"/>
              </a:defRPr>
            </a:lvl9pPr>
          </a:lstStyle>
          <a:p>
            <a:r>
              <a:rPr lang="en-GB" sz="2000" b="0" kern="0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1465910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6CB5F2-F000-4FB8-9929-4885F562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Reverse Flow Exemptions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0E51CF-864A-4CD5-94EA-7B4755F4D9FD}"/>
              </a:ext>
            </a:extLst>
          </p:cNvPr>
          <p:cNvSpPr txBox="1">
            <a:spLocks/>
          </p:cNvSpPr>
          <p:nvPr/>
        </p:nvSpPr>
        <p:spPr>
          <a:xfrm>
            <a:off x="430372" y="1088866"/>
            <a:ext cx="11329827" cy="5381625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24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2133">
                <a:solidFill>
                  <a:schemeClr val="tx1"/>
                </a:solidFill>
                <a:latin typeface="+mn-lt"/>
                <a:ea typeface="+mn-ea"/>
              </a:defRPr>
            </a:lvl2pPr>
            <a:lvl3pPr marL="359991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33">
                <a:solidFill>
                  <a:schemeClr val="tx1"/>
                </a:solidFill>
                <a:latin typeface="+mn-lt"/>
                <a:ea typeface="+mn-ea"/>
              </a:defRPr>
            </a:lvl3pPr>
            <a:lvl4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2133">
                <a:solidFill>
                  <a:schemeClr val="tx1"/>
                </a:solidFill>
                <a:latin typeface="+mn-lt"/>
                <a:ea typeface="+mn-ea"/>
              </a:defRPr>
            </a:lvl4pPr>
            <a:lvl5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◦"/>
              <a:defRPr sz="2133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rabi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6pPr>
            <a:lvl7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lpha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7pPr>
            <a:lvl8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roman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8pPr>
            <a:lvl9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3200">
                <a:solidFill>
                  <a:schemeClr val="accent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0099FF"/>
              </a:buClr>
            </a:pPr>
            <a:r>
              <a:rPr lang="en-IE" sz="1500" kern="0" dirty="0">
                <a:solidFill>
                  <a:srgbClr val="000000"/>
                </a:solidFill>
              </a:rPr>
              <a:t>Article 5 of Regulation (EU) 2017/1938 states that;</a:t>
            </a:r>
          </a:p>
          <a:p>
            <a:pPr>
              <a:buClr>
                <a:srgbClr val="0099FF"/>
              </a:buClr>
            </a:pPr>
            <a:r>
              <a:rPr lang="en-IE" sz="1500" b="0" kern="0" dirty="0">
                <a:solidFill>
                  <a:schemeClr val="accent1"/>
                </a:solidFill>
              </a:rPr>
              <a:t>4. </a:t>
            </a:r>
            <a:r>
              <a:rPr lang="en-IE" sz="1500" b="0" kern="0" dirty="0">
                <a:solidFill>
                  <a:srgbClr val="000000"/>
                </a:solidFill>
              </a:rPr>
              <a:t>The transmission system operators shall enable </a:t>
            </a:r>
            <a:r>
              <a:rPr lang="en-IE" sz="1500" kern="0" dirty="0">
                <a:solidFill>
                  <a:srgbClr val="000000"/>
                </a:solidFill>
              </a:rPr>
              <a:t>permanent physical capacity to transport gas in both directions </a:t>
            </a:r>
            <a:r>
              <a:rPr lang="en-IE" sz="1500" b="0" kern="0" dirty="0">
                <a:solidFill>
                  <a:srgbClr val="000000"/>
                </a:solidFill>
              </a:rPr>
              <a:t>(‘bi-directional capacity’) on all interconnections between Member States, except: </a:t>
            </a:r>
          </a:p>
          <a:p>
            <a:pPr marL="1071211" lvl="1" indent="-514350">
              <a:spcAft>
                <a:spcPts val="600"/>
              </a:spcAft>
              <a:buClr>
                <a:srgbClr val="00148C"/>
              </a:buClr>
              <a:buFont typeface="+mj-lt"/>
              <a:buAutoNum type="alphaLcParenR"/>
            </a:pPr>
            <a:r>
              <a:rPr lang="en-IE" sz="1500" kern="0" dirty="0">
                <a:solidFill>
                  <a:srgbClr val="000000"/>
                </a:solidFill>
              </a:rPr>
              <a:t>in the case of connections to production facilities, to LNG facilities and to distribution networks; or </a:t>
            </a:r>
          </a:p>
          <a:p>
            <a:pPr marL="1071211" lvl="1" indent="-514350">
              <a:spcAft>
                <a:spcPts val="600"/>
              </a:spcAft>
              <a:buClr>
                <a:srgbClr val="00148C"/>
              </a:buClr>
              <a:buFont typeface="+mj-lt"/>
              <a:buAutoNum type="alphaLcParenR"/>
            </a:pPr>
            <a:r>
              <a:rPr lang="en-IE" sz="1500" b="1" kern="0" dirty="0">
                <a:solidFill>
                  <a:srgbClr val="000000"/>
                </a:solidFill>
              </a:rPr>
              <a:t>where an exemption from that obligation has been granted</a:t>
            </a:r>
            <a:r>
              <a:rPr lang="en-IE" sz="1500" kern="0" dirty="0">
                <a:solidFill>
                  <a:srgbClr val="000000"/>
                </a:solidFill>
              </a:rPr>
              <a:t>, after detailed assessment and after consulting other Member States and with the Commission </a:t>
            </a:r>
          </a:p>
          <a:p>
            <a:pPr marL="556861" lvl="1">
              <a:spcAft>
                <a:spcPts val="600"/>
              </a:spcAft>
              <a:buClr>
                <a:srgbClr val="009CA6"/>
              </a:buClr>
            </a:pPr>
            <a:endParaRPr lang="en-IE" sz="1500" kern="0" dirty="0">
              <a:solidFill>
                <a:srgbClr val="000000"/>
              </a:solidFill>
            </a:endParaRPr>
          </a:p>
          <a:p>
            <a:pPr>
              <a:buClr>
                <a:srgbClr val="0099FF"/>
              </a:buClr>
            </a:pPr>
            <a:r>
              <a:rPr lang="en-IE" sz="1500" b="0" kern="0" dirty="0">
                <a:solidFill>
                  <a:srgbClr val="000000"/>
                </a:solidFill>
              </a:rPr>
              <a:t>GNI and GNI (UK) were granted exemptions from the obligation to enable bi-directional capacity by both BEIS and CRU with respect to the South North Pipeline (SNP) and the Moffat IP – </a:t>
            </a:r>
            <a:r>
              <a:rPr lang="en-IE" sz="1500" b="0" kern="0" dirty="0">
                <a:solidFill>
                  <a:schemeClr val="tx1">
                    <a:lumMod val="50000"/>
                  </a:schemeClr>
                </a:solidFill>
              </a:rPr>
              <a:t>these exemptions will expire on the </a:t>
            </a:r>
            <a:r>
              <a:rPr lang="en-IE" sz="1500" u="sng" kern="0" dirty="0">
                <a:solidFill>
                  <a:schemeClr val="tx1">
                    <a:lumMod val="50000"/>
                  </a:schemeClr>
                </a:solidFill>
              </a:rPr>
              <a:t>28</a:t>
            </a:r>
            <a:r>
              <a:rPr lang="en-IE" sz="1500" u="sng" kern="0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IE" sz="1500" u="sng" kern="0" dirty="0">
                <a:solidFill>
                  <a:schemeClr val="tx1">
                    <a:lumMod val="50000"/>
                  </a:schemeClr>
                </a:solidFill>
              </a:rPr>
              <a:t> of September 2022.</a:t>
            </a:r>
          </a:p>
          <a:p>
            <a:pPr>
              <a:buClr>
                <a:srgbClr val="0099FF"/>
              </a:buClr>
            </a:pPr>
            <a:r>
              <a:rPr lang="en-IE" sz="1500" b="0" kern="0" dirty="0">
                <a:solidFill>
                  <a:srgbClr val="000000"/>
                </a:solidFill>
              </a:rPr>
              <a:t>Following on from Brexit, this requirement was effectively </a:t>
            </a:r>
            <a:r>
              <a:rPr lang="en-IE" sz="1500" kern="0" dirty="0">
                <a:solidFill>
                  <a:srgbClr val="000000"/>
                </a:solidFill>
              </a:rPr>
              <a:t>transposed into UK law via </a:t>
            </a:r>
            <a:r>
              <a:rPr lang="en-IE" sz="1500" kern="0" dirty="0">
                <a:solidFill>
                  <a:schemeClr val="tx1">
                    <a:lumMod val="50000"/>
                  </a:schemeClr>
                </a:solidFill>
                <a:ea typeface="Calibri" panose="020F0502020204030204" pitchFamily="34" charset="0"/>
              </a:rPr>
              <a:t>SI No. 531 </a:t>
            </a:r>
            <a:r>
              <a:rPr lang="en-IE" sz="1500" b="0" kern="0" dirty="0">
                <a:solidFill>
                  <a:schemeClr val="tx1">
                    <a:lumMod val="50000"/>
                  </a:schemeClr>
                </a:solidFill>
                <a:ea typeface="Calibri" panose="020F0502020204030204" pitchFamily="34" charset="0"/>
              </a:rPr>
              <a:t>EXITING THE EUROPEAN UNION GAS, The Gas (Security of Supply and Network Codes) Regulations 2019.</a:t>
            </a:r>
          </a:p>
          <a:p>
            <a:pPr>
              <a:buClr>
                <a:srgbClr val="0099FF"/>
              </a:buClr>
            </a:pPr>
            <a:r>
              <a:rPr lang="en-IE" sz="1500" b="0" kern="0" dirty="0">
                <a:solidFill>
                  <a:srgbClr val="000000"/>
                </a:solidFill>
              </a:rPr>
              <a:t>In the coming weeks the TSOs concerned will issue </a:t>
            </a:r>
            <a:r>
              <a:rPr lang="en-IE" sz="1500" kern="0" dirty="0">
                <a:solidFill>
                  <a:srgbClr val="000000"/>
                </a:solidFill>
              </a:rPr>
              <a:t>Market Assessment papers </a:t>
            </a:r>
            <a:r>
              <a:rPr lang="en-IE" sz="1500" b="0" kern="0" dirty="0">
                <a:solidFill>
                  <a:srgbClr val="000000"/>
                </a:solidFill>
              </a:rPr>
              <a:t>to market participants to determine if there is a requirement for bi-directional capacity on the SNP and at Moffat. Papers will be issued on the following basis;</a:t>
            </a:r>
          </a:p>
          <a:p>
            <a:pPr marL="645741" lvl="2" indent="-285750">
              <a:spcAft>
                <a:spcPts val="600"/>
              </a:spcAft>
              <a:buClr>
                <a:srgbClr val="00148C"/>
              </a:buClr>
            </a:pPr>
            <a:r>
              <a:rPr lang="en-IE" sz="1500" kern="0" dirty="0">
                <a:solidFill>
                  <a:srgbClr val="000000"/>
                </a:solidFill>
              </a:rPr>
              <a:t>The Market Assessment for bi-directional capacity at </a:t>
            </a:r>
            <a:r>
              <a:rPr lang="en-IE" sz="1500" b="1" kern="0" dirty="0">
                <a:solidFill>
                  <a:srgbClr val="000000"/>
                </a:solidFill>
              </a:rPr>
              <a:t>the Moffat IP </a:t>
            </a:r>
            <a:r>
              <a:rPr lang="en-IE" sz="1500" kern="0" dirty="0">
                <a:solidFill>
                  <a:srgbClr val="000000"/>
                </a:solidFill>
              </a:rPr>
              <a:t>will be issued </a:t>
            </a:r>
            <a:r>
              <a:rPr lang="en-IE" sz="1500" b="1" kern="0" dirty="0">
                <a:solidFill>
                  <a:srgbClr val="000000"/>
                </a:solidFill>
              </a:rPr>
              <a:t>jointly by GNI &amp; National Grid</a:t>
            </a:r>
            <a:r>
              <a:rPr lang="en-IE" sz="1500" kern="0" dirty="0">
                <a:solidFill>
                  <a:srgbClr val="000000"/>
                </a:solidFill>
              </a:rPr>
              <a:t>.</a:t>
            </a:r>
          </a:p>
          <a:p>
            <a:pPr marL="645741" lvl="2" indent="-285750">
              <a:spcAft>
                <a:spcPts val="1800"/>
              </a:spcAft>
              <a:buClr>
                <a:srgbClr val="00148C"/>
              </a:buClr>
            </a:pPr>
            <a:r>
              <a:rPr lang="en-IE" sz="1500" kern="0" dirty="0">
                <a:solidFill>
                  <a:srgbClr val="000000"/>
                </a:solidFill>
              </a:rPr>
              <a:t>The Market Assessment for bi-directional capacity on </a:t>
            </a:r>
            <a:r>
              <a:rPr lang="en-IE" sz="1500" b="1" kern="0" dirty="0">
                <a:solidFill>
                  <a:srgbClr val="000000"/>
                </a:solidFill>
              </a:rPr>
              <a:t>the SNP </a:t>
            </a:r>
            <a:r>
              <a:rPr lang="en-IE" sz="1500" kern="0" dirty="0">
                <a:solidFill>
                  <a:srgbClr val="000000"/>
                </a:solidFill>
              </a:rPr>
              <a:t>will be issued </a:t>
            </a:r>
            <a:r>
              <a:rPr lang="en-IE" sz="1500" b="1" kern="0" dirty="0">
                <a:solidFill>
                  <a:srgbClr val="000000"/>
                </a:solidFill>
              </a:rPr>
              <a:t>jointly by GNI and GNI (UK).</a:t>
            </a:r>
            <a:endParaRPr lang="en-IE" sz="1500" kern="0" dirty="0">
              <a:solidFill>
                <a:srgbClr val="000000"/>
              </a:solidFill>
            </a:endParaRPr>
          </a:p>
          <a:p>
            <a:pPr>
              <a:spcAft>
                <a:spcPts val="1800"/>
              </a:spcAft>
              <a:buClr>
                <a:srgbClr val="0099FF"/>
              </a:buClr>
            </a:pPr>
            <a:r>
              <a:rPr lang="en-IE" sz="1500" kern="0" dirty="0">
                <a:solidFill>
                  <a:srgbClr val="000000"/>
                </a:solidFill>
              </a:rPr>
              <a:t>Market Assessments will be issued in April and market participants will have four weeks to respond.</a:t>
            </a:r>
          </a:p>
          <a:p>
            <a:pPr>
              <a:buClr>
                <a:srgbClr val="0099FF"/>
              </a:buClr>
            </a:pPr>
            <a:r>
              <a:rPr lang="en-IE" sz="1500" u="sng" kern="0"/>
              <a:t>NGG </a:t>
            </a:r>
            <a:r>
              <a:rPr lang="en-IE" sz="1500" u="sng" kern="0" dirty="0"/>
              <a:t>will be happy to deal with any queries you may have on the Market Assessments once these have been issued.</a:t>
            </a:r>
            <a:endParaRPr lang="en-IE" sz="1500" u="sng" kern="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672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DN Charging" id="{BAF95888-EF38-4927-B621-8A820B7F1246}" vid="{0D6E8B4E-A799-4BBF-B4D7-F70FC5646D97}"/>
    </a:ext>
  </a:extLst>
</a:theme>
</file>

<file path=ppt/theme/theme2.xml><?xml version="1.0" encoding="utf-8"?>
<a:theme xmlns:a="http://schemas.openxmlformats.org/drawingml/2006/main" name="GasNetworks_Template">
  <a:themeElements>
    <a:clrScheme name="Custom 4">
      <a:dk1>
        <a:srgbClr val="000000"/>
      </a:dk1>
      <a:lt1>
        <a:srgbClr val="FFFFFF"/>
      </a:lt1>
      <a:dk2>
        <a:srgbClr val="06038D"/>
      </a:dk2>
      <a:lt2>
        <a:srgbClr val="FFFFFF"/>
      </a:lt2>
      <a:accent1>
        <a:srgbClr val="06038D"/>
      </a:accent1>
      <a:accent2>
        <a:srgbClr val="0099FF"/>
      </a:accent2>
      <a:accent3>
        <a:srgbClr val="009CA6"/>
      </a:accent3>
      <a:accent4>
        <a:srgbClr val="84BD00"/>
      </a:accent4>
      <a:accent5>
        <a:srgbClr val="B2B4B2"/>
      </a:accent5>
      <a:accent6>
        <a:srgbClr val="685BC7"/>
      </a:accent6>
      <a:hlink>
        <a:srgbClr val="00B0F0"/>
      </a:hlink>
      <a:folHlink>
        <a:srgbClr val="5F259F"/>
      </a:folHlink>
    </a:clrScheme>
    <a:fontScheme name="Gas Networks Ire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Networks_Template.pptx" id="{FB7186BC-ACD9-4759-8F3E-DE7FD29A82F8}" vid="{BAB23710-F700-4D65-9FFE-0466F9C620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300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US NG_2018 PPT__EnergyLines Template 16x9</vt:lpstr>
      <vt:lpstr>GasNetworks_Template</vt:lpstr>
      <vt:lpstr>Physical Reverse Flow Exemptions</vt:lpstr>
      <vt:lpstr>Physical Reverse Flow Exemptions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Reverse Flow exemptions</dc:title>
  <dc:creator>East(ESO), Rosannah</dc:creator>
  <cp:lastModifiedBy>Helen Cuin</cp:lastModifiedBy>
  <cp:revision>5</cp:revision>
  <dcterms:created xsi:type="dcterms:W3CDTF">2022-04-05T12:33:00Z</dcterms:created>
  <dcterms:modified xsi:type="dcterms:W3CDTF">2022-04-06T11:34:46Z</dcterms:modified>
</cp:coreProperties>
</file>