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</p:sldMasterIdLst>
  <p:notesMasterIdLst>
    <p:notesMasterId r:id="rId19"/>
  </p:notesMasterIdLst>
  <p:handoutMasterIdLst>
    <p:handoutMasterId r:id="rId20"/>
  </p:handoutMasterIdLst>
  <p:sldIdLst>
    <p:sldId id="1802" r:id="rId6"/>
    <p:sldId id="1803" r:id="rId7"/>
    <p:sldId id="1814" r:id="rId8"/>
    <p:sldId id="1811" r:id="rId9"/>
    <p:sldId id="1815" r:id="rId10"/>
    <p:sldId id="1804" r:id="rId11"/>
    <p:sldId id="1808" r:id="rId12"/>
    <p:sldId id="1806" r:id="rId13"/>
    <p:sldId id="1807" r:id="rId14"/>
    <p:sldId id="1810" r:id="rId15"/>
    <p:sldId id="1813" r:id="rId16"/>
    <p:sldId id="1817" r:id="rId17"/>
    <p:sldId id="1816" r:id="rId18"/>
  </p:sldIdLst>
  <p:sldSz cx="9144000" cy="5143500" type="screen16x9"/>
  <p:notesSz cx="6797675" cy="9928225"/>
  <p:defaultTextStyle>
    <a:defPPr>
      <a:defRPr lang="en-US"/>
    </a:defPPr>
    <a:lvl1pPr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78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55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532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709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86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064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240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418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e Williams" initials="DW" lastIdx="8" clrIdx="0"/>
  <p:cmAuthor id="1" name="Evans, Emily" initials="EE" lastIdx="1" clrIdx="1">
    <p:extLst>
      <p:ext uri="{19B8F6BF-5375-455C-9EA6-DF929625EA0E}">
        <p15:presenceInfo xmlns:p15="http://schemas.microsoft.com/office/powerpoint/2012/main" userId="S::emily.Evans@xoserve.com::a5b2f5e1-7480-4cc5-bcf8-2321e34a19e6" providerId="AD"/>
      </p:ext>
    </p:extLst>
  </p:cmAuthor>
  <p:cmAuthor id="2" name="Patel, Ranjit" initials="PR" lastIdx="4" clrIdx="2">
    <p:extLst>
      <p:ext uri="{19B8F6BF-5375-455C-9EA6-DF929625EA0E}">
        <p15:presenceInfo xmlns:p15="http://schemas.microsoft.com/office/powerpoint/2012/main" userId="S-1-5-21-4145888014-839675345-3125187760-3351" providerId="AD"/>
      </p:ext>
    </p:extLst>
  </p:cmAuthor>
  <p:cmAuthor id="3" name="Turpin, Dave" initials="TD" lastIdx="2" clrIdx="3">
    <p:extLst>
      <p:ext uri="{19B8F6BF-5375-455C-9EA6-DF929625EA0E}">
        <p15:presenceInfo xmlns:p15="http://schemas.microsoft.com/office/powerpoint/2012/main" userId="S::dave.turpin@xoserve.com::038c2abc-d4cb-4733-8675-41eb49f6e754" providerId="AD"/>
      </p:ext>
    </p:extLst>
  </p:cmAuthor>
  <p:cmAuthor id="4" name="McGlone, Jayne" initials="MJ" lastIdx="1" clrIdx="4">
    <p:extLst>
      <p:ext uri="{19B8F6BF-5375-455C-9EA6-DF929625EA0E}">
        <p15:presenceInfo xmlns:p15="http://schemas.microsoft.com/office/powerpoint/2012/main" userId="S::jayne.mcglone@xoserve.com::f5976ee6-f269-451c-ab96-754f27ca3b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A412"/>
    <a:srgbClr val="FFCC00"/>
    <a:srgbClr val="D2232A"/>
    <a:srgbClr val="EEECE1"/>
    <a:srgbClr val="CCFF99"/>
    <a:srgbClr val="F09F0E"/>
    <a:srgbClr val="3E5AA8"/>
    <a:srgbClr val="0070C0"/>
    <a:srgbClr val="C0C0C0"/>
    <a:srgbClr val="1D3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F34F0C-E36D-4DF8-BA8A-BD770383AE83}" v="26" dt="2022-05-27T09:35:00.0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98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10"/>
        <p:guide pos="2118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71F34F0C-E36D-4DF8-BA8A-BD770383AE83}"/>
    <pc:docChg chg="custSel delSld modSld">
      <pc:chgData name="Rachel Taggart" userId="4f8aad94-55b7-4ba6-8498-7cad127c11eb" providerId="ADAL" clId="{71F34F0C-E36D-4DF8-BA8A-BD770383AE83}" dt="2022-05-27T09:35:04.580" v="25" actId="47"/>
      <pc:docMkLst>
        <pc:docMk/>
      </pc:docMkLst>
      <pc:sldChg chg="modSp del mod">
        <pc:chgData name="Rachel Taggart" userId="4f8aad94-55b7-4ba6-8498-7cad127c11eb" providerId="ADAL" clId="{71F34F0C-E36D-4DF8-BA8A-BD770383AE83}" dt="2022-05-27T09:35:04.580" v="25" actId="47"/>
        <pc:sldMkLst>
          <pc:docMk/>
          <pc:sldMk cId="3004351604" sldId="1809"/>
        </pc:sldMkLst>
        <pc:picChg chg="mod">
          <ac:chgData name="Rachel Taggart" userId="4f8aad94-55b7-4ba6-8498-7cad127c11eb" providerId="ADAL" clId="{71F34F0C-E36D-4DF8-BA8A-BD770383AE83}" dt="2022-05-26T08:48:54.327" v="24" actId="1076"/>
          <ac:picMkLst>
            <pc:docMk/>
            <pc:sldMk cId="3004351604" sldId="1809"/>
            <ac:picMk id="5" creationId="{39AABD5E-1C28-4608-A049-57F752E19F7E}"/>
          </ac:picMkLst>
        </pc:picChg>
      </pc:sldChg>
      <pc:sldChg chg="modSp mod">
        <pc:chgData name="Rachel Taggart" userId="4f8aad94-55b7-4ba6-8498-7cad127c11eb" providerId="ADAL" clId="{71F34F0C-E36D-4DF8-BA8A-BD770383AE83}" dt="2022-05-26T08:48:39.646" v="23" actId="14100"/>
        <pc:sldMkLst>
          <pc:docMk/>
          <pc:sldMk cId="1556762620" sldId="1813"/>
        </pc:sldMkLst>
        <pc:spChg chg="mod">
          <ac:chgData name="Rachel Taggart" userId="4f8aad94-55b7-4ba6-8498-7cad127c11eb" providerId="ADAL" clId="{71F34F0C-E36D-4DF8-BA8A-BD770383AE83}" dt="2022-05-26T08:48:39.646" v="23" actId="14100"/>
          <ac:spMkLst>
            <pc:docMk/>
            <pc:sldMk cId="1556762620" sldId="1813"/>
            <ac:spMk id="2" creationId="{786AF142-A84D-4780-BB51-36D642FD3271}"/>
          </ac:spMkLst>
        </pc:spChg>
        <pc:spChg chg="mod">
          <ac:chgData name="Rachel Taggart" userId="4f8aad94-55b7-4ba6-8498-7cad127c11eb" providerId="ADAL" clId="{71F34F0C-E36D-4DF8-BA8A-BD770383AE83}" dt="2022-05-26T08:48:30.990" v="21" actId="14100"/>
          <ac:spMkLst>
            <pc:docMk/>
            <pc:sldMk cId="1556762620" sldId="1813"/>
            <ac:spMk id="3" creationId="{590336AD-F491-4AE8-BC92-95DA91EAF352}"/>
          </ac:spMkLst>
        </pc:spChg>
        <pc:picChg chg="mod">
          <ac:chgData name="Rachel Taggart" userId="4f8aad94-55b7-4ba6-8498-7cad127c11eb" providerId="ADAL" clId="{71F34F0C-E36D-4DF8-BA8A-BD770383AE83}" dt="2022-05-26T08:48:22.959" v="19" actId="1076"/>
          <ac:picMkLst>
            <pc:docMk/>
            <pc:sldMk cId="1556762620" sldId="1813"/>
            <ac:picMk id="5" creationId="{9D0B3738-54F9-4F53-8801-632DDB7A1B4B}"/>
          </ac:picMkLst>
        </pc:picChg>
      </pc:sldChg>
      <pc:sldChg chg="modSp mod">
        <pc:chgData name="Rachel Taggart" userId="4f8aad94-55b7-4ba6-8498-7cad127c11eb" providerId="ADAL" clId="{71F34F0C-E36D-4DF8-BA8A-BD770383AE83}" dt="2022-05-26T08:45:02.388" v="10" actId="20577"/>
        <pc:sldMkLst>
          <pc:docMk/>
          <pc:sldMk cId="70437585" sldId="1815"/>
        </pc:sldMkLst>
        <pc:spChg chg="mod">
          <ac:chgData name="Rachel Taggart" userId="4f8aad94-55b7-4ba6-8498-7cad127c11eb" providerId="ADAL" clId="{71F34F0C-E36D-4DF8-BA8A-BD770383AE83}" dt="2022-05-26T08:45:02.388" v="10" actId="20577"/>
          <ac:spMkLst>
            <pc:docMk/>
            <pc:sldMk cId="70437585" sldId="1815"/>
            <ac:spMk id="3" creationId="{590336AD-F491-4AE8-BC92-95DA91EAF352}"/>
          </ac:spMkLst>
        </pc:spChg>
      </pc:sldChg>
    </pc:docChg>
  </pc:docChgLst>
  <pc:docChgLst>
    <pc:chgData name="David Addison" userId="ee1b6dd5-8768-45ca-bccb-45ed7b5e5885" providerId="ADAL" clId="{5F845A07-22AF-4B17-955C-6DC5FFAC5E0C}"/>
    <pc:docChg chg="undo custSel addSld delSld modSld">
      <pc:chgData name="David Addison" userId="ee1b6dd5-8768-45ca-bccb-45ed7b5e5885" providerId="ADAL" clId="{5F845A07-22AF-4B17-955C-6DC5FFAC5E0C}" dt="2022-05-24T17:26:17.722" v="2259" actId="478"/>
      <pc:docMkLst>
        <pc:docMk/>
      </pc:docMkLst>
      <pc:sldChg chg="del">
        <pc:chgData name="David Addison" userId="ee1b6dd5-8768-45ca-bccb-45ed7b5e5885" providerId="ADAL" clId="{5F845A07-22AF-4B17-955C-6DC5FFAC5E0C}" dt="2022-05-23T14:46:25.219" v="0" actId="47"/>
        <pc:sldMkLst>
          <pc:docMk/>
          <pc:sldMk cId="3324695576" sldId="352"/>
        </pc:sldMkLst>
      </pc:sldChg>
      <pc:sldChg chg="del">
        <pc:chgData name="David Addison" userId="ee1b6dd5-8768-45ca-bccb-45ed7b5e5885" providerId="ADAL" clId="{5F845A07-22AF-4B17-955C-6DC5FFAC5E0C}" dt="2022-05-23T14:46:25.219" v="0" actId="47"/>
        <pc:sldMkLst>
          <pc:docMk/>
          <pc:sldMk cId="2362714855" sldId="358"/>
        </pc:sldMkLst>
      </pc:sldChg>
      <pc:sldChg chg="del">
        <pc:chgData name="David Addison" userId="ee1b6dd5-8768-45ca-bccb-45ed7b5e5885" providerId="ADAL" clId="{5F845A07-22AF-4B17-955C-6DC5FFAC5E0C}" dt="2022-05-23T14:46:25.219" v="0" actId="47"/>
        <pc:sldMkLst>
          <pc:docMk/>
          <pc:sldMk cId="2101086495" sldId="361"/>
        </pc:sldMkLst>
      </pc:sldChg>
      <pc:sldChg chg="del">
        <pc:chgData name="David Addison" userId="ee1b6dd5-8768-45ca-bccb-45ed7b5e5885" providerId="ADAL" clId="{5F845A07-22AF-4B17-955C-6DC5FFAC5E0C}" dt="2022-05-23T14:46:25.219" v="0" actId="47"/>
        <pc:sldMkLst>
          <pc:docMk/>
          <pc:sldMk cId="1801725489" sldId="1790"/>
        </pc:sldMkLst>
      </pc:sldChg>
      <pc:sldChg chg="del">
        <pc:chgData name="David Addison" userId="ee1b6dd5-8768-45ca-bccb-45ed7b5e5885" providerId="ADAL" clId="{5F845A07-22AF-4B17-955C-6DC5FFAC5E0C}" dt="2022-05-23T14:46:25.219" v="0" actId="47"/>
        <pc:sldMkLst>
          <pc:docMk/>
          <pc:sldMk cId="1726418221" sldId="1791"/>
        </pc:sldMkLst>
      </pc:sldChg>
      <pc:sldChg chg="del">
        <pc:chgData name="David Addison" userId="ee1b6dd5-8768-45ca-bccb-45ed7b5e5885" providerId="ADAL" clId="{5F845A07-22AF-4B17-955C-6DC5FFAC5E0C}" dt="2022-05-23T14:46:25.219" v="0" actId="47"/>
        <pc:sldMkLst>
          <pc:docMk/>
          <pc:sldMk cId="243941718" sldId="1792"/>
        </pc:sldMkLst>
      </pc:sldChg>
      <pc:sldChg chg="del">
        <pc:chgData name="David Addison" userId="ee1b6dd5-8768-45ca-bccb-45ed7b5e5885" providerId="ADAL" clId="{5F845A07-22AF-4B17-955C-6DC5FFAC5E0C}" dt="2022-05-23T14:46:25.219" v="0" actId="47"/>
        <pc:sldMkLst>
          <pc:docMk/>
          <pc:sldMk cId="1431063680" sldId="1796"/>
        </pc:sldMkLst>
      </pc:sldChg>
      <pc:sldChg chg="del">
        <pc:chgData name="David Addison" userId="ee1b6dd5-8768-45ca-bccb-45ed7b5e5885" providerId="ADAL" clId="{5F845A07-22AF-4B17-955C-6DC5FFAC5E0C}" dt="2022-05-23T14:46:25.219" v="0" actId="47"/>
        <pc:sldMkLst>
          <pc:docMk/>
          <pc:sldMk cId="2171202233" sldId="1797"/>
        </pc:sldMkLst>
      </pc:sldChg>
      <pc:sldChg chg="del">
        <pc:chgData name="David Addison" userId="ee1b6dd5-8768-45ca-bccb-45ed7b5e5885" providerId="ADAL" clId="{5F845A07-22AF-4B17-955C-6DC5FFAC5E0C}" dt="2022-05-23T14:46:25.219" v="0" actId="47"/>
        <pc:sldMkLst>
          <pc:docMk/>
          <pc:sldMk cId="1758029658" sldId="1798"/>
        </pc:sldMkLst>
      </pc:sldChg>
      <pc:sldChg chg="del">
        <pc:chgData name="David Addison" userId="ee1b6dd5-8768-45ca-bccb-45ed7b5e5885" providerId="ADAL" clId="{5F845A07-22AF-4B17-955C-6DC5FFAC5E0C}" dt="2022-05-23T14:46:25.219" v="0" actId="47"/>
        <pc:sldMkLst>
          <pc:docMk/>
          <pc:sldMk cId="3984105350" sldId="1799"/>
        </pc:sldMkLst>
      </pc:sldChg>
      <pc:sldChg chg="del">
        <pc:chgData name="David Addison" userId="ee1b6dd5-8768-45ca-bccb-45ed7b5e5885" providerId="ADAL" clId="{5F845A07-22AF-4B17-955C-6DC5FFAC5E0C}" dt="2022-05-23T14:46:25.219" v="0" actId="47"/>
        <pc:sldMkLst>
          <pc:docMk/>
          <pc:sldMk cId="600625685" sldId="1800"/>
        </pc:sldMkLst>
      </pc:sldChg>
      <pc:sldChg chg="del">
        <pc:chgData name="David Addison" userId="ee1b6dd5-8768-45ca-bccb-45ed7b5e5885" providerId="ADAL" clId="{5F845A07-22AF-4B17-955C-6DC5FFAC5E0C}" dt="2022-05-23T14:46:25.219" v="0" actId="47"/>
        <pc:sldMkLst>
          <pc:docMk/>
          <pc:sldMk cId="1814970265" sldId="1801"/>
        </pc:sldMkLst>
      </pc:sldChg>
      <pc:sldChg chg="modSp mod">
        <pc:chgData name="David Addison" userId="ee1b6dd5-8768-45ca-bccb-45ed7b5e5885" providerId="ADAL" clId="{5F845A07-22AF-4B17-955C-6DC5FFAC5E0C}" dt="2022-05-23T14:46:50.103" v="20" actId="20578"/>
        <pc:sldMkLst>
          <pc:docMk/>
          <pc:sldMk cId="1295708108" sldId="1802"/>
        </pc:sldMkLst>
        <pc:spChg chg="mod">
          <ac:chgData name="David Addison" userId="ee1b6dd5-8768-45ca-bccb-45ed7b5e5885" providerId="ADAL" clId="{5F845A07-22AF-4B17-955C-6DC5FFAC5E0C}" dt="2022-05-23T14:46:50.103" v="20" actId="20578"/>
          <ac:spMkLst>
            <pc:docMk/>
            <pc:sldMk cId="1295708108" sldId="1802"/>
            <ac:spMk id="5" creationId="{00000000-0000-0000-0000-000000000000}"/>
          </ac:spMkLst>
        </pc:spChg>
      </pc:sldChg>
      <pc:sldChg chg="modSp mod">
        <pc:chgData name="David Addison" userId="ee1b6dd5-8768-45ca-bccb-45ed7b5e5885" providerId="ADAL" clId="{5F845A07-22AF-4B17-955C-6DC5FFAC5E0C}" dt="2022-05-24T17:24:56.183" v="2237" actId="207"/>
        <pc:sldMkLst>
          <pc:docMk/>
          <pc:sldMk cId="4277837156" sldId="1803"/>
        </pc:sldMkLst>
        <pc:spChg chg="mod">
          <ac:chgData name="David Addison" userId="ee1b6dd5-8768-45ca-bccb-45ed7b5e5885" providerId="ADAL" clId="{5F845A07-22AF-4B17-955C-6DC5FFAC5E0C}" dt="2022-05-24T17:24:56.183" v="2237" actId="207"/>
          <ac:spMkLst>
            <pc:docMk/>
            <pc:sldMk cId="4277837156" sldId="1803"/>
            <ac:spMk id="3" creationId="{590336AD-F491-4AE8-BC92-95DA91EAF352}"/>
          </ac:spMkLst>
        </pc:spChg>
      </pc:sldChg>
      <pc:sldChg chg="modSp mod">
        <pc:chgData name="David Addison" userId="ee1b6dd5-8768-45ca-bccb-45ed7b5e5885" providerId="ADAL" clId="{5F845A07-22AF-4B17-955C-6DC5FFAC5E0C}" dt="2022-05-24T17:25:37.981" v="2243" actId="207"/>
        <pc:sldMkLst>
          <pc:docMk/>
          <pc:sldMk cId="3302404365" sldId="1804"/>
        </pc:sldMkLst>
        <pc:spChg chg="mod">
          <ac:chgData name="David Addison" userId="ee1b6dd5-8768-45ca-bccb-45ed7b5e5885" providerId="ADAL" clId="{5F845A07-22AF-4B17-955C-6DC5FFAC5E0C}" dt="2022-05-24T17:25:37.981" v="2243" actId="207"/>
          <ac:spMkLst>
            <pc:docMk/>
            <pc:sldMk cId="3302404365" sldId="1804"/>
            <ac:spMk id="3" creationId="{590336AD-F491-4AE8-BC92-95DA91EAF352}"/>
          </ac:spMkLst>
        </pc:spChg>
      </pc:sldChg>
      <pc:sldChg chg="modSp mod">
        <pc:chgData name="David Addison" userId="ee1b6dd5-8768-45ca-bccb-45ed7b5e5885" providerId="ADAL" clId="{5F845A07-22AF-4B17-955C-6DC5FFAC5E0C}" dt="2022-05-24T17:25:23.963" v="2241" actId="207"/>
        <pc:sldMkLst>
          <pc:docMk/>
          <pc:sldMk cId="3860004752" sldId="1806"/>
        </pc:sldMkLst>
        <pc:spChg chg="mod">
          <ac:chgData name="David Addison" userId="ee1b6dd5-8768-45ca-bccb-45ed7b5e5885" providerId="ADAL" clId="{5F845A07-22AF-4B17-955C-6DC5FFAC5E0C}" dt="2022-05-23T15:01:28.749" v="854" actId="108"/>
          <ac:spMkLst>
            <pc:docMk/>
            <pc:sldMk cId="3860004752" sldId="1806"/>
            <ac:spMk id="2" creationId="{786AF142-A84D-4780-BB51-36D642FD3271}"/>
          </ac:spMkLst>
        </pc:spChg>
        <pc:spChg chg="mod">
          <ac:chgData name="David Addison" userId="ee1b6dd5-8768-45ca-bccb-45ed7b5e5885" providerId="ADAL" clId="{5F845A07-22AF-4B17-955C-6DC5FFAC5E0C}" dt="2022-05-24T17:25:23.963" v="2241" actId="207"/>
          <ac:spMkLst>
            <pc:docMk/>
            <pc:sldMk cId="3860004752" sldId="1806"/>
            <ac:spMk id="3" creationId="{590336AD-F491-4AE8-BC92-95DA91EAF352}"/>
          </ac:spMkLst>
        </pc:spChg>
      </pc:sldChg>
      <pc:sldChg chg="modSp mod">
        <pc:chgData name="David Addison" userId="ee1b6dd5-8768-45ca-bccb-45ed7b5e5885" providerId="ADAL" clId="{5F845A07-22AF-4B17-955C-6DC5FFAC5E0C}" dt="2022-05-23T15:11:09.724" v="1445" actId="207"/>
        <pc:sldMkLst>
          <pc:docMk/>
          <pc:sldMk cId="919736262" sldId="1807"/>
        </pc:sldMkLst>
        <pc:spChg chg="mod">
          <ac:chgData name="David Addison" userId="ee1b6dd5-8768-45ca-bccb-45ed7b5e5885" providerId="ADAL" clId="{5F845A07-22AF-4B17-955C-6DC5FFAC5E0C}" dt="2022-05-23T15:01:34.992" v="855" actId="108"/>
          <ac:spMkLst>
            <pc:docMk/>
            <pc:sldMk cId="919736262" sldId="1807"/>
            <ac:spMk id="2" creationId="{786AF142-A84D-4780-BB51-36D642FD3271}"/>
          </ac:spMkLst>
        </pc:spChg>
        <pc:spChg chg="mod">
          <ac:chgData name="David Addison" userId="ee1b6dd5-8768-45ca-bccb-45ed7b5e5885" providerId="ADAL" clId="{5F845A07-22AF-4B17-955C-6DC5FFAC5E0C}" dt="2022-05-23T15:11:09.724" v="1445" actId="207"/>
          <ac:spMkLst>
            <pc:docMk/>
            <pc:sldMk cId="919736262" sldId="1807"/>
            <ac:spMk id="3" creationId="{590336AD-F491-4AE8-BC92-95DA91EAF352}"/>
          </ac:spMkLst>
        </pc:spChg>
      </pc:sldChg>
      <pc:sldChg chg="modSp mod">
        <pc:chgData name="David Addison" userId="ee1b6dd5-8768-45ca-bccb-45ed7b5e5885" providerId="ADAL" clId="{5F845A07-22AF-4B17-955C-6DC5FFAC5E0C}" dt="2022-05-24T17:25:28.850" v="2242" actId="207"/>
        <pc:sldMkLst>
          <pc:docMk/>
          <pc:sldMk cId="2860976738" sldId="1808"/>
        </pc:sldMkLst>
        <pc:spChg chg="mod">
          <ac:chgData name="David Addison" userId="ee1b6dd5-8768-45ca-bccb-45ed7b5e5885" providerId="ADAL" clId="{5F845A07-22AF-4B17-955C-6DC5FFAC5E0C}" dt="2022-05-24T17:25:28.850" v="2242" actId="207"/>
          <ac:spMkLst>
            <pc:docMk/>
            <pc:sldMk cId="2860976738" sldId="1808"/>
            <ac:spMk id="3" creationId="{590336AD-F491-4AE8-BC92-95DA91EAF352}"/>
          </ac:spMkLst>
        </pc:spChg>
      </pc:sldChg>
      <pc:sldChg chg="modSp mod">
        <pc:chgData name="David Addison" userId="ee1b6dd5-8768-45ca-bccb-45ed7b5e5885" providerId="ADAL" clId="{5F845A07-22AF-4B17-955C-6DC5FFAC5E0C}" dt="2022-05-24T17:25:49.195" v="2245" actId="207"/>
        <pc:sldMkLst>
          <pc:docMk/>
          <pc:sldMk cId="3004351604" sldId="1809"/>
        </pc:sldMkLst>
        <pc:spChg chg="mod">
          <ac:chgData name="David Addison" userId="ee1b6dd5-8768-45ca-bccb-45ed7b5e5885" providerId="ADAL" clId="{5F845A07-22AF-4B17-955C-6DC5FFAC5E0C}" dt="2022-05-24T17:25:49.195" v="2245" actId="207"/>
          <ac:spMkLst>
            <pc:docMk/>
            <pc:sldMk cId="3004351604" sldId="1809"/>
            <ac:spMk id="3" creationId="{590336AD-F491-4AE8-BC92-95DA91EAF352}"/>
          </ac:spMkLst>
        </pc:spChg>
      </pc:sldChg>
      <pc:sldChg chg="modSp mod">
        <pc:chgData name="David Addison" userId="ee1b6dd5-8768-45ca-bccb-45ed7b5e5885" providerId="ADAL" clId="{5F845A07-22AF-4B17-955C-6DC5FFAC5E0C}" dt="2022-05-23T15:11:17.311" v="1446" actId="207"/>
        <pc:sldMkLst>
          <pc:docMk/>
          <pc:sldMk cId="1802830360" sldId="1810"/>
        </pc:sldMkLst>
        <pc:spChg chg="mod">
          <ac:chgData name="David Addison" userId="ee1b6dd5-8768-45ca-bccb-45ed7b5e5885" providerId="ADAL" clId="{5F845A07-22AF-4B17-955C-6DC5FFAC5E0C}" dt="2022-05-23T15:01:52.718" v="858" actId="108"/>
          <ac:spMkLst>
            <pc:docMk/>
            <pc:sldMk cId="1802830360" sldId="1810"/>
            <ac:spMk id="2" creationId="{786AF142-A84D-4780-BB51-36D642FD3271}"/>
          </ac:spMkLst>
        </pc:spChg>
        <pc:spChg chg="mod">
          <ac:chgData name="David Addison" userId="ee1b6dd5-8768-45ca-bccb-45ed7b5e5885" providerId="ADAL" clId="{5F845A07-22AF-4B17-955C-6DC5FFAC5E0C}" dt="2022-05-23T15:11:17.311" v="1446" actId="207"/>
          <ac:spMkLst>
            <pc:docMk/>
            <pc:sldMk cId="1802830360" sldId="1810"/>
            <ac:spMk id="3" creationId="{590336AD-F491-4AE8-BC92-95DA91EAF352}"/>
          </ac:spMkLst>
        </pc:spChg>
      </pc:sldChg>
      <pc:sldChg chg="addSp delSp modSp add mod setBg">
        <pc:chgData name="David Addison" userId="ee1b6dd5-8768-45ca-bccb-45ed7b5e5885" providerId="ADAL" clId="{5F845A07-22AF-4B17-955C-6DC5FFAC5E0C}" dt="2022-05-24T17:24:47.223" v="2235" actId="207"/>
        <pc:sldMkLst>
          <pc:docMk/>
          <pc:sldMk cId="1708148239" sldId="1811"/>
        </pc:sldMkLst>
        <pc:spChg chg="mod">
          <ac:chgData name="David Addison" userId="ee1b6dd5-8768-45ca-bccb-45ed7b5e5885" providerId="ADAL" clId="{5F845A07-22AF-4B17-955C-6DC5FFAC5E0C}" dt="2022-05-23T14:56:52.921" v="767" actId="26606"/>
          <ac:spMkLst>
            <pc:docMk/>
            <pc:sldMk cId="1708148239" sldId="1811"/>
            <ac:spMk id="2" creationId="{786AF142-A84D-4780-BB51-36D642FD3271}"/>
          </ac:spMkLst>
        </pc:spChg>
        <pc:spChg chg="mod">
          <ac:chgData name="David Addison" userId="ee1b6dd5-8768-45ca-bccb-45ed7b5e5885" providerId="ADAL" clId="{5F845A07-22AF-4B17-955C-6DC5FFAC5E0C}" dt="2022-05-24T17:24:47.223" v="2235" actId="207"/>
          <ac:spMkLst>
            <pc:docMk/>
            <pc:sldMk cId="1708148239" sldId="1811"/>
            <ac:spMk id="3" creationId="{590336AD-F491-4AE8-BC92-95DA91EAF352}"/>
          </ac:spMkLst>
        </pc:spChg>
        <pc:spChg chg="add del">
          <ac:chgData name="David Addison" userId="ee1b6dd5-8768-45ca-bccb-45ed7b5e5885" providerId="ADAL" clId="{5F845A07-22AF-4B17-955C-6DC5FFAC5E0C}" dt="2022-05-23T14:56:52.921" v="767" actId="26606"/>
          <ac:spMkLst>
            <pc:docMk/>
            <pc:sldMk cId="1708148239" sldId="1811"/>
            <ac:spMk id="10" creationId="{2B566528-1B12-4246-9431-5C2D7D081168}"/>
          </ac:spMkLst>
        </pc:spChg>
        <pc:grpChg chg="add del">
          <ac:chgData name="David Addison" userId="ee1b6dd5-8768-45ca-bccb-45ed7b5e5885" providerId="ADAL" clId="{5F845A07-22AF-4B17-955C-6DC5FFAC5E0C}" dt="2022-05-23T14:56:52.921" v="767" actId="26606"/>
          <ac:grpSpMkLst>
            <pc:docMk/>
            <pc:sldMk cId="1708148239" sldId="1811"/>
            <ac:grpSpMk id="12" creationId="{828A5161-06F1-46CF-8AD7-844680A59E13}"/>
          </ac:grpSpMkLst>
        </pc:grpChg>
        <pc:grpChg chg="add del">
          <ac:chgData name="David Addison" userId="ee1b6dd5-8768-45ca-bccb-45ed7b5e5885" providerId="ADAL" clId="{5F845A07-22AF-4B17-955C-6DC5FFAC5E0C}" dt="2022-05-23T14:56:52.921" v="767" actId="26606"/>
          <ac:grpSpMkLst>
            <pc:docMk/>
            <pc:sldMk cId="1708148239" sldId="1811"/>
            <ac:grpSpMk id="16" creationId="{5995D10D-E9C9-47DB-AE7E-801FEF38F5C9}"/>
          </ac:grpSpMkLst>
        </pc:grpChg>
        <pc:picChg chg="add mod ord">
          <ac:chgData name="David Addison" userId="ee1b6dd5-8768-45ca-bccb-45ed7b5e5885" providerId="ADAL" clId="{5F845A07-22AF-4B17-955C-6DC5FFAC5E0C}" dt="2022-05-24T17:22:03.194" v="1964" actId="1076"/>
          <ac:picMkLst>
            <pc:docMk/>
            <pc:sldMk cId="1708148239" sldId="1811"/>
            <ac:picMk id="5" creationId="{CDEE8D61-7647-4C04-8869-B6C5B258016B}"/>
          </ac:picMkLst>
        </pc:picChg>
      </pc:sldChg>
      <pc:sldChg chg="modSp add del mod">
        <pc:chgData name="David Addison" userId="ee1b6dd5-8768-45ca-bccb-45ed7b5e5885" providerId="ADAL" clId="{5F845A07-22AF-4B17-955C-6DC5FFAC5E0C}" dt="2022-05-23T15:09:19.850" v="1433" actId="47"/>
        <pc:sldMkLst>
          <pc:docMk/>
          <pc:sldMk cId="1109690621" sldId="1812"/>
        </pc:sldMkLst>
        <pc:spChg chg="mod">
          <ac:chgData name="David Addison" userId="ee1b6dd5-8768-45ca-bccb-45ed7b5e5885" providerId="ADAL" clId="{5F845A07-22AF-4B17-955C-6DC5FFAC5E0C}" dt="2022-05-23T15:02:46.700" v="920" actId="20577"/>
          <ac:spMkLst>
            <pc:docMk/>
            <pc:sldMk cId="1109690621" sldId="1812"/>
            <ac:spMk id="3" creationId="{590336AD-F491-4AE8-BC92-95DA91EAF352}"/>
          </ac:spMkLst>
        </pc:spChg>
      </pc:sldChg>
      <pc:sldChg chg="addSp modSp add mod">
        <pc:chgData name="David Addison" userId="ee1b6dd5-8768-45ca-bccb-45ed7b5e5885" providerId="ADAL" clId="{5F845A07-22AF-4B17-955C-6DC5FFAC5E0C}" dt="2022-05-24T17:25:43.726" v="2244" actId="207"/>
        <pc:sldMkLst>
          <pc:docMk/>
          <pc:sldMk cId="1556762620" sldId="1813"/>
        </pc:sldMkLst>
        <pc:spChg chg="mod">
          <ac:chgData name="David Addison" userId="ee1b6dd5-8768-45ca-bccb-45ed7b5e5885" providerId="ADAL" clId="{5F845A07-22AF-4B17-955C-6DC5FFAC5E0C}" dt="2022-05-24T17:25:43.726" v="2244" actId="207"/>
          <ac:spMkLst>
            <pc:docMk/>
            <pc:sldMk cId="1556762620" sldId="1813"/>
            <ac:spMk id="3" creationId="{590336AD-F491-4AE8-BC92-95DA91EAF352}"/>
          </ac:spMkLst>
        </pc:spChg>
        <pc:picChg chg="add mod">
          <ac:chgData name="David Addison" userId="ee1b6dd5-8768-45ca-bccb-45ed7b5e5885" providerId="ADAL" clId="{5F845A07-22AF-4B17-955C-6DC5FFAC5E0C}" dt="2022-05-23T15:07:55.123" v="1341" actId="1076"/>
          <ac:picMkLst>
            <pc:docMk/>
            <pc:sldMk cId="1556762620" sldId="1813"/>
            <ac:picMk id="5" creationId="{9D0B3738-54F9-4F53-8801-632DDB7A1B4B}"/>
          </ac:picMkLst>
        </pc:picChg>
      </pc:sldChg>
      <pc:sldChg chg="modSp add mod">
        <pc:chgData name="David Addison" userId="ee1b6dd5-8768-45ca-bccb-45ed7b5e5885" providerId="ADAL" clId="{5F845A07-22AF-4B17-955C-6DC5FFAC5E0C}" dt="2022-05-24T17:25:02.694" v="2238" actId="207"/>
        <pc:sldMkLst>
          <pc:docMk/>
          <pc:sldMk cId="714876606" sldId="1814"/>
        </pc:sldMkLst>
        <pc:spChg chg="mod">
          <ac:chgData name="David Addison" userId="ee1b6dd5-8768-45ca-bccb-45ed7b5e5885" providerId="ADAL" clId="{5F845A07-22AF-4B17-955C-6DC5FFAC5E0C}" dt="2022-05-24T17:25:02.694" v="2238" actId="207"/>
          <ac:spMkLst>
            <pc:docMk/>
            <pc:sldMk cId="714876606" sldId="1814"/>
            <ac:spMk id="3" creationId="{590336AD-F491-4AE8-BC92-95DA91EAF352}"/>
          </ac:spMkLst>
        </pc:spChg>
      </pc:sldChg>
      <pc:sldChg chg="addSp delSp modSp add mod">
        <pc:chgData name="David Addison" userId="ee1b6dd5-8768-45ca-bccb-45ed7b5e5885" providerId="ADAL" clId="{5F845A07-22AF-4B17-955C-6DC5FFAC5E0C}" dt="2022-05-24T17:25:07.243" v="2239" actId="207"/>
        <pc:sldMkLst>
          <pc:docMk/>
          <pc:sldMk cId="70437585" sldId="1815"/>
        </pc:sldMkLst>
        <pc:spChg chg="mod">
          <ac:chgData name="David Addison" userId="ee1b6dd5-8768-45ca-bccb-45ed7b5e5885" providerId="ADAL" clId="{5F845A07-22AF-4B17-955C-6DC5FFAC5E0C}" dt="2022-05-24T17:25:07.243" v="2239" actId="207"/>
          <ac:spMkLst>
            <pc:docMk/>
            <pc:sldMk cId="70437585" sldId="1815"/>
            <ac:spMk id="3" creationId="{590336AD-F491-4AE8-BC92-95DA91EAF352}"/>
          </ac:spMkLst>
        </pc:spChg>
        <pc:picChg chg="del">
          <ac:chgData name="David Addison" userId="ee1b6dd5-8768-45ca-bccb-45ed7b5e5885" providerId="ADAL" clId="{5F845A07-22AF-4B17-955C-6DC5FFAC5E0C}" dt="2022-05-24T17:17:43.191" v="1550" actId="478"/>
          <ac:picMkLst>
            <pc:docMk/>
            <pc:sldMk cId="70437585" sldId="1815"/>
            <ac:picMk id="5" creationId="{CDEE8D61-7647-4C04-8869-B6C5B258016B}"/>
          </ac:picMkLst>
        </pc:picChg>
        <pc:picChg chg="add mod">
          <ac:chgData name="David Addison" userId="ee1b6dd5-8768-45ca-bccb-45ed7b5e5885" providerId="ADAL" clId="{5F845A07-22AF-4B17-955C-6DC5FFAC5E0C}" dt="2022-05-24T17:23:46.299" v="2229" actId="1076"/>
          <ac:picMkLst>
            <pc:docMk/>
            <pc:sldMk cId="70437585" sldId="1815"/>
            <ac:picMk id="1026" creationId="{7F7E05FE-DF4B-4726-809A-0149178DB963}"/>
          </ac:picMkLst>
        </pc:picChg>
      </pc:sldChg>
      <pc:sldChg chg="addSp delSp modSp add mod">
        <pc:chgData name="David Addison" userId="ee1b6dd5-8768-45ca-bccb-45ed7b5e5885" providerId="ADAL" clId="{5F845A07-22AF-4B17-955C-6DC5FFAC5E0C}" dt="2022-05-24T17:26:17.722" v="2259" actId="478"/>
        <pc:sldMkLst>
          <pc:docMk/>
          <pc:sldMk cId="1947407537" sldId="1816"/>
        </pc:sldMkLst>
        <pc:spChg chg="mod">
          <ac:chgData name="David Addison" userId="ee1b6dd5-8768-45ca-bccb-45ed7b5e5885" providerId="ADAL" clId="{5F845A07-22AF-4B17-955C-6DC5FFAC5E0C}" dt="2022-05-24T17:26:07.402" v="2256" actId="20577"/>
          <ac:spMkLst>
            <pc:docMk/>
            <pc:sldMk cId="1947407537" sldId="1816"/>
            <ac:spMk id="2" creationId="{786AF142-A84D-4780-BB51-36D642FD3271}"/>
          </ac:spMkLst>
        </pc:spChg>
        <pc:spChg chg="del">
          <ac:chgData name="David Addison" userId="ee1b6dd5-8768-45ca-bccb-45ed7b5e5885" providerId="ADAL" clId="{5F845A07-22AF-4B17-955C-6DC5FFAC5E0C}" dt="2022-05-24T17:26:11.346" v="2257" actId="478"/>
          <ac:spMkLst>
            <pc:docMk/>
            <pc:sldMk cId="1947407537" sldId="1816"/>
            <ac:spMk id="3" creationId="{590336AD-F491-4AE8-BC92-95DA91EAF352}"/>
          </ac:spMkLst>
        </pc:spChg>
        <pc:spChg chg="add del mod">
          <ac:chgData name="David Addison" userId="ee1b6dd5-8768-45ca-bccb-45ed7b5e5885" providerId="ADAL" clId="{5F845A07-22AF-4B17-955C-6DC5FFAC5E0C}" dt="2022-05-24T17:26:17.722" v="2259" actId="478"/>
          <ac:spMkLst>
            <pc:docMk/>
            <pc:sldMk cId="1947407537" sldId="1816"/>
            <ac:spMk id="6" creationId="{69FEB22D-1B39-497A-A3DA-CED5BC01CE7F}"/>
          </ac:spMkLst>
        </pc:spChg>
        <pc:picChg chg="del">
          <ac:chgData name="David Addison" userId="ee1b6dd5-8768-45ca-bccb-45ed7b5e5885" providerId="ADAL" clId="{5F845A07-22AF-4B17-955C-6DC5FFAC5E0C}" dt="2022-05-24T17:26:13.997" v="2258" actId="478"/>
          <ac:picMkLst>
            <pc:docMk/>
            <pc:sldMk cId="1947407537" sldId="1816"/>
            <ac:picMk id="5" creationId="{39AABD5E-1C28-4608-A049-57F752E19F7E}"/>
          </ac:picMkLst>
        </pc:picChg>
      </pc:sldChg>
      <pc:sldChg chg="add del">
        <pc:chgData name="David Addison" userId="ee1b6dd5-8768-45ca-bccb-45ed7b5e5885" providerId="ADAL" clId="{5F845A07-22AF-4B17-955C-6DC5FFAC5E0C}" dt="2022-05-24T17:25:15.441" v="2240" actId="47"/>
        <pc:sldMkLst>
          <pc:docMk/>
          <pc:sldMk cId="2346154192" sldId="1816"/>
        </pc:sldMkLst>
      </pc:sldChg>
    </pc:docChg>
  </pc:docChgLst>
  <pc:docChgLst>
    <pc:chgData name="Molly Haley1" userId="2264ca27-fef1-4fb9-96be-333087b5d2f3" providerId="ADAL" clId="{6097750D-98AC-4EE6-B2A5-95A3ADB38C87}"/>
    <pc:docChg chg="modSld">
      <pc:chgData name="Molly Haley1" userId="2264ca27-fef1-4fb9-96be-333087b5d2f3" providerId="ADAL" clId="{6097750D-98AC-4EE6-B2A5-95A3ADB38C87}" dt="2022-05-25T12:44:29.831" v="7" actId="20577"/>
      <pc:docMkLst>
        <pc:docMk/>
      </pc:docMkLst>
      <pc:sldChg chg="modSp mod">
        <pc:chgData name="Molly Haley1" userId="2264ca27-fef1-4fb9-96be-333087b5d2f3" providerId="ADAL" clId="{6097750D-98AC-4EE6-B2A5-95A3ADB38C87}" dt="2022-05-25T12:44:29.831" v="7" actId="20577"/>
        <pc:sldMkLst>
          <pc:docMk/>
          <pc:sldMk cId="1708148239" sldId="1811"/>
        </pc:sldMkLst>
        <pc:spChg chg="mod">
          <ac:chgData name="Molly Haley1" userId="2264ca27-fef1-4fb9-96be-333087b5d2f3" providerId="ADAL" clId="{6097750D-98AC-4EE6-B2A5-95A3ADB38C87}" dt="2022-05-25T12:44:29.831" v="7" actId="20577"/>
          <ac:spMkLst>
            <pc:docMk/>
            <pc:sldMk cId="1708148239" sldId="1811"/>
            <ac:spMk id="3" creationId="{590336AD-F491-4AE8-BC92-95DA91EAF35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27/05/2022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71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0" tIns="46064" rIns="92130" bIns="460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0" y="4716705"/>
            <a:ext cx="5436856" cy="4467701"/>
          </a:xfrm>
          <a:prstGeom prst="rect">
            <a:avLst/>
          </a:prstGeom>
        </p:spPr>
        <p:txBody>
          <a:bodyPr vert="horz" lIns="92130" tIns="46064" rIns="92130" bIns="460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71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50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5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88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4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6" y="444396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55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13" indent="-285736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44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120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97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74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652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829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006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change/change-packs/3035-mt-po-cssc-change-pack-may-2022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umbraco.xoserve.com/media/43290/uklbd2-uk-link-is-service-v151fa-20221512.pdf" TargetMode="External"/><Relationship Id="rId4" Type="http://schemas.openxmlformats.org/officeDocument/2006/relationships/hyperlink" Target="https://umbraco.xoserve.com/media/43291/uklcd1-code-communications-reference-v41fa-20220512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77898"/>
            <a:ext cx="7772400" cy="1102519"/>
          </a:xfrm>
        </p:spPr>
        <p:txBody>
          <a:bodyPr>
            <a:normAutofit/>
          </a:bodyPr>
          <a:lstStyle/>
          <a:p>
            <a:r>
              <a:rPr lang="en-GB" sz="2000"/>
              <a:t>DSC Service Lines Update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90596" y="2907014"/>
            <a:ext cx="6400800" cy="1314450"/>
          </a:xfrm>
        </p:spPr>
        <p:txBody>
          <a:bodyPr>
            <a:normAutofit/>
          </a:bodyPr>
          <a:lstStyle/>
          <a:p>
            <a:r>
              <a:rPr lang="en-GB"/>
              <a:t>Change Management Committee</a:t>
            </a:r>
          </a:p>
          <a:p>
            <a:r>
              <a:rPr lang="en-GB"/>
              <a:t>June 2022</a:t>
            </a:r>
          </a:p>
        </p:txBody>
      </p:sp>
      <p:sp>
        <p:nvSpPr>
          <p:cNvPr id="2" name="Rectangle 1"/>
          <p:cNvSpPr/>
          <p:nvPr/>
        </p:nvSpPr>
        <p:spPr>
          <a:xfrm>
            <a:off x="3174666" y="2318807"/>
            <a:ext cx="283266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3E5AA8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708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Agency Services GT/IGT - Non-Code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>
                <a:solidFill>
                  <a:schemeClr val="bg1">
                    <a:lumMod val="65000"/>
                  </a:schemeClr>
                </a:solidFill>
              </a:rPr>
              <a:t>As above - Proposed Service Lines:</a:t>
            </a:r>
          </a:p>
          <a:p>
            <a:pPr marL="457200" lvl="1" indent="0">
              <a:buNone/>
            </a:pPr>
            <a:endParaRPr lang="en-GB" sz="1400"/>
          </a:p>
          <a:p>
            <a:pPr lvl="1"/>
            <a:endParaRPr lang="en-GB" sz="1400"/>
          </a:p>
          <a:p>
            <a:pPr lvl="1"/>
            <a:endParaRPr lang="en-GB" sz="1600"/>
          </a:p>
          <a:p>
            <a:pPr marL="0" indent="0">
              <a:buNone/>
            </a:pPr>
            <a:endParaRPr lang="en-GB" sz="1800"/>
          </a:p>
          <a:p>
            <a:pPr marL="0" indent="0">
              <a:buNone/>
            </a:pPr>
            <a:endParaRPr lang="en-GB" sz="1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51A79-D83E-4919-9D7A-375671DEB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702" y="1443852"/>
            <a:ext cx="6911939" cy="317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3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98" y="297680"/>
            <a:ext cx="4771336" cy="637580"/>
          </a:xfrm>
        </p:spPr>
        <p:txBody>
          <a:bodyPr>
            <a:normAutofit fontScale="90000"/>
          </a:bodyPr>
          <a:lstStyle/>
          <a:p>
            <a:r>
              <a:rPr lang="en-GB"/>
              <a:t>Agency Services GT/IGT - Non-Code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522" y="1318411"/>
            <a:ext cx="4612888" cy="3208619"/>
          </a:xfrm>
        </p:spPr>
        <p:txBody>
          <a:bodyPr>
            <a:normAutofit/>
          </a:bodyPr>
          <a:lstStyle/>
          <a:p>
            <a:r>
              <a:rPr lang="en-GB" sz="1800">
                <a:solidFill>
                  <a:srgbClr val="002060"/>
                </a:solidFill>
              </a:rPr>
              <a:t>Service Lines proposed for deletion:</a:t>
            </a:r>
          </a:p>
          <a:p>
            <a:pPr lvl="1"/>
            <a:r>
              <a:rPr lang="en-GB" sz="1400">
                <a:solidFill>
                  <a:srgbClr val="002060"/>
                </a:solidFill>
              </a:rPr>
              <a:t>Reference to SPAA Schedule 23 can be removed – other ‘Information Services’ have retained Service Lines**</a:t>
            </a:r>
          </a:p>
          <a:p>
            <a:pPr lvl="1"/>
            <a:r>
              <a:rPr lang="en-GB" sz="1400">
                <a:solidFill>
                  <a:srgbClr val="002060"/>
                </a:solidFill>
              </a:rPr>
              <a:t>RDP File to DCC is being decommissioned</a:t>
            </a:r>
          </a:p>
          <a:p>
            <a:pPr lvl="1"/>
            <a:r>
              <a:rPr lang="en-GB" sz="1400">
                <a:solidFill>
                  <a:srgbClr val="002060"/>
                </a:solidFill>
              </a:rPr>
              <a:t>Xoserve was required to execute confidentiality agreements – as responsibility transfers to REC (</a:t>
            </a:r>
            <a:r>
              <a:rPr lang="en-GB" sz="1400" err="1">
                <a:solidFill>
                  <a:srgbClr val="002060"/>
                </a:solidFill>
              </a:rPr>
              <a:t>RECCo</a:t>
            </a:r>
            <a:r>
              <a:rPr lang="en-GB" sz="1400">
                <a:solidFill>
                  <a:srgbClr val="002060"/>
                </a:solidFill>
              </a:rPr>
              <a:t>) then this is not relevant to be retained**</a:t>
            </a:r>
          </a:p>
          <a:p>
            <a:r>
              <a:rPr lang="en-GB" sz="1600">
                <a:solidFill>
                  <a:srgbClr val="002060"/>
                </a:solidFill>
              </a:rPr>
              <a:t>** - An equivalent Agency Services IGT Non Code Service did not exist</a:t>
            </a:r>
          </a:p>
          <a:p>
            <a:pPr lvl="1"/>
            <a:endParaRPr lang="en-GB" sz="1400"/>
          </a:p>
          <a:p>
            <a:pPr lvl="1"/>
            <a:endParaRPr lang="en-GB" sz="1400"/>
          </a:p>
          <a:p>
            <a:pPr lvl="1"/>
            <a:endParaRPr lang="en-GB" sz="1600"/>
          </a:p>
          <a:p>
            <a:pPr marL="0" indent="0">
              <a:buNone/>
            </a:pPr>
            <a:endParaRPr lang="en-GB" sz="1800"/>
          </a:p>
          <a:p>
            <a:pPr marL="0" indent="0">
              <a:buNone/>
            </a:pPr>
            <a:endParaRPr lang="en-GB" sz="1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0B3738-54F9-4F53-8801-632DDB7A1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615" y="205755"/>
            <a:ext cx="3226017" cy="473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762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Specific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59582"/>
            <a:ext cx="3096491" cy="3672408"/>
          </a:xfrm>
        </p:spPr>
        <p:txBody>
          <a:bodyPr>
            <a:normAutofit/>
          </a:bodyPr>
          <a:lstStyle/>
          <a:p>
            <a:r>
              <a:rPr lang="en-GB" sz="1800">
                <a:solidFill>
                  <a:srgbClr val="002060"/>
                </a:solidFill>
              </a:rPr>
              <a:t>To reflect the movement of services into the Gas Enquiry Service the following lines are proposed to be deleted:</a:t>
            </a:r>
          </a:p>
          <a:p>
            <a:endParaRPr lang="en-GB" sz="180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400">
                <a:solidFill>
                  <a:srgbClr val="002060"/>
                </a:solidFill>
              </a:rPr>
              <a:t>Please note that this includes the </a:t>
            </a:r>
            <a:r>
              <a:rPr lang="en-GB" sz="1400" err="1">
                <a:solidFill>
                  <a:srgbClr val="002060"/>
                </a:solidFill>
              </a:rPr>
              <a:t>MNumber</a:t>
            </a:r>
            <a:r>
              <a:rPr lang="en-GB" sz="1400">
                <a:solidFill>
                  <a:srgbClr val="002060"/>
                </a:solidFill>
              </a:rPr>
              <a:t>  Data File Service.</a:t>
            </a:r>
          </a:p>
          <a:p>
            <a:pPr marL="457200" lvl="1" indent="0">
              <a:buNone/>
            </a:pPr>
            <a:endParaRPr lang="en-GB" sz="1400"/>
          </a:p>
          <a:p>
            <a:pPr lvl="1"/>
            <a:endParaRPr lang="en-GB" sz="1400"/>
          </a:p>
          <a:p>
            <a:pPr lvl="1"/>
            <a:endParaRPr lang="en-GB" sz="1600"/>
          </a:p>
          <a:p>
            <a:pPr marL="0" indent="0">
              <a:buNone/>
            </a:pPr>
            <a:endParaRPr lang="en-GB" sz="1800"/>
          </a:p>
          <a:p>
            <a:pPr marL="0" indent="0">
              <a:buNone/>
            </a:pPr>
            <a:endParaRPr lang="en-GB" sz="1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AABD5E-1C28-4608-A049-57F752E19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6675" y="666905"/>
            <a:ext cx="3978124" cy="427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371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4740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DSC Service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1800">
                <a:solidFill>
                  <a:srgbClr val="002060"/>
                </a:solidFill>
              </a:rPr>
              <a:t>Mod 0804 Consultation closed out on 1</a:t>
            </a:r>
            <a:r>
              <a:rPr lang="en-GB" sz="1800" baseline="30000">
                <a:solidFill>
                  <a:srgbClr val="002060"/>
                </a:solidFill>
              </a:rPr>
              <a:t>st</a:t>
            </a:r>
            <a:r>
              <a:rPr lang="en-GB" sz="1800">
                <a:solidFill>
                  <a:srgbClr val="002060"/>
                </a:solidFill>
              </a:rPr>
              <a:t> April 2022 – no detailed comments raised regarding the UNC drafting</a:t>
            </a:r>
            <a:endParaRPr lang="en-GB" sz="1400">
              <a:solidFill>
                <a:srgbClr val="002060"/>
              </a:solidFill>
            </a:endParaRPr>
          </a:p>
          <a:p>
            <a:r>
              <a:rPr lang="en-GB" sz="1800">
                <a:solidFill>
                  <a:srgbClr val="002060"/>
                </a:solidFill>
              </a:rPr>
              <a:t>Stable version of the SCR text against which to assess the DSC Service Lines</a:t>
            </a:r>
          </a:p>
          <a:p>
            <a:endParaRPr lang="en-GB" sz="1800">
              <a:solidFill>
                <a:srgbClr val="002060"/>
              </a:solidFill>
            </a:endParaRPr>
          </a:p>
          <a:p>
            <a:r>
              <a:rPr lang="en-GB" sz="1800">
                <a:solidFill>
                  <a:srgbClr val="002060"/>
                </a:solidFill>
              </a:rPr>
              <a:t>Change raised with Change Management Committee – 28</a:t>
            </a:r>
            <a:r>
              <a:rPr lang="en-GB" sz="1800" baseline="30000">
                <a:solidFill>
                  <a:srgbClr val="002060"/>
                </a:solidFill>
              </a:rPr>
              <a:t>th</a:t>
            </a:r>
            <a:r>
              <a:rPr lang="en-GB" sz="1800">
                <a:solidFill>
                  <a:srgbClr val="002060"/>
                </a:solidFill>
              </a:rPr>
              <a:t> April 2022 – with a view to seeking approval at the May Contract Management Committee</a:t>
            </a:r>
          </a:p>
          <a:p>
            <a:pPr lvl="1"/>
            <a:r>
              <a:rPr lang="en-GB" sz="1600">
                <a:solidFill>
                  <a:srgbClr val="002060"/>
                </a:solidFill>
              </a:rPr>
              <a:t>Propose 10 New Service Lines due to CSS – NB: plus further Service Line related to 0728B CNCCD</a:t>
            </a:r>
          </a:p>
          <a:p>
            <a:pPr lvl="1"/>
            <a:r>
              <a:rPr lang="en-GB" sz="1600">
                <a:solidFill>
                  <a:srgbClr val="002060"/>
                </a:solidFill>
              </a:rPr>
              <a:t>Moving of 1 Service Line from Direct Service Code Services to Agency Services Non Code</a:t>
            </a:r>
          </a:p>
          <a:p>
            <a:pPr lvl="1"/>
            <a:r>
              <a:rPr lang="en-GB" sz="1600">
                <a:solidFill>
                  <a:srgbClr val="002060"/>
                </a:solidFill>
              </a:rPr>
              <a:t>Amendments to a large number of Service Lines to reflect new Code References / terminology change for CSS Supply Points</a:t>
            </a:r>
          </a:p>
          <a:p>
            <a:endParaRPr lang="en-GB" sz="1800">
              <a:solidFill>
                <a:srgbClr val="002060"/>
              </a:solidFill>
            </a:endParaRPr>
          </a:p>
          <a:p>
            <a:r>
              <a:rPr lang="en-GB" sz="1800">
                <a:solidFill>
                  <a:srgbClr val="002060"/>
                </a:solidFill>
              </a:rPr>
              <a:t>Amendments to ‘Agency Services GT and IGT - Non-Code’</a:t>
            </a:r>
          </a:p>
          <a:p>
            <a:pPr lvl="1"/>
            <a:r>
              <a:rPr lang="en-GB" sz="1600">
                <a:solidFill>
                  <a:srgbClr val="FF0000"/>
                </a:solidFill>
              </a:rPr>
              <a:t>Deletions of 5 Agency Services GT Non Code Service Lines, and 2 from ASIGTNC</a:t>
            </a:r>
            <a:endParaRPr lang="en-GB" sz="1600"/>
          </a:p>
          <a:p>
            <a:pPr lvl="1"/>
            <a:r>
              <a:rPr lang="en-GB" sz="1600">
                <a:solidFill>
                  <a:srgbClr val="002060"/>
                </a:solidFill>
              </a:rPr>
              <a:t>New Service Lines will be required</a:t>
            </a:r>
          </a:p>
          <a:p>
            <a:pPr lvl="1"/>
            <a:endParaRPr lang="en-GB" sz="1600" i="1">
              <a:solidFill>
                <a:srgbClr val="002060"/>
              </a:solidFill>
            </a:endParaRPr>
          </a:p>
          <a:p>
            <a:r>
              <a:rPr lang="en-GB" sz="1800">
                <a:solidFill>
                  <a:srgbClr val="002060"/>
                </a:solidFill>
              </a:rPr>
              <a:t>Amendments to ‘Specific Services’</a:t>
            </a:r>
          </a:p>
          <a:p>
            <a:pPr lvl="1"/>
            <a:r>
              <a:rPr lang="en-GB" sz="1600">
                <a:solidFill>
                  <a:srgbClr val="002060"/>
                </a:solidFill>
              </a:rPr>
              <a:t>Deletion of some existing Service Lines</a:t>
            </a:r>
          </a:p>
        </p:txBody>
      </p:sp>
    </p:spTree>
    <p:extLst>
      <p:ext uri="{BB962C8B-B14F-4D97-AF65-F5344CB8AC3E}">
        <p14:creationId xmlns:p14="http://schemas.microsoft.com/office/powerpoint/2010/main" val="427783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DSC Service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1800">
              <a:solidFill>
                <a:srgbClr val="002060"/>
              </a:solidFill>
            </a:endParaRPr>
          </a:p>
          <a:p>
            <a:r>
              <a:rPr lang="en-GB" sz="1800">
                <a:solidFill>
                  <a:srgbClr val="002060"/>
                </a:solidFill>
              </a:rPr>
              <a:t>It is planned that this change will be approved at the June </a:t>
            </a:r>
            <a:r>
              <a:rPr lang="en-GB" sz="1800" err="1">
                <a:solidFill>
                  <a:srgbClr val="002060"/>
                </a:solidFill>
              </a:rPr>
              <a:t>CoMC</a:t>
            </a:r>
            <a:endParaRPr lang="en-GB" sz="1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87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DEE8D61-7647-4C04-8869-B6C5B2580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1902" y="2440379"/>
            <a:ext cx="2392693" cy="12880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Why is this relevant to ChMC?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1800">
                <a:solidFill>
                  <a:srgbClr val="002060"/>
                </a:solidFill>
              </a:rPr>
              <a:t>When we are making changes to the Service Description Table we raised a change, XRN5505, and this was presented to this Committee ‘for information’</a:t>
            </a:r>
          </a:p>
          <a:p>
            <a:endParaRPr lang="en-GB" sz="1800">
              <a:solidFill>
                <a:srgbClr val="002060"/>
              </a:solidFill>
            </a:endParaRPr>
          </a:p>
          <a:p>
            <a:r>
              <a:rPr lang="en-GB" sz="1800">
                <a:solidFill>
                  <a:srgbClr val="002060"/>
                </a:solidFill>
              </a:rPr>
              <a:t>This change is slightly different, we have also circulated three documents in the </a:t>
            </a:r>
            <a:r>
              <a:rPr lang="en-GB" sz="1800">
                <a:hlinkClick r:id="rId3"/>
              </a:rPr>
              <a:t>Change Pack</a:t>
            </a:r>
            <a:r>
              <a:rPr lang="en-GB" sz="1800"/>
              <a:t> </a:t>
            </a:r>
            <a:r>
              <a:rPr lang="en-GB" sz="1800">
                <a:solidFill>
                  <a:srgbClr val="002060"/>
                </a:solidFill>
              </a:rPr>
              <a:t>on 16</a:t>
            </a:r>
            <a:r>
              <a:rPr lang="en-GB" sz="1800" baseline="30000">
                <a:solidFill>
                  <a:srgbClr val="002060"/>
                </a:solidFill>
              </a:rPr>
              <a:t>th</a:t>
            </a:r>
            <a:r>
              <a:rPr lang="en-GB" sz="1800">
                <a:solidFill>
                  <a:srgbClr val="002060"/>
                </a:solidFill>
              </a:rPr>
              <a:t> May 2022 (3035.1-MT-PO- CSSC UKLM Updates)  – two of which are relevant to the SDT documentation as the UKLM is cross referenced</a:t>
            </a:r>
            <a:endParaRPr lang="en-GB" sz="1400">
              <a:solidFill>
                <a:srgbClr val="002060"/>
              </a:solidFill>
            </a:endParaRPr>
          </a:p>
          <a:p>
            <a:pPr lvl="1"/>
            <a:r>
              <a:rPr lang="en-GB" sz="1400" b="1" u="sng">
                <a:solidFill>
                  <a:srgbClr val="6440A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UKLCD1 - Code Communications Reference</a:t>
            </a:r>
            <a:endParaRPr lang="en-GB" sz="14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1400" b="1" u="sng">
                <a:solidFill>
                  <a:srgbClr val="6440A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UKLBD2 UK Link IS Service Definition</a:t>
            </a:r>
            <a:endParaRPr lang="en-GB" sz="1400" b="1" u="sng">
              <a:solidFill>
                <a:srgbClr val="6440A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/>
            <a:endParaRPr lang="en-GB" sz="1400" b="1" u="sng">
              <a:solidFill>
                <a:srgbClr val="002060"/>
              </a:solidFill>
            </a:endParaRPr>
          </a:p>
          <a:p>
            <a:r>
              <a:rPr lang="en-GB" sz="2000">
                <a:solidFill>
                  <a:srgbClr val="002060"/>
                </a:solidFill>
              </a:rPr>
              <a:t>These documents sought to consistently define:</a:t>
            </a:r>
          </a:p>
          <a:p>
            <a:pPr lvl="1"/>
            <a:r>
              <a:rPr lang="en-GB" sz="1800">
                <a:solidFill>
                  <a:srgbClr val="002060"/>
                </a:solidFill>
              </a:rPr>
              <a:t>the SLAs </a:t>
            </a:r>
          </a:p>
          <a:p>
            <a:pPr lvl="1"/>
            <a:r>
              <a:rPr lang="en-GB" sz="1800">
                <a:solidFill>
                  <a:srgbClr val="002060"/>
                </a:solidFill>
              </a:rPr>
              <a:t>the maximum design volumes for the new processes</a:t>
            </a:r>
          </a:p>
          <a:p>
            <a:pPr marL="0" indent="0">
              <a:buNone/>
            </a:pP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70814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Why is this relevant to ChMC?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>
                <a:solidFill>
                  <a:srgbClr val="002060"/>
                </a:solidFill>
              </a:rPr>
              <a:t>An amendment to the version of the document issued in the 16</a:t>
            </a:r>
            <a:r>
              <a:rPr lang="en-GB" sz="1800" baseline="30000">
                <a:solidFill>
                  <a:srgbClr val="002060"/>
                </a:solidFill>
              </a:rPr>
              <a:t>th</a:t>
            </a:r>
            <a:r>
              <a:rPr lang="en-GB" sz="1800">
                <a:solidFill>
                  <a:srgbClr val="002060"/>
                </a:solidFill>
              </a:rPr>
              <a:t> May change pack was communicated on 25</a:t>
            </a:r>
            <a:r>
              <a:rPr lang="en-GB" sz="1800" baseline="30000">
                <a:solidFill>
                  <a:srgbClr val="002060"/>
                </a:solidFill>
              </a:rPr>
              <a:t>th</a:t>
            </a:r>
            <a:r>
              <a:rPr lang="en-GB" sz="1800">
                <a:solidFill>
                  <a:srgbClr val="002060"/>
                </a:solidFill>
              </a:rPr>
              <a:t> May…  </a:t>
            </a:r>
          </a:p>
          <a:p>
            <a:r>
              <a:rPr lang="en-GB" sz="1800">
                <a:solidFill>
                  <a:srgbClr val="002060"/>
                </a:solidFill>
              </a:rPr>
              <a:t>This sought to clarify the SLA end time (in addition to the start time that we had already defined):</a:t>
            </a:r>
          </a:p>
          <a:p>
            <a:endParaRPr lang="en-GB" sz="18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80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F7E05FE-DF4B-4726-809A-0149178DB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203" y="2417027"/>
            <a:ext cx="6031593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37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Direct Services Code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0658"/>
            <a:ext cx="8229600" cy="3891332"/>
          </a:xfrm>
        </p:spPr>
        <p:txBody>
          <a:bodyPr>
            <a:normAutofit/>
          </a:bodyPr>
          <a:lstStyle/>
          <a:p>
            <a:r>
              <a:rPr lang="en-GB" sz="1800">
                <a:solidFill>
                  <a:srgbClr val="002060"/>
                </a:solidFill>
              </a:rPr>
              <a:t>Following CSS DSC SLs are proposed:</a:t>
            </a:r>
          </a:p>
          <a:p>
            <a:endParaRPr lang="en-GB" sz="1800">
              <a:solidFill>
                <a:srgbClr val="002060"/>
              </a:solidFill>
            </a:endParaRPr>
          </a:p>
          <a:p>
            <a:endParaRPr lang="en-GB" sz="1800">
              <a:solidFill>
                <a:srgbClr val="002060"/>
              </a:solidFill>
            </a:endParaRPr>
          </a:p>
          <a:p>
            <a:endParaRPr lang="en-GB" sz="1800"/>
          </a:p>
          <a:p>
            <a:endParaRPr lang="en-GB" sz="1800"/>
          </a:p>
          <a:p>
            <a:endParaRPr lang="en-GB" sz="1800"/>
          </a:p>
          <a:p>
            <a:endParaRPr lang="en-GB" sz="1800"/>
          </a:p>
          <a:p>
            <a:endParaRPr lang="en-GB" sz="1800"/>
          </a:p>
          <a:p>
            <a:endParaRPr lang="en-GB" sz="1800"/>
          </a:p>
          <a:p>
            <a:pPr marL="0" indent="0">
              <a:buNone/>
            </a:pPr>
            <a:endParaRPr lang="en-GB" sz="1800"/>
          </a:p>
          <a:p>
            <a:pPr marL="0" indent="0">
              <a:buNone/>
            </a:pPr>
            <a:endParaRPr lang="en-GB" sz="14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EAD541-E4F5-481E-8E10-285C08448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81" y="1138432"/>
            <a:ext cx="5425910" cy="36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40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Direct Services Code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0658"/>
            <a:ext cx="8229600" cy="3891332"/>
          </a:xfrm>
        </p:spPr>
        <p:txBody>
          <a:bodyPr>
            <a:normAutofit/>
          </a:bodyPr>
          <a:lstStyle/>
          <a:p>
            <a:r>
              <a:rPr lang="en-GB" sz="1800">
                <a:solidFill>
                  <a:srgbClr val="002060"/>
                </a:solidFill>
              </a:rPr>
              <a:t>Further Service Line added as a result of 0728B to reflect the CNCCD:</a:t>
            </a:r>
          </a:p>
          <a:p>
            <a:endParaRPr lang="en-GB" sz="1800">
              <a:solidFill>
                <a:srgbClr val="002060"/>
              </a:solidFill>
            </a:endParaRPr>
          </a:p>
          <a:p>
            <a:endParaRPr lang="en-GB" sz="1800">
              <a:solidFill>
                <a:srgbClr val="002060"/>
              </a:solidFill>
            </a:endParaRPr>
          </a:p>
          <a:p>
            <a:endParaRPr lang="en-GB" sz="1800">
              <a:solidFill>
                <a:srgbClr val="002060"/>
              </a:solidFill>
            </a:endParaRPr>
          </a:p>
          <a:p>
            <a:endParaRPr lang="en-GB" sz="180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1800">
              <a:solidFill>
                <a:srgbClr val="002060"/>
              </a:solidFill>
            </a:endParaRPr>
          </a:p>
          <a:p>
            <a:r>
              <a:rPr lang="en-GB" sz="1800">
                <a:solidFill>
                  <a:srgbClr val="002060"/>
                </a:solidFill>
              </a:rPr>
              <a:t>Following DSC Service Line is proposed to be moved to Agency Services Non Code:</a:t>
            </a:r>
          </a:p>
          <a:p>
            <a:pPr marL="0" indent="0">
              <a:buNone/>
            </a:pPr>
            <a:endParaRPr lang="en-GB" sz="1800"/>
          </a:p>
          <a:p>
            <a:pPr marL="0" indent="0">
              <a:buNone/>
            </a:pPr>
            <a:endParaRPr lang="en-GB" sz="1800"/>
          </a:p>
          <a:p>
            <a:pPr marL="0" indent="0">
              <a:buNone/>
            </a:pPr>
            <a:endParaRPr lang="en-GB" sz="14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09FECA-066C-428E-A300-1B37AC647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09" y="3599501"/>
            <a:ext cx="6946490" cy="9356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8BF057D-83AC-4015-8E56-819D98E9A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34" y="1308472"/>
            <a:ext cx="5380186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976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Agency Services GT / IGT - Non-Code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>
                <a:solidFill>
                  <a:srgbClr val="002060"/>
                </a:solidFill>
              </a:rPr>
              <a:t>A number of new obligations are placed on the CDSP as the GRDA in the REC, expect that we will require New Service Lines to reflect these</a:t>
            </a:r>
          </a:p>
          <a:p>
            <a:r>
              <a:rPr lang="en-GB" sz="1800">
                <a:solidFill>
                  <a:srgbClr val="002060"/>
                </a:solidFill>
              </a:rPr>
              <a:t>We think that this is the correct approach:</a:t>
            </a:r>
          </a:p>
          <a:p>
            <a:pPr lvl="1"/>
            <a:r>
              <a:rPr lang="en-GB" sz="1600">
                <a:solidFill>
                  <a:srgbClr val="002060"/>
                </a:solidFill>
              </a:rPr>
              <a:t>Non Code as it’s REC, not UNC</a:t>
            </a:r>
          </a:p>
          <a:p>
            <a:pPr lvl="1"/>
            <a:r>
              <a:rPr lang="en-GB" sz="1600">
                <a:solidFill>
                  <a:srgbClr val="002060"/>
                </a:solidFill>
              </a:rPr>
              <a:t>[Doing these activities to ultimately meet your obligation in the Licence]</a:t>
            </a:r>
          </a:p>
          <a:p>
            <a:pPr lvl="1"/>
            <a:r>
              <a:rPr lang="en-GB" sz="1600">
                <a:solidFill>
                  <a:srgbClr val="002060"/>
                </a:solidFill>
              </a:rPr>
              <a:t>[Consistent with where other REC Obligations reside]</a:t>
            </a:r>
          </a:p>
          <a:p>
            <a:pPr lvl="1"/>
            <a:endParaRPr lang="en-GB" sz="1600">
              <a:solidFill>
                <a:srgbClr val="002060"/>
              </a:solidFill>
            </a:endParaRPr>
          </a:p>
          <a:p>
            <a:r>
              <a:rPr lang="en-GB" sz="1800">
                <a:solidFill>
                  <a:srgbClr val="002060"/>
                </a:solidFill>
              </a:rPr>
              <a:t>Proposed Deletions from the Agency Services GT/IGT Non Code</a:t>
            </a:r>
          </a:p>
          <a:p>
            <a:pPr lvl="1"/>
            <a:r>
              <a:rPr lang="en-GB" sz="1600">
                <a:solidFill>
                  <a:srgbClr val="002060"/>
                </a:solidFill>
              </a:rPr>
              <a:t>RDP File removal</a:t>
            </a:r>
          </a:p>
          <a:p>
            <a:pPr lvl="1"/>
            <a:r>
              <a:rPr lang="en-GB" sz="1600">
                <a:solidFill>
                  <a:srgbClr val="002060"/>
                </a:solidFill>
              </a:rPr>
              <a:t>SPAA Schedule 23 / REC Transition Schedule DES Services</a:t>
            </a:r>
          </a:p>
          <a:p>
            <a:pPr lvl="1"/>
            <a:endParaRPr lang="en-GB" sz="1600"/>
          </a:p>
          <a:p>
            <a:pPr lvl="1"/>
            <a:endParaRPr lang="en-GB" sz="1600"/>
          </a:p>
          <a:p>
            <a:pPr lvl="1"/>
            <a:endParaRPr lang="en-GB" sz="1600"/>
          </a:p>
          <a:p>
            <a:pPr marL="0" indent="0">
              <a:buNone/>
            </a:pPr>
            <a:endParaRPr lang="en-GB" sz="1800"/>
          </a:p>
          <a:p>
            <a:pPr marL="0" indent="0">
              <a:buNone/>
            </a:pPr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860004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Agency Services GT/IGT - Non-Code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>
                <a:solidFill>
                  <a:schemeClr val="bg1">
                    <a:lumMod val="65000"/>
                  </a:schemeClr>
                </a:solidFill>
              </a:rPr>
              <a:t>Proposed Service Lines:</a:t>
            </a:r>
          </a:p>
          <a:p>
            <a:pPr lvl="1"/>
            <a:r>
              <a:rPr lang="en-GB" sz="1400">
                <a:solidFill>
                  <a:schemeClr val="bg1">
                    <a:lumMod val="65000"/>
                  </a:schemeClr>
                </a:solidFill>
              </a:rPr>
              <a:t>Notification of Registerable Metering Point Data to CSS</a:t>
            </a:r>
          </a:p>
          <a:p>
            <a:pPr lvl="2"/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RMP Creation / move into scope of CSS</a:t>
            </a:r>
          </a:p>
          <a:p>
            <a:pPr lvl="2"/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MPL Address Change detail</a:t>
            </a:r>
          </a:p>
          <a:p>
            <a:pPr lvl="2"/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RMP Status Notification – </a:t>
            </a:r>
            <a:r>
              <a:rPr lang="en-GB" sz="1200" err="1">
                <a:solidFill>
                  <a:schemeClr val="bg1">
                    <a:lumMod val="65000"/>
                  </a:schemeClr>
                </a:solidFill>
              </a:rPr>
              <a:t>incl</a:t>
            </a:r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 Transformation of MP Status / Isolation Status / Meter Status</a:t>
            </a:r>
          </a:p>
          <a:p>
            <a:pPr lvl="1"/>
            <a:r>
              <a:rPr lang="en-GB" sz="1400">
                <a:solidFill>
                  <a:schemeClr val="bg1">
                    <a:lumMod val="65000"/>
                  </a:schemeClr>
                </a:solidFill>
              </a:rPr>
              <a:t>Provision of [Regulatory Alliance] Data to CSS - (collated by the CDSP under the UNC as Shipper-Transporter Alliance Data G 5.8)</a:t>
            </a:r>
          </a:p>
          <a:p>
            <a:pPr lvl="1"/>
            <a:r>
              <a:rPr lang="en-GB" sz="1400">
                <a:solidFill>
                  <a:schemeClr val="bg1">
                    <a:lumMod val="65000"/>
                  </a:schemeClr>
                </a:solidFill>
              </a:rPr>
              <a:t>Provision of a Registration Block Notice or Withdrawal of a Registration Block Notice – following update by Transporter (G5.8 / </a:t>
            </a:r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V3.3.29(c) / S3.5.3)</a:t>
            </a:r>
            <a:endParaRPr lang="en-GB" sz="140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GB" sz="1400">
                <a:solidFill>
                  <a:schemeClr val="bg1">
                    <a:lumMod val="65000"/>
                  </a:schemeClr>
                </a:solidFill>
              </a:rPr>
              <a:t>Provision of [Commercial Alliance] Data to CSS - (collated by the CDSP under the UNC as Supplier-Shipper Alliance Data G 5.7)</a:t>
            </a:r>
          </a:p>
          <a:p>
            <a:pPr lvl="1"/>
            <a:r>
              <a:rPr lang="en-GB" sz="1400">
                <a:solidFill>
                  <a:schemeClr val="bg1">
                    <a:lumMod val="65000"/>
                  </a:schemeClr>
                </a:solidFill>
              </a:rPr>
              <a:t>Notification of Supplier Agent Appointment to CSS</a:t>
            </a:r>
          </a:p>
          <a:p>
            <a:pPr lvl="2"/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MEM [and MAP] data to CSS</a:t>
            </a:r>
          </a:p>
          <a:p>
            <a:pPr lvl="1"/>
            <a:r>
              <a:rPr lang="en-GB" sz="1400" i="1">
                <a:solidFill>
                  <a:schemeClr val="bg1">
                    <a:lumMod val="65000"/>
                  </a:schemeClr>
                </a:solidFill>
              </a:rPr>
              <a:t>Reporting on GRDA Performance for REC Performance Assurance Board</a:t>
            </a:r>
          </a:p>
          <a:p>
            <a:pPr lvl="1"/>
            <a:r>
              <a:rPr lang="en-GB" sz="1400" i="1">
                <a:solidFill>
                  <a:schemeClr val="bg1">
                    <a:lumMod val="65000"/>
                  </a:schemeClr>
                </a:solidFill>
              </a:rPr>
              <a:t>Receipt of messages by GRDA from CSS</a:t>
            </a:r>
          </a:p>
          <a:p>
            <a:pPr lvl="1"/>
            <a:endParaRPr lang="en-GB" sz="1400"/>
          </a:p>
          <a:p>
            <a:pPr lvl="1"/>
            <a:endParaRPr lang="en-GB" sz="1400"/>
          </a:p>
          <a:p>
            <a:pPr lvl="1"/>
            <a:endParaRPr lang="en-GB" sz="1600"/>
          </a:p>
          <a:p>
            <a:pPr marL="0" indent="0">
              <a:buNone/>
            </a:pPr>
            <a:endParaRPr lang="en-GB" sz="1800"/>
          </a:p>
          <a:p>
            <a:pPr marL="0" indent="0">
              <a:buNone/>
            </a:pPr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919736262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30277DA3-91FA-471A-AD7D-3A72619862E4}"/>
</file>

<file path=customXml/itemProps2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0e632b23-6baf-4f8f-9270-13b153b6ce54"/>
    <ds:schemaRef ds:uri="257a0e4a-5d1e-49f5-8b04-af0f1b4adf0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757</Words>
  <Application>Microsoft Office PowerPoint</Application>
  <PresentationFormat>On-screen Show (16:9)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</vt:lpstr>
      <vt:lpstr>xoserve templates</vt:lpstr>
      <vt:lpstr>Office Theme</vt:lpstr>
      <vt:lpstr>DSC Service Lines Update </vt:lpstr>
      <vt:lpstr>DSC Service Lines</vt:lpstr>
      <vt:lpstr>DSC Service Lines</vt:lpstr>
      <vt:lpstr>Why is this relevant to ChMC?</vt:lpstr>
      <vt:lpstr>Why is this relevant to ChMC?</vt:lpstr>
      <vt:lpstr>Direct Services Code Services</vt:lpstr>
      <vt:lpstr>Direct Services Code Services</vt:lpstr>
      <vt:lpstr>Agency Services GT / IGT - Non-Code</vt:lpstr>
      <vt:lpstr>Agency Services GT/IGT - Non-Code</vt:lpstr>
      <vt:lpstr>Agency Services GT/IGT - Non-Code</vt:lpstr>
      <vt:lpstr>Agency Services GT/IGT - Non-Code</vt:lpstr>
      <vt:lpstr>Specific Services</vt:lpstr>
      <vt:lpstr>Questions?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Mark Pollard</dc:creator>
  <cp:lastModifiedBy>Rachel Taggart</cp:lastModifiedBy>
  <cp:revision>1</cp:revision>
  <cp:lastPrinted>2019-04-24T14:22:54Z</cp:lastPrinted>
  <dcterms:created xsi:type="dcterms:W3CDTF">2011-09-20T14:58:41Z</dcterms:created>
  <dcterms:modified xsi:type="dcterms:W3CDTF">2022-05-27T09:35:08Z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0x01010050FB9CDCC5328344A3162B2D7C8A4CE2</vt:lpwstr>
  </property>
</Properties>
</file>