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Burton" userId="7b817789-b3a9-472e-9cfe-518402a4cf86" providerId="ADAL" clId="{22C33B1E-287A-4CF0-B4EC-E07B09757953}"/>
    <pc:docChg chg="modSld">
      <pc:chgData name="Simon Burton" userId="7b817789-b3a9-472e-9cfe-518402a4cf86" providerId="ADAL" clId="{22C33B1E-287A-4CF0-B4EC-E07B09757953}" dt="2022-05-19T10:31:51.608" v="19" actId="20577"/>
      <pc:docMkLst>
        <pc:docMk/>
      </pc:docMkLst>
      <pc:sldChg chg="modSp mod">
        <pc:chgData name="Simon Burton" userId="7b817789-b3a9-472e-9cfe-518402a4cf86" providerId="ADAL" clId="{22C33B1E-287A-4CF0-B4EC-E07B09757953}" dt="2022-05-19T10:31:51.608" v="19" actId="20577"/>
        <pc:sldMkLst>
          <pc:docMk/>
          <pc:sldMk cId="416191731" sldId="885"/>
        </pc:sldMkLst>
        <pc:spChg chg="mod">
          <ac:chgData name="Simon Burton" userId="7b817789-b3a9-472e-9cfe-518402a4cf86" providerId="ADAL" clId="{22C33B1E-287A-4CF0-B4EC-E07B09757953}" dt="2022-05-19T10:30:35.889" v="11" actId="6549"/>
          <ac:spMkLst>
            <pc:docMk/>
            <pc:sldMk cId="416191731" sldId="885"/>
            <ac:spMk id="3" creationId="{84CF33AE-F5D0-4DB5-A281-A025ECF07D2B}"/>
          </ac:spMkLst>
        </pc:spChg>
        <pc:spChg chg="mod">
          <ac:chgData name="Simon Burton" userId="7b817789-b3a9-472e-9cfe-518402a4cf86" providerId="ADAL" clId="{22C33B1E-287A-4CF0-B4EC-E07B09757953}" dt="2022-05-19T10:30:40.954" v="12" actId="1076"/>
          <ac:spMkLst>
            <pc:docMk/>
            <pc:sldMk cId="416191731" sldId="885"/>
            <ac:spMk id="5" creationId="{547BB1DC-F8D6-4EEA-9243-749DD9D24109}"/>
          </ac:spMkLst>
        </pc:spChg>
        <pc:graphicFrameChg chg="modGraphic">
          <ac:chgData name="Simon Burton" userId="7b817789-b3a9-472e-9cfe-518402a4cf86" providerId="ADAL" clId="{22C33B1E-287A-4CF0-B4EC-E07B09757953}" dt="2022-05-19T10:31:51.608" v="19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Simon Burton" userId="7b817789-b3a9-472e-9cfe-518402a4cf86" providerId="ADAL" clId="{B534DF69-6536-438F-9A77-772C3488747D}"/>
    <pc:docChg chg="undo custSel addSld modSld">
      <pc:chgData name="Simon Burton" userId="7b817789-b3a9-472e-9cfe-518402a4cf86" providerId="ADAL" clId="{B534DF69-6536-438F-9A77-772C3488747D}" dt="2022-05-19T14:36:37.145" v="450" actId="403"/>
      <pc:docMkLst>
        <pc:docMk/>
      </pc:docMkLst>
      <pc:sldChg chg="addSp delSp modSp mod">
        <pc:chgData name="Simon Burton" userId="7b817789-b3a9-472e-9cfe-518402a4cf86" providerId="ADAL" clId="{B534DF69-6536-438F-9A77-772C3488747D}" dt="2022-05-19T14:36:37.145" v="450" actId="403"/>
        <pc:sldMkLst>
          <pc:docMk/>
          <pc:sldMk cId="416191731" sldId="885"/>
        </pc:sldMkLst>
        <pc:spChg chg="del">
          <ac:chgData name="Simon Burton" userId="7b817789-b3a9-472e-9cfe-518402a4cf86" providerId="ADAL" clId="{B534DF69-6536-438F-9A77-772C3488747D}" dt="2022-05-19T11:03:45.340" v="369" actId="478"/>
          <ac:spMkLst>
            <pc:docMk/>
            <pc:sldMk cId="416191731" sldId="885"/>
            <ac:spMk id="5" creationId="{547BB1DC-F8D6-4EEA-9243-749DD9D24109}"/>
          </ac:spMkLst>
        </pc:spChg>
        <pc:graphicFrameChg chg="mod modGraphic">
          <ac:chgData name="Simon Burton" userId="7b817789-b3a9-472e-9cfe-518402a4cf86" providerId="ADAL" clId="{B534DF69-6536-438F-9A77-772C3488747D}" dt="2022-05-19T14:36:37.145" v="450" actId="403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">
          <ac:chgData name="Simon Burton" userId="7b817789-b3a9-472e-9cfe-518402a4cf86" providerId="ADAL" clId="{B534DF69-6536-438F-9A77-772C3488747D}" dt="2022-05-19T11:06:03.693" v="370" actId="478"/>
          <ac:picMkLst>
            <pc:docMk/>
            <pc:sldMk cId="416191731" sldId="885"/>
            <ac:picMk id="22" creationId="{008F1EB1-73DE-4323-B5B5-266403DF06DF}"/>
          </ac:picMkLst>
        </pc:picChg>
        <pc:picChg chg="add mod">
          <ac:chgData name="Simon Burton" userId="7b817789-b3a9-472e-9cfe-518402a4cf86" providerId="ADAL" clId="{B534DF69-6536-438F-9A77-772C3488747D}" dt="2022-05-19T11:06:19.223" v="374" actId="1076"/>
          <ac:picMkLst>
            <pc:docMk/>
            <pc:sldMk cId="416191731" sldId="885"/>
            <ac:picMk id="24" creationId="{CC60610E-B71C-40C4-9500-D9AE57C30171}"/>
          </ac:picMkLst>
        </pc:picChg>
        <pc:picChg chg="add mod">
          <ac:chgData name="Simon Burton" userId="7b817789-b3a9-472e-9cfe-518402a4cf86" providerId="ADAL" clId="{B534DF69-6536-438F-9A77-772C3488747D}" dt="2022-05-19T14:36:21.489" v="445" actId="1076"/>
          <ac:picMkLst>
            <pc:docMk/>
            <pc:sldMk cId="416191731" sldId="885"/>
            <ac:picMk id="26" creationId="{A68E2AA5-CF68-4A6E-92F4-146D36F7B4FD}"/>
          </ac:picMkLst>
        </pc:picChg>
        <pc:picChg chg="del">
          <ac:chgData name="Simon Burton" userId="7b817789-b3a9-472e-9cfe-518402a4cf86" providerId="ADAL" clId="{B534DF69-6536-438F-9A77-772C3488747D}" dt="2022-05-19T14:36:07.766" v="442" actId="478"/>
          <ac:picMkLst>
            <pc:docMk/>
            <pc:sldMk cId="416191731" sldId="885"/>
            <ac:picMk id="27" creationId="{7B8B1F7D-C954-40F9-8FF2-218B57FBA0DB}"/>
          </ac:picMkLst>
        </pc:picChg>
      </pc:sldChg>
      <pc:sldChg chg="addSp delSp modSp add mod">
        <pc:chgData name="Simon Burton" userId="7b817789-b3a9-472e-9cfe-518402a4cf86" providerId="ADAL" clId="{B534DF69-6536-438F-9A77-772C3488747D}" dt="2022-05-19T14:35:41.745" v="441" actId="1076"/>
        <pc:sldMkLst>
          <pc:docMk/>
          <pc:sldMk cId="2152974282" sldId="886"/>
        </pc:sldMkLst>
        <pc:spChg chg="add mod">
          <ac:chgData name="Simon Burton" userId="7b817789-b3a9-472e-9cfe-518402a4cf86" providerId="ADAL" clId="{B534DF69-6536-438F-9A77-772C3488747D}" dt="2022-05-19T14:33:03.977" v="428" actId="1076"/>
          <ac:spMkLst>
            <pc:docMk/>
            <pc:sldMk cId="2152974282" sldId="886"/>
            <ac:spMk id="23" creationId="{D29FC744-873C-4CA6-BAF0-93956C2CEF15}"/>
          </ac:spMkLst>
        </pc:spChg>
        <pc:spChg chg="add mod">
          <ac:chgData name="Simon Burton" userId="7b817789-b3a9-472e-9cfe-518402a4cf86" providerId="ADAL" clId="{B534DF69-6536-438F-9A77-772C3488747D}" dt="2022-05-19T14:33:38.121" v="433" actId="1076"/>
          <ac:spMkLst>
            <pc:docMk/>
            <pc:sldMk cId="2152974282" sldId="886"/>
            <ac:spMk id="26" creationId="{1B733350-BD53-4DCD-A68B-45E630C0D683}"/>
          </ac:spMkLst>
        </pc:spChg>
        <pc:graphicFrameChg chg="mod modGraphic">
          <ac:chgData name="Simon Burton" userId="7b817789-b3a9-472e-9cfe-518402a4cf86" providerId="ADAL" clId="{B534DF69-6536-438F-9A77-772C3488747D}" dt="2022-05-19T14:32:59.125" v="427" actId="5793"/>
          <ac:graphicFrameMkLst>
            <pc:docMk/>
            <pc:sldMk cId="2152974282" sldId="886"/>
            <ac:graphicFrameMk id="4" creationId="{60E62DC6-3EBE-4901-B700-870330337CDA}"/>
          </ac:graphicFrameMkLst>
        </pc:graphicFrameChg>
        <pc:picChg chg="add del mod">
          <ac:chgData name="Simon Burton" userId="7b817789-b3a9-472e-9cfe-518402a4cf86" providerId="ADAL" clId="{B534DF69-6536-438F-9A77-772C3488747D}" dt="2022-05-19T14:32:53.653" v="425" actId="478"/>
          <ac:picMkLst>
            <pc:docMk/>
            <pc:sldMk cId="2152974282" sldId="886"/>
            <ac:picMk id="22" creationId="{7BDE4F29-A04F-4AF2-BD6A-9D873DCC6679}"/>
          </ac:picMkLst>
        </pc:picChg>
        <pc:picChg chg="del">
          <ac:chgData name="Simon Burton" userId="7b817789-b3a9-472e-9cfe-518402a4cf86" providerId="ADAL" clId="{B534DF69-6536-438F-9A77-772C3488747D}" dt="2022-05-19T14:20:19.400" v="378" actId="478"/>
          <ac:picMkLst>
            <pc:docMk/>
            <pc:sldMk cId="2152974282" sldId="886"/>
            <ac:picMk id="24" creationId="{CC60610E-B71C-40C4-9500-D9AE57C30171}"/>
          </ac:picMkLst>
        </pc:picChg>
        <pc:picChg chg="del">
          <ac:chgData name="Simon Burton" userId="7b817789-b3a9-472e-9cfe-518402a4cf86" providerId="ADAL" clId="{B534DF69-6536-438F-9A77-772C3488747D}" dt="2022-05-19T14:20:17.492" v="377" actId="478"/>
          <ac:picMkLst>
            <pc:docMk/>
            <pc:sldMk cId="2152974282" sldId="886"/>
            <ac:picMk id="27" creationId="{7B8B1F7D-C954-40F9-8FF2-218B57FBA0DB}"/>
          </ac:picMkLst>
        </pc:picChg>
        <pc:picChg chg="add mod">
          <ac:chgData name="Simon Burton" userId="7b817789-b3a9-472e-9cfe-518402a4cf86" providerId="ADAL" clId="{B534DF69-6536-438F-9A77-772C3488747D}" dt="2022-05-19T14:33:31.009" v="432" actId="1076"/>
          <ac:picMkLst>
            <pc:docMk/>
            <pc:sldMk cId="2152974282" sldId="886"/>
            <ac:picMk id="28" creationId="{32AAEEF3-3727-48A4-8AA3-763688BF73B6}"/>
          </ac:picMkLst>
        </pc:picChg>
        <pc:picChg chg="add mod">
          <ac:chgData name="Simon Burton" userId="7b817789-b3a9-472e-9cfe-518402a4cf86" providerId="ADAL" clId="{B534DF69-6536-438F-9A77-772C3488747D}" dt="2022-05-19T14:35:41.745" v="441" actId="1076"/>
          <ac:picMkLst>
            <pc:docMk/>
            <pc:sldMk cId="2152974282" sldId="886"/>
            <ac:picMk id="30" creationId="{A7165A86-29FE-44F9-9DB5-B25F47D6201E}"/>
          </ac:picMkLst>
        </pc:picChg>
      </pc:sldChg>
    </pc:docChg>
  </pc:docChgLst>
  <pc:docChgLst>
    <pc:chgData name="Simon G Burton" userId="7b817789-b3a9-472e-9cfe-518402a4cf86" providerId="ADAL" clId="{B534DF69-6536-438F-9A77-772C3488747D}"/>
    <pc:docChg chg="custSel delSld modSld">
      <pc:chgData name="Simon G Burton" userId="7b817789-b3a9-472e-9cfe-518402a4cf86" providerId="ADAL" clId="{B534DF69-6536-438F-9A77-772C3488747D}" dt="2022-05-20T11:50:08.243" v="24" actId="207"/>
      <pc:docMkLst>
        <pc:docMk/>
      </pc:docMkLst>
      <pc:sldChg chg="modSp mod">
        <pc:chgData name="Simon G Burton" userId="7b817789-b3a9-472e-9cfe-518402a4cf86" providerId="ADAL" clId="{B534DF69-6536-438F-9A77-772C3488747D}" dt="2022-05-20T11:50:08.243" v="24" actId="207"/>
        <pc:sldMkLst>
          <pc:docMk/>
          <pc:sldMk cId="416191731" sldId="885"/>
        </pc:sldMkLst>
        <pc:graphicFrameChg chg="modGraphic">
          <ac:chgData name="Simon G Burton" userId="7b817789-b3a9-472e-9cfe-518402a4cf86" providerId="ADAL" clId="{B534DF69-6536-438F-9A77-772C3488747D}" dt="2022-05-20T11:50:08.243" v="24" actId="20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del">
        <pc:chgData name="Simon G Burton" userId="7b817789-b3a9-472e-9cfe-518402a4cf86" providerId="ADAL" clId="{B534DF69-6536-438F-9A77-772C3488747D}" dt="2022-05-20T10:59:04.451" v="0" actId="47"/>
        <pc:sldMkLst>
          <pc:docMk/>
          <pc:sldMk cId="2152974282" sldId="886"/>
        </pc:sldMkLst>
      </pc:sldChg>
    </pc:docChg>
  </pc:docChgLst>
  <pc:docChgLst>
    <pc:chgData name="Simon G Burton" userId="7b817789-b3a9-472e-9cfe-518402a4cf86" providerId="ADAL" clId="{BFB8E069-F5D3-4562-992F-F3073E12C4A5}"/>
    <pc:docChg chg="modSld">
      <pc:chgData name="Simon G Burton" userId="7b817789-b3a9-472e-9cfe-518402a4cf86" providerId="ADAL" clId="{BFB8E069-F5D3-4562-992F-F3073E12C4A5}" dt="2022-05-25T09:59:03.672" v="78" actId="20577"/>
      <pc:docMkLst>
        <pc:docMk/>
      </pc:docMkLst>
      <pc:sldChg chg="modSp mod">
        <pc:chgData name="Simon G Burton" userId="7b817789-b3a9-472e-9cfe-518402a4cf86" providerId="ADAL" clId="{BFB8E069-F5D3-4562-992F-F3073E12C4A5}" dt="2022-05-25T09:59:03.672" v="78" actId="20577"/>
        <pc:sldMkLst>
          <pc:docMk/>
          <pc:sldMk cId="416191731" sldId="885"/>
        </pc:sldMkLst>
        <pc:spChg chg="mod">
          <ac:chgData name="Simon G Burton" userId="7b817789-b3a9-472e-9cfe-518402a4cf86" providerId="ADAL" clId="{BFB8E069-F5D3-4562-992F-F3073E12C4A5}" dt="2022-05-25T09:58:02.395" v="64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Simon G Burton" userId="7b817789-b3a9-472e-9cfe-518402a4cf86" providerId="ADAL" clId="{BFB8E069-F5D3-4562-992F-F3073E12C4A5}" dt="2022-05-25T09:59:03.672" v="78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Simon G Burton" userId="7b817789-b3a9-472e-9cfe-518402a4cf86" providerId="ADAL" clId="{A058C4D6-2780-4801-98AA-4DC4543994D8}"/>
    <pc:docChg chg="modSld">
      <pc:chgData name="Simon G Burton" userId="7b817789-b3a9-472e-9cfe-518402a4cf86" providerId="ADAL" clId="{A058C4D6-2780-4801-98AA-4DC4543994D8}" dt="2022-05-17T08:23:06.468" v="59" actId="1076"/>
      <pc:docMkLst>
        <pc:docMk/>
      </pc:docMkLst>
      <pc:sldChg chg="addSp modSp">
        <pc:chgData name="Simon G Burton" userId="7b817789-b3a9-472e-9cfe-518402a4cf86" providerId="ADAL" clId="{A058C4D6-2780-4801-98AA-4DC4543994D8}" dt="2022-05-17T08:23:06.468" v="59" actId="1076"/>
        <pc:sldMkLst>
          <pc:docMk/>
          <pc:sldMk cId="416191731" sldId="885"/>
        </pc:sldMkLst>
        <pc:spChg chg="add mod">
          <ac:chgData name="Simon G Burton" userId="7b817789-b3a9-472e-9cfe-518402a4cf86" providerId="ADAL" clId="{A058C4D6-2780-4801-98AA-4DC4543994D8}" dt="2022-05-17T08:23:06.468" v="59" actId="1076"/>
          <ac:spMkLst>
            <pc:docMk/>
            <pc:sldMk cId="416191731" sldId="885"/>
            <ac:spMk id="5" creationId="{547BB1DC-F8D6-4EEA-9243-749DD9D241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075669"/>
              </p:ext>
            </p:extLst>
          </p:nvPr>
        </p:nvGraphicFramePr>
        <p:xfrm>
          <a:off x="162371" y="364442"/>
          <a:ext cx="8756232" cy="4636563"/>
        </p:xfrm>
        <a:graphic>
          <a:graphicData uri="http://schemas.openxmlformats.org/drawingml/2006/table">
            <a:tbl>
              <a:tblPr firstRow="1" bandRow="1"/>
              <a:tblGrid>
                <a:gridCol w="1705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309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409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057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34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062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8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None/>
                      </a:pPr>
                      <a:r>
                        <a:rPr lang="en-US" sz="700" b="1" i="0" u="none" strike="noStrike" noProof="0" dirty="0">
                          <a:latin typeface="+mn-lt"/>
                        </a:rPr>
                        <a:t>Deferred Changes: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Post Implementation Support completed for XRN 4780C to plan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latin typeface="+mn-lt"/>
                        </a:rPr>
                        <a:t>Data cleanse for XRN5072 completed</a:t>
                      </a:r>
                      <a:endParaRPr lang="en-US" sz="700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XRN4992a: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Post Implementation Support on track to complete on 26/05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Issue identified with the level of aggregation in the RTB invoice, fix identified and build/test in progress, deployment planned for 27/05</a:t>
                      </a:r>
                      <a:endParaRPr lang="en-US" sz="700" b="1" dirty="0">
                        <a:latin typeface="+mn-lt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XRN5188b: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Post Implementation Support on track to complete on 26/05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MAP ID data interim load on track to complete by 25/05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CCR</a:t>
                      </a:r>
                      <a:r>
                        <a:rPr lang="en-US" sz="700" dirty="0">
                          <a:latin typeface="+mn-lt"/>
                        </a:rPr>
                        <a:t> planned to be presented in July ChMC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June ChMC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None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None/>
                      </a:pPr>
                      <a:r>
                        <a:rPr lang="en-US" sz="700" dirty="0"/>
                        <a:t>    </a:t>
                      </a:r>
                      <a:r>
                        <a:rPr lang="en-US" sz="800" dirty="0"/>
                        <a:t>XRN5289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dirty="0">
                          <a:latin typeface="+mn-lt"/>
                        </a:rPr>
                        <a:t>None</a:t>
                      </a:r>
                      <a:endParaRPr lang="en-GB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7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7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Forecast to complete delivery against approved BER </a:t>
                      </a:r>
                      <a:endParaRPr kumimoji="0" lang="en-US" sz="7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3036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XRN4941 -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XRN5007 -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XRN5072 -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XRN5142 -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XRN5180 -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XRN4780C 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Inclusion of Meter Asset Provider Identity (MAP Id) in the UK Link system (CSS Consequential Change)</a:t>
                      </a:r>
                    </a:p>
                    <a:p>
                      <a:pPr lvl="0">
                        <a:buNone/>
                      </a:pPr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XRN4992a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 Modification 0687 Clarification of Supplier of Last Resort (SoLR) Cost Recovery Process</a:t>
                      </a:r>
                    </a:p>
                    <a:p>
                      <a:pPr lvl="0">
                        <a:buNone/>
                      </a:pPr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XRN5188b  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Interim Data Loads of MAP Id into UK Link</a:t>
                      </a:r>
                      <a:endParaRPr lang="en-US" sz="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XRN5091 -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XRN5186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– Aligning capacity booking under the UNC and arrangements set out in relevant </a:t>
                      </a:r>
                      <a:r>
                        <a:rPr lang="en-US" sz="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XRN5187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– Addressing inequalities between capacity booking under the UNC and arrangements set out in the relevant </a:t>
                      </a:r>
                      <a:r>
                        <a:rPr lang="en-US" sz="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endParaRPr lang="en-GB" sz="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XRN5289 – November 21 Major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7668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25th May 2022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5121784" y="3021777"/>
            <a:ext cx="3796818" cy="200055"/>
            <a:chOff x="4309575" y="3517379"/>
            <a:chExt cx="3796818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Overdue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A76A445-592C-4A52-8970-BCB402108F12}"/>
                </a:ext>
              </a:extLst>
            </p:cNvPr>
            <p:cNvGrpSpPr/>
            <p:nvPr/>
          </p:nvGrpSpPr>
          <p:grpSpPr>
            <a:xfrm>
              <a:off x="7171210" y="3517379"/>
              <a:ext cx="935183" cy="200055"/>
              <a:chOff x="4089862" y="3477140"/>
              <a:chExt cx="741910" cy="200055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ECCEAD6-2472-4D87-A28E-12684C26B27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5C02BE8-89DB-4C3B-9770-375E219DAE9D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Not Baselined</a:t>
                </a:r>
              </a:p>
            </p:txBody>
          </p:sp>
        </p:grp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CC60610E-B71C-40C4-9500-D9AE57C30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1722" y="1474255"/>
            <a:ext cx="1751919" cy="68928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68E2AA5-CF68-4A6E-92F4-146D36F7B4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3201" y="2209037"/>
            <a:ext cx="38481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Jay-Jay Prosser</DisplayName>
        <AccountId>210</AccountId>
        <AccountType/>
      </UserInfo>
      <UserInfo>
        <DisplayName>Rob Heggett</DisplayName>
        <AccountId>385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5CA28A-F4E6-4E31-BF20-E75ABC4AB2D1}"/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purl.org/dc/dcmitype/"/>
    <ds:schemaRef ds:uri="856e6b54-728d-4a1a-921a-4039fc36354d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062c7a58-680f-4f64-b38c-ee534b20c862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383</Words>
  <Application>Microsoft Office PowerPoint</Application>
  <PresentationFormat>On-screen Show (16:9)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Arial,Sans-Serif</vt:lpstr>
      <vt:lpstr>Calibri</vt:lpstr>
      <vt:lpstr>Office Theme</vt:lpstr>
      <vt:lpstr>XRN5289 – November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Simon G Burton</cp:lastModifiedBy>
  <cp:revision>67</cp:revision>
  <dcterms:created xsi:type="dcterms:W3CDTF">2018-09-02T17:12:15Z</dcterms:created>
  <dcterms:modified xsi:type="dcterms:W3CDTF">2022-05-25T09:59:10Z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