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3" r:id="rId5"/>
  </p:sldMasterIdLst>
  <p:notesMasterIdLst>
    <p:notesMasterId r:id="rId11"/>
  </p:notesMasterIdLst>
  <p:sldIdLst>
    <p:sldId id="3789" r:id="rId6"/>
    <p:sldId id="3792" r:id="rId7"/>
    <p:sldId id="3793" r:id="rId8"/>
    <p:sldId id="3794" r:id="rId9"/>
    <p:sldId id="3795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92A0F-B536-4FB8-B0E4-CF0565EF3B6D}" v="10" dt="2022-07-04T14:49:04.14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20" d="100"/>
          <a:sy n="20" d="100"/>
        </p:scale>
        <p:origin x="12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ly Haley1" userId="2264ca27-fef1-4fb9-96be-333087b5d2f3" providerId="ADAL" clId="{6FD92A0F-B536-4FB8-B0E4-CF0565EF3B6D}"/>
    <pc:docChg chg="undo redo custSel addSld delSld modSld sldOrd addMainMaster delMainMaster">
      <pc:chgData name="Molly Haley1" userId="2264ca27-fef1-4fb9-96be-333087b5d2f3" providerId="ADAL" clId="{6FD92A0F-B536-4FB8-B0E4-CF0565EF3B6D}" dt="2022-07-04T14:49:05.643" v="17"/>
      <pc:docMkLst>
        <pc:docMk/>
      </pc:docMkLst>
      <pc:sldChg chg="modSp add del ord">
        <pc:chgData name="Molly Haley1" userId="2264ca27-fef1-4fb9-96be-333087b5d2f3" providerId="ADAL" clId="{6FD92A0F-B536-4FB8-B0E4-CF0565EF3B6D}" dt="2022-07-04T14:47:59.035" v="9" actId="47"/>
        <pc:sldMkLst>
          <pc:docMk/>
          <pc:sldMk cId="3144667126" sldId="279"/>
        </pc:sldMkLst>
        <pc:graphicFrameChg chg="mod">
          <ac:chgData name="Molly Haley1" userId="2264ca27-fef1-4fb9-96be-333087b5d2f3" providerId="ADAL" clId="{6FD92A0F-B536-4FB8-B0E4-CF0565EF3B6D}" dt="2022-07-04T14:40:27.581" v="1"/>
          <ac:graphicFrameMkLst>
            <pc:docMk/>
            <pc:sldMk cId="3144667126" sldId="279"/>
            <ac:graphicFrameMk id="4" creationId="{C3E9E796-3360-45B6-B1C1-8A806DCE9B6F}"/>
          </ac:graphicFrameMkLst>
        </pc:graphicFrameChg>
      </pc:sldChg>
      <pc:sldChg chg="add del ord">
        <pc:chgData name="Molly Haley1" userId="2264ca27-fef1-4fb9-96be-333087b5d2f3" providerId="ADAL" clId="{6FD92A0F-B536-4FB8-B0E4-CF0565EF3B6D}" dt="2022-07-04T14:47:59.035" v="9" actId="47"/>
        <pc:sldMkLst>
          <pc:docMk/>
          <pc:sldMk cId="2111697071" sldId="3572"/>
        </pc:sldMkLst>
      </pc:sldChg>
      <pc:sldChg chg="add del ord">
        <pc:chgData name="Molly Haley1" userId="2264ca27-fef1-4fb9-96be-333087b5d2f3" providerId="ADAL" clId="{6FD92A0F-B536-4FB8-B0E4-CF0565EF3B6D}" dt="2022-07-04T14:47:59.035" v="9" actId="47"/>
        <pc:sldMkLst>
          <pc:docMk/>
          <pc:sldMk cId="2422905331" sldId="3573"/>
        </pc:sldMkLst>
      </pc:sldChg>
      <pc:sldChg chg="add del ord">
        <pc:chgData name="Molly Haley1" userId="2264ca27-fef1-4fb9-96be-333087b5d2f3" providerId="ADAL" clId="{6FD92A0F-B536-4FB8-B0E4-CF0565EF3B6D}" dt="2022-07-04T14:47:59.035" v="9" actId="47"/>
        <pc:sldMkLst>
          <pc:docMk/>
          <pc:sldMk cId="1263673470" sldId="3574"/>
        </pc:sldMkLst>
      </pc:sldChg>
      <pc:sldChg chg="add ord">
        <pc:chgData name="Molly Haley1" userId="2264ca27-fef1-4fb9-96be-333087b5d2f3" providerId="ADAL" clId="{6FD92A0F-B536-4FB8-B0E4-CF0565EF3B6D}" dt="2022-07-04T14:49:05.643" v="17"/>
        <pc:sldMkLst>
          <pc:docMk/>
          <pc:sldMk cId="200164367" sldId="3789"/>
        </pc:sldMkLst>
      </pc:sldChg>
      <pc:sldChg chg="add del">
        <pc:chgData name="Molly Haley1" userId="2264ca27-fef1-4fb9-96be-333087b5d2f3" providerId="ADAL" clId="{6FD92A0F-B536-4FB8-B0E4-CF0565EF3B6D}" dt="2022-07-04T14:48:36.513" v="14" actId="47"/>
        <pc:sldMkLst>
          <pc:docMk/>
          <pc:sldMk cId="3355236841" sldId="3792"/>
        </pc:sldMkLst>
      </pc:sldChg>
      <pc:sldChg chg="add del">
        <pc:chgData name="Molly Haley1" userId="2264ca27-fef1-4fb9-96be-333087b5d2f3" providerId="ADAL" clId="{6FD92A0F-B536-4FB8-B0E4-CF0565EF3B6D}" dt="2022-07-04T14:48:36.513" v="14" actId="47"/>
        <pc:sldMkLst>
          <pc:docMk/>
          <pc:sldMk cId="2198704939" sldId="3793"/>
        </pc:sldMkLst>
      </pc:sldChg>
      <pc:sldChg chg="add del">
        <pc:chgData name="Molly Haley1" userId="2264ca27-fef1-4fb9-96be-333087b5d2f3" providerId="ADAL" clId="{6FD92A0F-B536-4FB8-B0E4-CF0565EF3B6D}" dt="2022-07-04T14:48:36.513" v="14" actId="47"/>
        <pc:sldMkLst>
          <pc:docMk/>
          <pc:sldMk cId="256522469" sldId="3794"/>
        </pc:sldMkLst>
      </pc:sldChg>
      <pc:sldChg chg="add del">
        <pc:chgData name="Molly Haley1" userId="2264ca27-fef1-4fb9-96be-333087b5d2f3" providerId="ADAL" clId="{6FD92A0F-B536-4FB8-B0E4-CF0565EF3B6D}" dt="2022-07-04T14:48:36.513" v="14" actId="47"/>
        <pc:sldMkLst>
          <pc:docMk/>
          <pc:sldMk cId="1955098159" sldId="3795"/>
        </pc:sldMkLst>
      </pc:sldChg>
      <pc:sldChg chg="add del">
        <pc:chgData name="Molly Haley1" userId="2264ca27-fef1-4fb9-96be-333087b5d2f3" providerId="ADAL" clId="{6FD92A0F-B536-4FB8-B0E4-CF0565EF3B6D}" dt="2022-07-04T14:48:24.563" v="11"/>
        <pc:sldMkLst>
          <pc:docMk/>
          <pc:sldMk cId="209312545" sldId="3796"/>
        </pc:sldMkLst>
      </pc:sldChg>
      <pc:sldChg chg="add del">
        <pc:chgData name="Molly Haley1" userId="2264ca27-fef1-4fb9-96be-333087b5d2f3" providerId="ADAL" clId="{6FD92A0F-B536-4FB8-B0E4-CF0565EF3B6D}" dt="2022-07-04T14:48:24.563" v="11"/>
        <pc:sldMkLst>
          <pc:docMk/>
          <pc:sldMk cId="3755164909" sldId="3797"/>
        </pc:sldMkLst>
      </pc:sldChg>
      <pc:sldChg chg="add del">
        <pc:chgData name="Molly Haley1" userId="2264ca27-fef1-4fb9-96be-333087b5d2f3" providerId="ADAL" clId="{6FD92A0F-B536-4FB8-B0E4-CF0565EF3B6D}" dt="2022-07-04T14:48:24.563" v="11"/>
        <pc:sldMkLst>
          <pc:docMk/>
          <pc:sldMk cId="3731219307" sldId="3798"/>
        </pc:sldMkLst>
      </pc:sldChg>
      <pc:sldChg chg="add del">
        <pc:chgData name="Molly Haley1" userId="2264ca27-fef1-4fb9-96be-333087b5d2f3" providerId="ADAL" clId="{6FD92A0F-B536-4FB8-B0E4-CF0565EF3B6D}" dt="2022-07-04T14:48:24.563" v="11"/>
        <pc:sldMkLst>
          <pc:docMk/>
          <pc:sldMk cId="3331276472" sldId="3799"/>
        </pc:sldMkLst>
      </pc:sldChg>
      <pc:sldMasterChg chg="delSldLayout">
        <pc:chgData name="Molly Haley1" userId="2264ca27-fef1-4fb9-96be-333087b5d2f3" providerId="ADAL" clId="{6FD92A0F-B536-4FB8-B0E4-CF0565EF3B6D}" dt="2022-07-04T14:48:36.513" v="14" actId="47"/>
        <pc:sldMasterMkLst>
          <pc:docMk/>
          <pc:sldMasterMk cId="0" sldId="2147483648"/>
        </pc:sldMasterMkLst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Molly Haley1" userId="2264ca27-fef1-4fb9-96be-333087b5d2f3" providerId="ADAL" clId="{6FD92A0F-B536-4FB8-B0E4-CF0565EF3B6D}" dt="2022-07-04T14:40:40.948" v="3" actId="47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Molly Haley1" userId="2264ca27-fef1-4fb9-96be-333087b5d2f3" providerId="ADAL" clId="{6FD92A0F-B536-4FB8-B0E4-CF0565EF3B6D}" dt="2022-07-04T14:40:40.948" v="3" actId="47"/>
          <pc:sldLayoutMkLst>
            <pc:docMk/>
            <pc:sldMasterMk cId="0" sldId="2147483648"/>
            <pc:sldLayoutMk cId="4138049049" sldId="2147483663"/>
          </pc:sldLayoutMkLst>
        </pc:sldLayoutChg>
        <pc:sldLayoutChg chg="del">
          <pc:chgData name="Molly Haley1" userId="2264ca27-fef1-4fb9-96be-333087b5d2f3" providerId="ADAL" clId="{6FD92A0F-B536-4FB8-B0E4-CF0565EF3B6D}" dt="2022-07-04T14:48:36.513" v="14" actId="47"/>
          <pc:sldLayoutMkLst>
            <pc:docMk/>
            <pc:sldMasterMk cId="0" sldId="2147483648"/>
            <pc:sldLayoutMk cId="4224511679" sldId="2147483663"/>
          </pc:sldLayoutMkLst>
        </pc:sldLayoutChg>
        <pc:sldLayoutChg chg="del">
          <pc:chgData name="Molly Haley1" userId="2264ca27-fef1-4fb9-96be-333087b5d2f3" providerId="ADAL" clId="{6FD92A0F-B536-4FB8-B0E4-CF0565EF3B6D}" dt="2022-07-04T14:40:40.948" v="3" actId="47"/>
          <pc:sldLayoutMkLst>
            <pc:docMk/>
            <pc:sldMasterMk cId="0" sldId="2147483648"/>
            <pc:sldLayoutMk cId="2481434509" sldId="2147483664"/>
          </pc:sldLayoutMkLst>
        </pc:sldLayoutChg>
      </pc:sldMasterChg>
      <pc:sldMasterChg chg="del delSldLayout">
        <pc:chgData name="Molly Haley1" userId="2264ca27-fef1-4fb9-96be-333087b5d2f3" providerId="ADAL" clId="{6FD92A0F-B536-4FB8-B0E4-CF0565EF3B6D}" dt="2022-07-04T14:40:20.809" v="0" actId="47"/>
        <pc:sldMasterMkLst>
          <pc:docMk/>
          <pc:sldMasterMk cId="2541752853" sldId="2147483663"/>
        </pc:sldMasterMkLst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2618943343" sldId="2147483664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1284600562" sldId="2147483665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1539214347" sldId="2147483666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715239635" sldId="2147483667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1709375193" sldId="2147483668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1166013700" sldId="2147483669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2167378604" sldId="2147483670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1875327289" sldId="2147483671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183547642" sldId="2147483672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1555879966" sldId="2147483673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4257138209" sldId="2147483674"/>
          </pc:sldLayoutMkLst>
        </pc:sldLayoutChg>
        <pc:sldLayoutChg chg="del">
          <pc:chgData name="Molly Haley1" userId="2264ca27-fef1-4fb9-96be-333087b5d2f3" providerId="ADAL" clId="{6FD92A0F-B536-4FB8-B0E4-CF0565EF3B6D}" dt="2022-07-04T14:40:20.809" v="0" actId="47"/>
          <pc:sldLayoutMkLst>
            <pc:docMk/>
            <pc:sldMasterMk cId="2541752853" sldId="2147483663"/>
            <pc:sldLayoutMk cId="3827601282" sldId="2147483675"/>
          </pc:sldLayoutMkLst>
        </pc:sldLayoutChg>
      </pc:sldMasterChg>
      <pc:sldMasterChg chg="add del addSldLayout delSldLayout">
        <pc:chgData name="Molly Haley1" userId="2264ca27-fef1-4fb9-96be-333087b5d2f3" providerId="ADAL" clId="{6FD92A0F-B536-4FB8-B0E4-CF0565EF3B6D}" dt="2022-07-04T14:47:59.035" v="9" actId="47"/>
        <pc:sldMasterMkLst>
          <pc:docMk/>
          <pc:sldMasterMk cId="2649138766" sldId="2147483663"/>
        </pc:sldMasterMkLst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1844311058" sldId="2147483664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2341459862" sldId="2147483665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3350828311" sldId="2147483666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2235541180" sldId="2147483667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1254345831" sldId="2147483668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944837007" sldId="2147483669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3948023678" sldId="2147483670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1376855305" sldId="2147483671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681496413" sldId="2147483672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1257332471" sldId="2147483673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3077895970" sldId="2147483674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649138766" sldId="2147483663"/>
            <pc:sldLayoutMk cId="697513817" sldId="2147483675"/>
          </pc:sldLayoutMkLst>
        </pc:sldLayoutChg>
      </pc:sldMasterChg>
      <pc:sldMasterChg chg="del addSldLayout delSldLayout">
        <pc:chgData name="Molly Haley1" userId="2264ca27-fef1-4fb9-96be-333087b5d2f3" providerId="ADAL" clId="{6FD92A0F-B536-4FB8-B0E4-CF0565EF3B6D}" dt="2022-07-04T14:48:27.634" v="12" actId="47"/>
        <pc:sldMasterMkLst>
          <pc:docMk/>
          <pc:sldMasterMk cId="2917360874" sldId="2147483676"/>
        </pc:sldMasterMkLst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917360874" sldId="2147483676"/>
            <pc:sldLayoutMk cId="2321012166" sldId="2147483677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3574553118" sldId="2147483678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3875809702" sldId="2147483679"/>
          </pc:sldLayoutMkLst>
        </pc:sldLayoutChg>
        <pc:sldLayoutChg chg="add del">
          <pc:chgData name="Molly Haley1" userId="2264ca27-fef1-4fb9-96be-333087b5d2f3" providerId="ADAL" clId="{6FD92A0F-B536-4FB8-B0E4-CF0565EF3B6D}" dt="2022-07-04T14:47:59.035" v="9" actId="47"/>
          <pc:sldLayoutMkLst>
            <pc:docMk/>
            <pc:sldMasterMk cId="2917360874" sldId="2147483676"/>
            <pc:sldLayoutMk cId="2287848705" sldId="2147483680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1544516036" sldId="2147483681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3564801541" sldId="2147483682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4031303050" sldId="2147483683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777309976" sldId="2147483684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3757644775" sldId="2147483685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4145527065" sldId="2147483686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4013430050" sldId="2147483687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672730236" sldId="2147483688"/>
          </pc:sldLayoutMkLst>
        </pc:sldLayoutChg>
        <pc:sldLayoutChg chg="del">
          <pc:chgData name="Molly Haley1" userId="2264ca27-fef1-4fb9-96be-333087b5d2f3" providerId="ADAL" clId="{6FD92A0F-B536-4FB8-B0E4-CF0565EF3B6D}" dt="2022-07-04T14:48:27.634" v="12" actId="47"/>
          <pc:sldLayoutMkLst>
            <pc:docMk/>
            <pc:sldMasterMk cId="2917360874" sldId="2147483676"/>
            <pc:sldLayoutMk cId="3036234713" sldId="214748368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2"/>
            <a:ext cx="20726400" cy="29400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19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9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1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3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753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1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4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03"/>
            <a:ext cx="20726400" cy="2724149"/>
          </a:xfrm>
        </p:spPr>
        <p:txBody>
          <a:bodyPr anchor="t"/>
          <a:lstStyle>
            <a:lvl1pPr algn="l">
              <a:defRPr sz="1066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3"/>
          </a:xfrm>
        </p:spPr>
        <p:txBody>
          <a:bodyPr anchor="b"/>
          <a:lstStyle>
            <a:lvl1pPr marL="0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1pPr>
            <a:lvl2pPr marL="121921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43843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657646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4pPr>
            <a:lvl5pPr marL="4876861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5pPr>
            <a:lvl6pPr marL="6096076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6pPr>
            <a:lvl7pPr marL="7315291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7pPr>
            <a:lvl8pPr marL="8534507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8pPr>
            <a:lvl9pPr marL="9753722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329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00302"/>
            <a:ext cx="10769600" cy="6788149"/>
          </a:xfrm>
        </p:spPr>
        <p:txBody>
          <a:bodyPr/>
          <a:lstStyle>
            <a:lvl1pPr>
              <a:defRPr sz="7467"/>
            </a:lvl1pPr>
            <a:lvl2pPr>
              <a:defRPr sz="6400"/>
            </a:lvl2pPr>
            <a:lvl3pPr>
              <a:defRPr sz="5333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2400302"/>
            <a:ext cx="10769600" cy="6788149"/>
          </a:xfrm>
        </p:spPr>
        <p:txBody>
          <a:bodyPr/>
          <a:lstStyle>
            <a:lvl1pPr>
              <a:defRPr sz="7467"/>
            </a:lvl1pPr>
            <a:lvl2pPr>
              <a:defRPr sz="6400"/>
            </a:lvl2pPr>
            <a:lvl3pPr>
              <a:defRPr sz="5333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088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7"/>
            <a:ext cx="10773835" cy="1279525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49"/>
            <a:ext cx="10773835" cy="7902576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7" y="3070227"/>
            <a:ext cx="10778067" cy="1279525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7" y="4349749"/>
            <a:ext cx="10778067" cy="7902576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19200" y="329275"/>
            <a:ext cx="21945600" cy="1700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89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04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847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4" y="546099"/>
            <a:ext cx="8022168" cy="2324101"/>
          </a:xfrm>
        </p:spPr>
        <p:txBody>
          <a:bodyPr anchor="b"/>
          <a:lstStyle>
            <a:lvl1pPr algn="l">
              <a:defRPr sz="53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03"/>
            <a:ext cx="13631333" cy="11706227"/>
          </a:xfrm>
        </p:spPr>
        <p:txBody>
          <a:bodyPr/>
          <a:lstStyle>
            <a:lvl1pPr>
              <a:defRPr sz="8533"/>
            </a:lvl1pPr>
            <a:lvl2pPr>
              <a:defRPr sz="7467"/>
            </a:lvl2pPr>
            <a:lvl3pPr>
              <a:defRPr sz="6400"/>
            </a:lvl3pPr>
            <a:lvl4pPr>
              <a:defRPr sz="5333"/>
            </a:lvl4pPr>
            <a:lvl5pPr>
              <a:defRPr sz="5333"/>
            </a:lvl5pPr>
            <a:lvl6pPr>
              <a:defRPr sz="5333"/>
            </a:lvl6pPr>
            <a:lvl7pPr>
              <a:defRPr sz="5333"/>
            </a:lvl7pPr>
            <a:lvl8pPr>
              <a:defRPr sz="5333"/>
            </a:lvl8pPr>
            <a:lvl9pPr>
              <a:defRPr sz="5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4" y="2870204"/>
            <a:ext cx="8022168" cy="9382125"/>
          </a:xfrm>
        </p:spPr>
        <p:txBody>
          <a:bodyPr/>
          <a:lstStyle>
            <a:lvl1pPr marL="0" indent="0">
              <a:buNone/>
              <a:defRPr sz="3733"/>
            </a:lvl1pPr>
            <a:lvl2pPr marL="1219215" indent="0">
              <a:buNone/>
              <a:defRPr sz="3200"/>
            </a:lvl2pPr>
            <a:lvl3pPr marL="2438430" indent="0">
              <a:buNone/>
              <a:defRPr sz="2667"/>
            </a:lvl3pPr>
            <a:lvl4pPr marL="3657646" indent="0">
              <a:buNone/>
              <a:defRPr sz="2400"/>
            </a:lvl4pPr>
            <a:lvl5pPr marL="4876861" indent="0">
              <a:buNone/>
              <a:defRPr sz="2400"/>
            </a:lvl5pPr>
            <a:lvl6pPr marL="6096076" indent="0">
              <a:buNone/>
              <a:defRPr sz="2400"/>
            </a:lvl6pPr>
            <a:lvl7pPr marL="7315291" indent="0">
              <a:buNone/>
              <a:defRPr sz="2400"/>
            </a:lvl7pPr>
            <a:lvl8pPr marL="8534507" indent="0">
              <a:buNone/>
              <a:defRPr sz="2400"/>
            </a:lvl8pPr>
            <a:lvl9pPr marL="9753722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863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7"/>
          </a:xfrm>
        </p:spPr>
        <p:txBody>
          <a:bodyPr anchor="b"/>
          <a:lstStyle>
            <a:lvl1pPr algn="l">
              <a:defRPr sz="53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49"/>
            <a:ext cx="14630400" cy="8229600"/>
          </a:xfrm>
        </p:spPr>
        <p:txBody>
          <a:bodyPr/>
          <a:lstStyle>
            <a:lvl1pPr marL="0" indent="0">
              <a:buNone/>
              <a:defRPr sz="8533"/>
            </a:lvl1pPr>
            <a:lvl2pPr marL="1219215" indent="0">
              <a:buNone/>
              <a:defRPr sz="7467"/>
            </a:lvl2pPr>
            <a:lvl3pPr marL="2438430" indent="0">
              <a:buNone/>
              <a:defRPr sz="6400"/>
            </a:lvl3pPr>
            <a:lvl4pPr marL="3657646" indent="0">
              <a:buNone/>
              <a:defRPr sz="5333"/>
            </a:lvl4pPr>
            <a:lvl5pPr marL="4876861" indent="0">
              <a:buNone/>
              <a:defRPr sz="5333"/>
            </a:lvl5pPr>
            <a:lvl6pPr marL="6096076" indent="0">
              <a:buNone/>
              <a:defRPr sz="5333"/>
            </a:lvl6pPr>
            <a:lvl7pPr marL="7315291" indent="0">
              <a:buNone/>
              <a:defRPr sz="5333"/>
            </a:lvl7pPr>
            <a:lvl8pPr marL="8534507" indent="0">
              <a:buNone/>
              <a:defRPr sz="5333"/>
            </a:lvl8pPr>
            <a:lvl9pPr marL="9753722" indent="0">
              <a:buNone/>
              <a:defRPr sz="533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5"/>
          </a:xfrm>
        </p:spPr>
        <p:txBody>
          <a:bodyPr/>
          <a:lstStyle>
            <a:lvl1pPr marL="0" indent="0">
              <a:buNone/>
              <a:defRPr sz="3733"/>
            </a:lvl1pPr>
            <a:lvl2pPr marL="1219215" indent="0">
              <a:buNone/>
              <a:defRPr sz="3200"/>
            </a:lvl2pPr>
            <a:lvl3pPr marL="2438430" indent="0">
              <a:buNone/>
              <a:defRPr sz="2667"/>
            </a:lvl3pPr>
            <a:lvl4pPr marL="3657646" indent="0">
              <a:buNone/>
              <a:defRPr sz="2400"/>
            </a:lvl4pPr>
            <a:lvl5pPr marL="4876861" indent="0">
              <a:buNone/>
              <a:defRPr sz="2400"/>
            </a:lvl5pPr>
            <a:lvl6pPr marL="6096076" indent="0">
              <a:buNone/>
              <a:defRPr sz="2400"/>
            </a:lvl6pPr>
            <a:lvl7pPr marL="7315291" indent="0">
              <a:buNone/>
              <a:defRPr sz="2400"/>
            </a:lvl7pPr>
            <a:lvl8pPr marL="8534507" indent="0">
              <a:buNone/>
              <a:defRPr sz="2400"/>
            </a:lvl8pPr>
            <a:lvl9pPr marL="9753722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978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7" r:id="rId5"/>
    <p:sldLayoutId id="2147483659" r:id="rId6"/>
    <p:sldLayoutId id="2147483660" r:id="rId7"/>
    <p:sldLayoutId id="2147483661" r:id="rId8"/>
    <p:sldLayoutId id="2147483662" r:id="rId9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29275"/>
            <a:ext cx="21945600" cy="1700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25552"/>
            <a:ext cx="21945600" cy="9793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SIPCMContentMarking" descr="{&quot;HashCode&quot;:1209862509,&quot;Placement&quot;:&quot;Footer&quot;,&quot;Top&quot;:384.343,&quot;Left&quot;:284.210876,&quot;SlideWidth&quot;:720,&quot;SlideHeight&quot;:405}">
            <a:extLst>
              <a:ext uri="{FF2B5EF4-FFF2-40B4-BE49-F238E27FC236}">
                <a16:creationId xmlns:a16="http://schemas.microsoft.com/office/drawing/2014/main" id="{EE47C6AD-0003-4E3E-9B23-BE44A3E7F849}"/>
              </a:ext>
            </a:extLst>
          </p:cNvPr>
          <p:cNvSpPr txBox="1"/>
          <p:nvPr userDrawn="1"/>
        </p:nvSpPr>
        <p:spPr>
          <a:xfrm>
            <a:off x="9625275" y="13160994"/>
            <a:ext cx="5133451" cy="4104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2667">
                <a:solidFill>
                  <a:srgbClr val="208BCC"/>
                </a:solidFill>
                <a:latin typeface="Calibri" panose="020F0502020204030204" pitchFamily="34" charset="0"/>
              </a:rPr>
              <a:t>Document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87383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txStyles>
    <p:titleStyle>
      <a:lvl1pPr algn="ctr" defTabSz="2438430" rtl="0" eaLnBrk="1" latinLnBrk="0" hangingPunct="1">
        <a:spcBef>
          <a:spcPct val="0"/>
        </a:spcBef>
        <a:buNone/>
        <a:defRPr sz="7467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11" indent="-914411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981225" indent="-762010" algn="l" defTabSz="2438430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048038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8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267253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–"/>
        <a:defRPr sz="53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486469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»"/>
        <a:defRPr sz="53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670568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6pPr>
      <a:lvl7pPr marL="7924899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7pPr>
      <a:lvl8pPr marL="9144114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8pPr>
      <a:lvl9pPr marL="10363330" indent="-609608" algn="l" defTabSz="24384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430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4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076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291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507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722" algn="l" defTabSz="2438430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29367"/>
            <a:ext cx="20726400" cy="2940051"/>
          </a:xfrm>
        </p:spPr>
        <p:txBody>
          <a:bodyPr/>
          <a:lstStyle/>
          <a:p>
            <a:r>
              <a:rPr lang="en-GB" dirty="0">
                <a:highlight>
                  <a:srgbClr val="FFFFFF"/>
                </a:highlight>
              </a:rPr>
              <a:t>DDP Update</a:t>
            </a:r>
          </a:p>
        </p:txBody>
      </p:sp>
    </p:spTree>
    <p:extLst>
      <p:ext uri="{BB962C8B-B14F-4D97-AF65-F5344CB8AC3E}">
        <p14:creationId xmlns:p14="http://schemas.microsoft.com/office/powerpoint/2010/main" val="20016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DABAC8-2D7D-4F5C-ACCE-13A39BE8E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66" y="1151650"/>
            <a:ext cx="23410669" cy="114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3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B7C92-4F6A-4237-A6F7-D1D763D08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666"/>
            <a:ext cx="24384000" cy="1325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0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597916-B722-4BE1-8003-2A5578913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92" y="607027"/>
            <a:ext cx="21866216" cy="1250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1FBAED-3CB7-4D69-A50E-A948FD6A67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6" b="553"/>
          <a:stretch/>
        </p:blipFill>
        <p:spPr>
          <a:xfrm>
            <a:off x="506884" y="332512"/>
            <a:ext cx="23370232" cy="1303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98159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681AD5-4560-42D5-9E2F-E3D27B1609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4FF1AA-3644-4AE0-8E6D-0A6A4848E51D}">
  <ds:schemaRefs>
    <ds:schemaRef ds:uri="http://schemas.microsoft.com/office/2006/documentManagement/types"/>
    <ds:schemaRef ds:uri="http://purl.org/dc/terms/"/>
    <ds:schemaRef ds:uri="http://www.w3.org/XML/1998/namespace"/>
    <ds:schemaRef ds:uri="a7d5a663-3985-43ac-9aeb-deefd13d97b2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203c7783-ce74-4738-89d6-0f66b674cc8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4BA783-055B-43A0-A650-3767AB606962}"/>
</file>

<file path=docProps/app.xml><?xml version="1.0" encoding="utf-8"?>
<Properties xmlns="http://schemas.openxmlformats.org/officeDocument/2006/extended-properties" xmlns:vt="http://schemas.openxmlformats.org/officeDocument/2006/docPropsVTypes">
  <TotalTime>17086</TotalTime>
  <Words>2</Words>
  <Application>Microsoft Office PowerPoint</Application>
  <PresentationFormat>Custom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 Neue</vt:lpstr>
      <vt:lpstr>Helvetica Neue Medium</vt:lpstr>
      <vt:lpstr>21_BasicWhite</vt:lpstr>
      <vt:lpstr>Office Theme</vt:lpstr>
      <vt:lpstr>DDP Update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Newman</dc:creator>
  <cp:lastModifiedBy>Molly Haley1</cp:lastModifiedBy>
  <cp:revision>52</cp:revision>
  <dcterms:modified xsi:type="dcterms:W3CDTF">2022-07-04T14:49:13Z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MediaServiceImageTags">
    <vt:lpwstr/>
  </property>
</Properties>
</file>