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6374" autoAdjust="0"/>
  </p:normalViewPr>
  <p:slideViewPr>
    <p:cSldViewPr>
      <p:cViewPr varScale="1">
        <p:scale>
          <a:sx n="108" d="100"/>
          <a:sy n="108" d="100"/>
        </p:scale>
        <p:origin x="1224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9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JUNE 2022 – MAY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246014"/>
              </p:ext>
            </p:extLst>
          </p:nvPr>
        </p:nvGraphicFramePr>
        <p:xfrm>
          <a:off x="19305" y="312460"/>
          <a:ext cx="9073010" cy="477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639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98345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448635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446467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647307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575384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647307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575384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503460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575384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654889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543691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503460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529082">
                  <a:extLst>
                    <a:ext uri="{9D8B030D-6E8A-4147-A177-3AD203B41FA5}">
                      <a16:colId xmlns:a16="http://schemas.microsoft.com/office/drawing/2014/main" val="1652992182"/>
                    </a:ext>
                  </a:extLst>
                </a:gridCol>
                <a:gridCol w="538288">
                  <a:extLst>
                    <a:ext uri="{9D8B030D-6E8A-4147-A177-3AD203B41FA5}">
                      <a16:colId xmlns:a16="http://schemas.microsoft.com/office/drawing/2014/main" val="292962328"/>
                    </a:ext>
                  </a:extLst>
                </a:gridCol>
                <a:gridCol w="538288">
                  <a:extLst>
                    <a:ext uri="{9D8B030D-6E8A-4147-A177-3AD203B41FA5}">
                      <a16:colId xmlns:a16="http://schemas.microsoft.com/office/drawing/2014/main" val="787400322"/>
                    </a:ext>
                  </a:extLst>
                </a:gridCol>
              </a:tblGrid>
              <a:tr h="351845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600" dirty="0">
                          <a:latin typeface="+mj-lt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5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379528">
                <a:tc gridSpan="4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July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Sept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Oct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Nov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543135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683945">
                <a:tc rowSpan="5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</a:t>
                      </a:r>
                    </a:p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642807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 Davidson 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65968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XRN5368.2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733028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XRN5368.3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Enhancements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7330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XRN5368.5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  <a:p>
                      <a:pPr algn="ctr"/>
                      <a:endParaRPr lang="en-GB" sz="35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74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8" y="128468"/>
            <a:ext cx="9095985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JUNE 2022 – MAY 2024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3610"/>
              </p:ext>
            </p:extLst>
          </p:nvPr>
        </p:nvGraphicFramePr>
        <p:xfrm>
          <a:off x="7409402" y="2736875"/>
          <a:ext cx="1403401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339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087062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05911"/>
              </p:ext>
            </p:extLst>
          </p:nvPr>
        </p:nvGraphicFramePr>
        <p:xfrm>
          <a:off x="7409402" y="4028455"/>
          <a:ext cx="1400035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00035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67715" y="296400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53438" y="3161147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61286" y="3387674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03843" y="3613874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54609" y="3778775"/>
            <a:ext cx="216316" cy="188665"/>
          </a:xfrm>
          <a:prstGeom prst="star5">
            <a:avLst>
              <a:gd name="adj" fmla="val 16054"/>
              <a:gd name="hf" fmla="val 105146"/>
              <a:gd name="vf" fmla="val 110557"/>
            </a:avLst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256797" y="2541518"/>
            <a:ext cx="3534637" cy="20551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Nov  22 </a:t>
            </a:r>
            <a:endParaRPr lang="en-US" sz="4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2AC8455C-4FB3-4106-BDCD-EAB1B95F4821}"/>
              </a:ext>
            </a:extLst>
          </p:cNvPr>
          <p:cNvSpPr/>
          <p:nvPr/>
        </p:nvSpPr>
        <p:spPr>
          <a:xfrm>
            <a:off x="4067944" y="2279420"/>
            <a:ext cx="360040" cy="301365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5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50" b="1" dirty="0">
                <a:solidFill>
                  <a:schemeClr val="bg1"/>
                </a:solidFill>
              </a:rPr>
              <a:t>1</a:t>
            </a:r>
            <a:r>
              <a:rPr lang="en-GB" sz="350" b="1" baseline="30000" dirty="0">
                <a:solidFill>
                  <a:schemeClr val="bg1"/>
                </a:solidFill>
              </a:rPr>
              <a:t>st</a:t>
            </a:r>
            <a:r>
              <a:rPr lang="en-GB" sz="350" b="1" dirty="0">
                <a:solidFill>
                  <a:schemeClr val="bg1"/>
                </a:solidFill>
              </a:rPr>
              <a:t> Sep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EADAD00-54BA-4628-8178-932BA0330454}"/>
              </a:ext>
            </a:extLst>
          </p:cNvPr>
          <p:cNvSpPr/>
          <p:nvPr/>
        </p:nvSpPr>
        <p:spPr>
          <a:xfrm>
            <a:off x="2264291" y="3154687"/>
            <a:ext cx="1214559" cy="202771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Complete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ACD7209-4948-48D4-A6D6-1B8A70449017}"/>
              </a:ext>
            </a:extLst>
          </p:cNvPr>
          <p:cNvSpPr/>
          <p:nvPr/>
        </p:nvSpPr>
        <p:spPr>
          <a:xfrm>
            <a:off x="2262738" y="3867817"/>
            <a:ext cx="1214559" cy="202771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Complete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75F0BE-B507-4FE1-8F4B-51D1DBDB9A1A}"/>
              </a:ext>
            </a:extLst>
          </p:cNvPr>
          <p:cNvSpPr/>
          <p:nvPr/>
        </p:nvSpPr>
        <p:spPr>
          <a:xfrm>
            <a:off x="2256797" y="4597841"/>
            <a:ext cx="1222053" cy="202771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Complete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3E36D6-FC15-468D-9227-568D5F84DD1E}"/>
              </a:ext>
            </a:extLst>
          </p:cNvPr>
          <p:cNvSpPr/>
          <p:nvPr/>
        </p:nvSpPr>
        <p:spPr>
          <a:xfrm>
            <a:off x="2270734" y="1839637"/>
            <a:ext cx="1216629" cy="202771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Complete</a:t>
            </a:r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D822DF0C-78EE-480C-8B5B-B1A109FED932}"/>
              </a:ext>
            </a:extLst>
          </p:cNvPr>
          <p:cNvSpPr/>
          <p:nvPr/>
        </p:nvSpPr>
        <p:spPr>
          <a:xfrm>
            <a:off x="3416563" y="1875559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0FBB4D00-2DE9-4F35-90FF-EB5CDC246CC9}"/>
              </a:ext>
            </a:extLst>
          </p:cNvPr>
          <p:cNvSpPr/>
          <p:nvPr/>
        </p:nvSpPr>
        <p:spPr>
          <a:xfrm>
            <a:off x="3421927" y="3211187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9A4FF6B1-2EFF-4E13-9C4F-A57D18562D7B}"/>
              </a:ext>
            </a:extLst>
          </p:cNvPr>
          <p:cNvSpPr/>
          <p:nvPr/>
        </p:nvSpPr>
        <p:spPr>
          <a:xfrm>
            <a:off x="3418116" y="3936083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2099C240-E9CA-4BBB-AA28-AF6D0BF6ECCC}"/>
              </a:ext>
            </a:extLst>
          </p:cNvPr>
          <p:cNvSpPr/>
          <p:nvPr/>
        </p:nvSpPr>
        <p:spPr>
          <a:xfrm>
            <a:off x="3416563" y="4664749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13C12C-BD99-4820-B518-98F80904FD0F}"/>
              </a:ext>
            </a:extLst>
          </p:cNvPr>
          <p:cNvSpPr/>
          <p:nvPr/>
        </p:nvSpPr>
        <p:spPr>
          <a:xfrm>
            <a:off x="2268101" y="1208062"/>
            <a:ext cx="3523333" cy="20551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–Apr 22 to Nov  22 </a:t>
            </a:r>
            <a:endParaRPr lang="en-US" sz="4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FBAF1439-2E2D-4B22-90DA-FBEE9904F330}"/>
              </a:ext>
            </a:extLst>
          </p:cNvPr>
          <p:cNvSpPr/>
          <p:nvPr/>
        </p:nvSpPr>
        <p:spPr>
          <a:xfrm>
            <a:off x="5693108" y="123285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BEAB6F0B-E878-4EE7-AFF2-FD3C3F54AED5}"/>
              </a:ext>
            </a:extLst>
          </p:cNvPr>
          <p:cNvSpPr/>
          <p:nvPr/>
        </p:nvSpPr>
        <p:spPr>
          <a:xfrm>
            <a:off x="5685341" y="254689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CC1CE9-9796-4DB7-AC18-61ABCEA0B674}"/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cf630d18-e61c-4028-9a38-243b242ffea6"/>
    <ds:schemaRef ds:uri="8efd7ecd-016e-4331-8b34-b53f63e65c8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(16:9)</PresentationFormat>
  <Paragraphs>95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JUNE 2022 – MAY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2022-06-30T12:43:15Z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