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4" r:id="rId4"/>
    <p:sldMasterId id="2147484063" r:id="rId5"/>
    <p:sldMasterId id="2147484139" r:id="rId6"/>
    <p:sldMasterId id="2147484155" r:id="rId7"/>
    <p:sldMasterId id="2147484165" r:id="rId8"/>
  </p:sldMasterIdLst>
  <p:notesMasterIdLst>
    <p:notesMasterId r:id="rId26"/>
  </p:notesMasterIdLst>
  <p:handoutMasterIdLst>
    <p:handoutMasterId r:id="rId27"/>
  </p:handoutMasterIdLst>
  <p:sldIdLst>
    <p:sldId id="352" r:id="rId9"/>
    <p:sldId id="3625" r:id="rId10"/>
    <p:sldId id="3618" r:id="rId11"/>
    <p:sldId id="826" r:id="rId12"/>
    <p:sldId id="3621" r:id="rId13"/>
    <p:sldId id="3622" r:id="rId14"/>
    <p:sldId id="2034" r:id="rId15"/>
    <p:sldId id="2037" r:id="rId16"/>
    <p:sldId id="267" r:id="rId17"/>
    <p:sldId id="3628" r:id="rId18"/>
    <p:sldId id="3633" r:id="rId19"/>
    <p:sldId id="3634" r:id="rId20"/>
    <p:sldId id="3635" r:id="rId21"/>
    <p:sldId id="3636" r:id="rId22"/>
    <p:sldId id="3629" r:id="rId23"/>
    <p:sldId id="3630" r:id="rId24"/>
    <p:sldId id="3631" r:id="rId25"/>
  </p:sldIdLst>
  <p:sldSz cx="9144000" cy="5143500" type="screen16x9"/>
  <p:notesSz cx="6724650" cy="9774238"/>
  <p:defaultTextStyle>
    <a:defPPr>
      <a:defRPr lang="en-US"/>
    </a:defPPr>
    <a:lvl1pPr algn="l" defTabSz="457166" rtl="0" fontAlgn="base">
      <a:spcBef>
        <a:spcPct val="0"/>
      </a:spcBef>
      <a:spcAft>
        <a:spcPct val="0"/>
      </a:spcAft>
      <a:defRPr kern="1200">
        <a:solidFill>
          <a:schemeClr val="tx1"/>
        </a:solidFill>
        <a:latin typeface="Arial" charset="0"/>
        <a:ea typeface="ＭＳ Ｐゴシック" pitchFamily="34" charset="-128"/>
        <a:cs typeface="+mn-cs"/>
      </a:defRPr>
    </a:lvl1pPr>
    <a:lvl2pPr marL="457166" algn="l" defTabSz="457166" rtl="0" fontAlgn="base">
      <a:spcBef>
        <a:spcPct val="0"/>
      </a:spcBef>
      <a:spcAft>
        <a:spcPct val="0"/>
      </a:spcAft>
      <a:defRPr kern="1200">
        <a:solidFill>
          <a:schemeClr val="tx1"/>
        </a:solidFill>
        <a:latin typeface="Arial" charset="0"/>
        <a:ea typeface="ＭＳ Ｐゴシック" pitchFamily="34" charset="-128"/>
        <a:cs typeface="+mn-cs"/>
      </a:defRPr>
    </a:lvl2pPr>
    <a:lvl3pPr marL="914333" algn="l" defTabSz="457166" rtl="0" fontAlgn="base">
      <a:spcBef>
        <a:spcPct val="0"/>
      </a:spcBef>
      <a:spcAft>
        <a:spcPct val="0"/>
      </a:spcAft>
      <a:defRPr kern="1200">
        <a:solidFill>
          <a:schemeClr val="tx1"/>
        </a:solidFill>
        <a:latin typeface="Arial" charset="0"/>
        <a:ea typeface="ＭＳ Ｐゴシック" pitchFamily="34" charset="-128"/>
        <a:cs typeface="+mn-cs"/>
      </a:defRPr>
    </a:lvl3pPr>
    <a:lvl4pPr marL="1371498" algn="l" defTabSz="457166" rtl="0" fontAlgn="base">
      <a:spcBef>
        <a:spcPct val="0"/>
      </a:spcBef>
      <a:spcAft>
        <a:spcPct val="0"/>
      </a:spcAft>
      <a:defRPr kern="1200">
        <a:solidFill>
          <a:schemeClr val="tx1"/>
        </a:solidFill>
        <a:latin typeface="Arial" charset="0"/>
        <a:ea typeface="ＭＳ Ｐゴシック" pitchFamily="34" charset="-128"/>
        <a:cs typeface="+mn-cs"/>
      </a:defRPr>
    </a:lvl4pPr>
    <a:lvl5pPr marL="1828664" algn="l" defTabSz="457166" rtl="0" fontAlgn="base">
      <a:spcBef>
        <a:spcPct val="0"/>
      </a:spcBef>
      <a:spcAft>
        <a:spcPct val="0"/>
      </a:spcAft>
      <a:defRPr kern="1200">
        <a:solidFill>
          <a:schemeClr val="tx1"/>
        </a:solidFill>
        <a:latin typeface="Arial" charset="0"/>
        <a:ea typeface="ＭＳ Ｐゴシック" pitchFamily="34" charset="-128"/>
        <a:cs typeface="+mn-cs"/>
      </a:defRPr>
    </a:lvl5pPr>
    <a:lvl6pPr marL="2285829" algn="l" defTabSz="914333" rtl="0" eaLnBrk="1" latinLnBrk="0" hangingPunct="1">
      <a:defRPr kern="1200">
        <a:solidFill>
          <a:schemeClr val="tx1"/>
        </a:solidFill>
        <a:latin typeface="Arial" charset="0"/>
        <a:ea typeface="ＭＳ Ｐゴシック" pitchFamily="34" charset="-128"/>
        <a:cs typeface="+mn-cs"/>
      </a:defRPr>
    </a:lvl6pPr>
    <a:lvl7pPr marL="2742995" algn="l" defTabSz="914333" rtl="0" eaLnBrk="1" latinLnBrk="0" hangingPunct="1">
      <a:defRPr kern="1200">
        <a:solidFill>
          <a:schemeClr val="tx1"/>
        </a:solidFill>
        <a:latin typeface="Arial" charset="0"/>
        <a:ea typeface="ＭＳ Ｐゴシック" pitchFamily="34" charset="-128"/>
        <a:cs typeface="+mn-cs"/>
      </a:defRPr>
    </a:lvl7pPr>
    <a:lvl8pPr marL="3200160" algn="l" defTabSz="914333" rtl="0" eaLnBrk="1" latinLnBrk="0" hangingPunct="1">
      <a:defRPr kern="1200">
        <a:solidFill>
          <a:schemeClr val="tx1"/>
        </a:solidFill>
        <a:latin typeface="Arial" charset="0"/>
        <a:ea typeface="ＭＳ Ｐゴシック" pitchFamily="34" charset="-128"/>
        <a:cs typeface="+mn-cs"/>
      </a:defRPr>
    </a:lvl8pPr>
    <a:lvl9pPr marL="3657326" algn="l" defTabSz="914333"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061" userDrawn="1">
          <p15:clr>
            <a:srgbClr val="A4A3A4"/>
          </p15:clr>
        </p15:guide>
        <p15:guide id="2" pos="2095" userDrawn="1">
          <p15:clr>
            <a:srgbClr val="A4A3A4"/>
          </p15:clr>
        </p15:guide>
        <p15:guide id="3" orient="horz" pos="3325" userDrawn="1">
          <p15:clr>
            <a:srgbClr val="A4A3A4"/>
          </p15:clr>
        </p15:guide>
        <p15:guide id="4" pos="207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Krupa" initials="EK" lastIdx="1" clrIdx="0"/>
  <p:cmAuthor id="2" name="Laing, Stephen" initials="LS" lastIdx="1" clrIdx="1">
    <p:extLst>
      <p:ext uri="{19B8F6BF-5375-455C-9EA6-DF929625EA0E}">
        <p15:presenceInfo xmlns:p15="http://schemas.microsoft.com/office/powerpoint/2012/main" userId="S-1-5-21-4145888014-839675345-3125187760-1697" providerId="AD"/>
      </p:ext>
    </p:extLst>
  </p:cmAuthor>
  <p:cmAuthor id="3" name="Smitha Pichrikat" initials="SP" lastIdx="1" clrIdx="2">
    <p:extLst>
      <p:ext uri="{19B8F6BF-5375-455C-9EA6-DF929625EA0E}">
        <p15:presenceInfo xmlns:p15="http://schemas.microsoft.com/office/powerpoint/2012/main" userId="S-1-5-21-4145888014-839675345-3125187760-33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9F0E"/>
    <a:srgbClr val="26A412"/>
    <a:srgbClr val="CED1E2"/>
    <a:srgbClr val="FFCC00"/>
    <a:srgbClr val="E8EAF1"/>
    <a:srgbClr val="CED1E1"/>
    <a:srgbClr val="3E5AA8"/>
    <a:srgbClr val="D2232A"/>
    <a:srgbClr val="0070C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31" autoAdjust="0"/>
    <p:restoredTop sz="94796" autoAdjust="0"/>
  </p:normalViewPr>
  <p:slideViewPr>
    <p:cSldViewPr snapToGrid="0">
      <p:cViewPr varScale="1">
        <p:scale>
          <a:sx n="52" d="100"/>
          <a:sy n="52" d="100"/>
        </p:scale>
        <p:origin x="60" y="192"/>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061"/>
        <p:guide pos="2095"/>
        <p:guide orient="horz" pos="3325"/>
        <p:guide pos="207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lly Haley1" userId="2264ca27-fef1-4fb9-96be-333087b5d2f3" providerId="ADAL" clId="{5C8D5BF3-07C0-4808-A85E-B22BA5491C9E}"/>
    <pc:docChg chg="modSld sldOrd">
      <pc:chgData name="Molly Haley1" userId="2264ca27-fef1-4fb9-96be-333087b5d2f3" providerId="ADAL" clId="{5C8D5BF3-07C0-4808-A85E-B22BA5491C9E}" dt="2022-07-04T15:07:35.810" v="1"/>
      <pc:docMkLst>
        <pc:docMk/>
      </pc:docMkLst>
      <pc:sldChg chg="ord">
        <pc:chgData name="Molly Haley1" userId="2264ca27-fef1-4fb9-96be-333087b5d2f3" providerId="ADAL" clId="{5C8D5BF3-07C0-4808-A85E-B22BA5491C9E}" dt="2022-07-04T15:07:35.810" v="1"/>
        <pc:sldMkLst>
          <pc:docMk/>
          <pc:sldMk cId="3324695576" sldId="352"/>
        </pc:sldMkLst>
      </pc:sldChg>
      <pc:sldChg chg="ord">
        <pc:chgData name="Molly Haley1" userId="2264ca27-fef1-4fb9-96be-333087b5d2f3" providerId="ADAL" clId="{5C8D5BF3-07C0-4808-A85E-B22BA5491C9E}" dt="2022-07-04T15:07:35.810" v="1"/>
        <pc:sldMkLst>
          <pc:docMk/>
          <pc:sldMk cId="4003900481" sldId="3625"/>
        </pc:sldMkLst>
      </pc:sldChg>
    </pc:docChg>
  </pc:docChgLst>
  <pc:docChgLst>
    <pc:chgData name="Emma J Lyndon" userId="fefd1f69-c297-4970-add2-0b667d1abc1f" providerId="ADAL" clId="{B287CD55-8926-419A-9C20-1C93B4E68029}"/>
    <pc:docChg chg="custSel addSld delSld modSld">
      <pc:chgData name="Emma J Lyndon" userId="fefd1f69-c297-4970-add2-0b667d1abc1f" providerId="ADAL" clId="{B287CD55-8926-419A-9C20-1C93B4E68029}" dt="2022-07-01T11:58:50.070" v="4605" actId="2696"/>
      <pc:docMkLst>
        <pc:docMk/>
      </pc:docMkLst>
      <pc:sldChg chg="modSp mod">
        <pc:chgData name="Emma J Lyndon" userId="fefd1f69-c297-4970-add2-0b667d1abc1f" providerId="ADAL" clId="{B287CD55-8926-419A-9C20-1C93B4E68029}" dt="2022-06-30T13:07:51.374" v="3" actId="20577"/>
        <pc:sldMkLst>
          <pc:docMk/>
          <pc:sldMk cId="3324695576" sldId="352"/>
        </pc:sldMkLst>
        <pc:spChg chg="mod">
          <ac:chgData name="Emma J Lyndon" userId="fefd1f69-c297-4970-add2-0b667d1abc1f" providerId="ADAL" clId="{B287CD55-8926-419A-9C20-1C93B4E68029}" dt="2022-06-30T13:07:51.374" v="3" actId="20577"/>
          <ac:spMkLst>
            <pc:docMk/>
            <pc:sldMk cId="3324695576" sldId="352"/>
            <ac:spMk id="5" creationId="{00000000-0000-0000-0000-000000000000}"/>
          </ac:spMkLst>
        </pc:spChg>
      </pc:sldChg>
      <pc:sldChg chg="modSp mod">
        <pc:chgData name="Emma J Lyndon" userId="fefd1f69-c297-4970-add2-0b667d1abc1f" providerId="ADAL" clId="{B287CD55-8926-419A-9C20-1C93B4E68029}" dt="2022-07-01T11:46:49.272" v="3916" actId="20577"/>
        <pc:sldMkLst>
          <pc:docMk/>
          <pc:sldMk cId="1330211914" sldId="826"/>
        </pc:sldMkLst>
        <pc:graphicFrameChg chg="mod modGraphic">
          <ac:chgData name="Emma J Lyndon" userId="fefd1f69-c297-4970-add2-0b667d1abc1f" providerId="ADAL" clId="{B287CD55-8926-419A-9C20-1C93B4E68029}" dt="2022-07-01T11:46:49.272" v="3916" actId="20577"/>
          <ac:graphicFrameMkLst>
            <pc:docMk/>
            <pc:sldMk cId="1330211914" sldId="826"/>
            <ac:graphicFrameMk id="5" creationId="{219FB592-139D-4CB0-9645-9CA8D04940FF}"/>
          </ac:graphicFrameMkLst>
        </pc:graphicFrameChg>
      </pc:sldChg>
      <pc:sldChg chg="add del">
        <pc:chgData name="Emma J Lyndon" userId="fefd1f69-c297-4970-add2-0b667d1abc1f" providerId="ADAL" clId="{B287CD55-8926-419A-9C20-1C93B4E68029}" dt="2022-07-01T11:58:08.979" v="4602"/>
        <pc:sldMkLst>
          <pc:docMk/>
          <pc:sldMk cId="3973719792" sldId="2034"/>
        </pc:sldMkLst>
      </pc:sldChg>
      <pc:sldChg chg="modSp add del">
        <pc:chgData name="Emma J Lyndon" userId="fefd1f69-c297-4970-add2-0b667d1abc1f" providerId="ADAL" clId="{B287CD55-8926-419A-9C20-1C93B4E68029}" dt="2022-07-01T11:58:08.979" v="4602"/>
        <pc:sldMkLst>
          <pc:docMk/>
          <pc:sldMk cId="3615397338" sldId="2037"/>
        </pc:sldMkLst>
        <pc:graphicFrameChg chg="mod">
          <ac:chgData name="Emma J Lyndon" userId="fefd1f69-c297-4970-add2-0b667d1abc1f" providerId="ADAL" clId="{B287CD55-8926-419A-9C20-1C93B4E68029}" dt="2022-07-01T11:58:08.979" v="4602"/>
          <ac:graphicFrameMkLst>
            <pc:docMk/>
            <pc:sldMk cId="3615397338" sldId="2037"/>
            <ac:graphicFrameMk id="8" creationId="{461EDD28-4C35-4367-A0DF-B8864F3AFD95}"/>
          </ac:graphicFrameMkLst>
        </pc:graphicFrameChg>
      </pc:sldChg>
      <pc:sldChg chg="del">
        <pc:chgData name="Emma J Lyndon" userId="fefd1f69-c297-4970-add2-0b667d1abc1f" providerId="ADAL" clId="{B287CD55-8926-419A-9C20-1C93B4E68029}" dt="2022-07-01T11:58:50.070" v="4605" actId="2696"/>
        <pc:sldMkLst>
          <pc:docMk/>
          <pc:sldMk cId="1464886784" sldId="3614"/>
        </pc:sldMkLst>
      </pc:sldChg>
      <pc:sldChg chg="modSp mod">
        <pc:chgData name="Emma J Lyndon" userId="fefd1f69-c297-4970-add2-0b667d1abc1f" providerId="ADAL" clId="{B287CD55-8926-419A-9C20-1C93B4E68029}" dt="2022-07-01T11:45:40.425" v="3828" actId="20577"/>
        <pc:sldMkLst>
          <pc:docMk/>
          <pc:sldMk cId="3651624517" sldId="3618"/>
        </pc:sldMkLst>
        <pc:graphicFrameChg chg="modGraphic">
          <ac:chgData name="Emma J Lyndon" userId="fefd1f69-c297-4970-add2-0b667d1abc1f" providerId="ADAL" clId="{B287CD55-8926-419A-9C20-1C93B4E68029}" dt="2022-07-01T11:45:40.425" v="3828" actId="20577"/>
          <ac:graphicFrameMkLst>
            <pc:docMk/>
            <pc:sldMk cId="3651624517" sldId="3618"/>
            <ac:graphicFrameMk id="5" creationId="{219FB592-139D-4CB0-9645-9CA8D04940FF}"/>
          </ac:graphicFrameMkLst>
        </pc:graphicFrameChg>
      </pc:sldChg>
      <pc:sldChg chg="modSp mod">
        <pc:chgData name="Emma J Lyndon" userId="fefd1f69-c297-4970-add2-0b667d1abc1f" providerId="ADAL" clId="{B287CD55-8926-419A-9C20-1C93B4E68029}" dt="2022-07-01T11:50:47.943" v="4483" actId="20577"/>
        <pc:sldMkLst>
          <pc:docMk/>
          <pc:sldMk cId="2188896848" sldId="3621"/>
        </pc:sldMkLst>
        <pc:graphicFrameChg chg="modGraphic">
          <ac:chgData name="Emma J Lyndon" userId="fefd1f69-c297-4970-add2-0b667d1abc1f" providerId="ADAL" clId="{B287CD55-8926-419A-9C20-1C93B4E68029}" dt="2022-07-01T11:50:22.585" v="4443" actId="20577"/>
          <ac:graphicFrameMkLst>
            <pc:docMk/>
            <pc:sldMk cId="2188896848" sldId="3621"/>
            <ac:graphicFrameMk id="3" creationId="{F3EE4070-1E0E-43EC-8240-D57C29F44E59}"/>
          </ac:graphicFrameMkLst>
        </pc:graphicFrameChg>
        <pc:graphicFrameChg chg="modGraphic">
          <ac:chgData name="Emma J Lyndon" userId="fefd1f69-c297-4970-add2-0b667d1abc1f" providerId="ADAL" clId="{B287CD55-8926-419A-9C20-1C93B4E68029}" dt="2022-07-01T11:50:47.943" v="4483" actId="20577"/>
          <ac:graphicFrameMkLst>
            <pc:docMk/>
            <pc:sldMk cId="2188896848" sldId="3621"/>
            <ac:graphicFrameMk id="4" creationId="{72C5B7DC-B944-44B7-A24B-EB6EA060C945}"/>
          </ac:graphicFrameMkLst>
        </pc:graphicFrameChg>
        <pc:graphicFrameChg chg="modGraphic">
          <ac:chgData name="Emma J Lyndon" userId="fefd1f69-c297-4970-add2-0b667d1abc1f" providerId="ADAL" clId="{B287CD55-8926-419A-9C20-1C93B4E68029}" dt="2022-07-01T11:50:11.850" v="4442" actId="20577"/>
          <ac:graphicFrameMkLst>
            <pc:docMk/>
            <pc:sldMk cId="2188896848" sldId="3621"/>
            <ac:graphicFrameMk id="5" creationId="{219FB592-139D-4CB0-9645-9CA8D04940FF}"/>
          </ac:graphicFrameMkLst>
        </pc:graphicFrameChg>
      </pc:sldChg>
      <pc:sldChg chg="modSp mod">
        <pc:chgData name="Emma J Lyndon" userId="fefd1f69-c297-4970-add2-0b667d1abc1f" providerId="ADAL" clId="{B287CD55-8926-419A-9C20-1C93B4E68029}" dt="2022-07-01T11:53:22.710" v="4590" actId="20577"/>
        <pc:sldMkLst>
          <pc:docMk/>
          <pc:sldMk cId="4125565058" sldId="3622"/>
        </pc:sldMkLst>
        <pc:graphicFrameChg chg="modGraphic">
          <ac:chgData name="Emma J Lyndon" userId="fefd1f69-c297-4970-add2-0b667d1abc1f" providerId="ADAL" clId="{B287CD55-8926-419A-9C20-1C93B4E68029}" dt="2022-07-01T11:53:22.710" v="4590" actId="20577"/>
          <ac:graphicFrameMkLst>
            <pc:docMk/>
            <pc:sldMk cId="4125565058" sldId="3622"/>
            <ac:graphicFrameMk id="5" creationId="{219FB592-139D-4CB0-9645-9CA8D04940FF}"/>
          </ac:graphicFrameMkLst>
        </pc:graphicFrameChg>
      </pc:sldChg>
      <pc:sldChg chg="del">
        <pc:chgData name="Emma J Lyndon" userId="fefd1f69-c297-4970-add2-0b667d1abc1f" providerId="ADAL" clId="{B287CD55-8926-419A-9C20-1C93B4E68029}" dt="2022-07-01T11:51:07.798" v="4484" actId="2696"/>
        <pc:sldMkLst>
          <pc:docMk/>
          <pc:sldMk cId="4150386916" sldId="3623"/>
        </pc:sldMkLst>
      </pc:sldChg>
      <pc:sldChg chg="modSp mod">
        <pc:chgData name="Emma J Lyndon" userId="fefd1f69-c297-4970-add2-0b667d1abc1f" providerId="ADAL" clId="{B287CD55-8926-419A-9C20-1C93B4E68029}" dt="2022-07-01T11:12:56.438" v="2151" actId="20577"/>
        <pc:sldMkLst>
          <pc:docMk/>
          <pc:sldMk cId="4003900481" sldId="3625"/>
        </pc:sldMkLst>
        <pc:graphicFrameChg chg="modGraphic">
          <ac:chgData name="Emma J Lyndon" userId="fefd1f69-c297-4970-add2-0b667d1abc1f" providerId="ADAL" clId="{B287CD55-8926-419A-9C20-1C93B4E68029}" dt="2022-07-01T11:12:56.438" v="2151" actId="20577"/>
          <ac:graphicFrameMkLst>
            <pc:docMk/>
            <pc:sldMk cId="4003900481" sldId="3625"/>
            <ac:graphicFrameMk id="4" creationId="{00000000-0000-0000-0000-000000000000}"/>
          </ac:graphicFrameMkLst>
        </pc:graphicFrameChg>
      </pc:sldChg>
      <pc:sldChg chg="del">
        <pc:chgData name="Emma J Lyndon" userId="fefd1f69-c297-4970-add2-0b667d1abc1f" providerId="ADAL" clId="{B287CD55-8926-419A-9C20-1C93B4E68029}" dt="2022-07-01T11:54:53.423" v="4591" actId="2696"/>
        <pc:sldMkLst>
          <pc:docMk/>
          <pc:sldMk cId="2793497269" sldId="3626"/>
        </pc:sldMkLst>
      </pc:sldChg>
      <pc:sldChg chg="del">
        <pc:chgData name="Emma J Lyndon" userId="fefd1f69-c297-4970-add2-0b667d1abc1f" providerId="ADAL" clId="{B287CD55-8926-419A-9C20-1C93B4E68029}" dt="2022-07-01T11:54:57.099" v="4592" actId="2696"/>
        <pc:sldMkLst>
          <pc:docMk/>
          <pc:sldMk cId="2804278967" sldId="3627"/>
        </pc:sldMkLst>
      </pc:sldChg>
      <pc:sldChg chg="new del">
        <pc:chgData name="Emma J Lyndon" userId="fefd1f69-c297-4970-add2-0b667d1abc1f" providerId="ADAL" clId="{B287CD55-8926-419A-9C20-1C93B4E68029}" dt="2022-07-01T11:58:20.794" v="4603" actId="2696"/>
        <pc:sldMkLst>
          <pc:docMk/>
          <pc:sldMk cId="2801967742" sldId="3637"/>
        </pc:sldMkLst>
      </pc:sldChg>
      <pc:sldChg chg="new del">
        <pc:chgData name="Emma J Lyndon" userId="fefd1f69-c297-4970-add2-0b667d1abc1f" providerId="ADAL" clId="{B287CD55-8926-419A-9C20-1C93B4E68029}" dt="2022-07-01T11:58:23.716" v="4604" actId="2696"/>
        <pc:sldMkLst>
          <pc:docMk/>
          <pc:sldMk cId="4213370138" sldId="3638"/>
        </pc:sldMkLst>
      </pc:sldChg>
      <pc:sldMasterChg chg="delSldLayout">
        <pc:chgData name="Emma J Lyndon" userId="fefd1f69-c297-4970-add2-0b667d1abc1f" providerId="ADAL" clId="{B287CD55-8926-419A-9C20-1C93B4E68029}" dt="2022-07-01T11:56:52.190" v="4599" actId="2696"/>
        <pc:sldMasterMkLst>
          <pc:docMk/>
          <pc:sldMasterMk cId="1654481090" sldId="2147484155"/>
        </pc:sldMasterMkLst>
        <pc:sldLayoutChg chg="del">
          <pc:chgData name="Emma J Lyndon" userId="fefd1f69-c297-4970-add2-0b667d1abc1f" providerId="ADAL" clId="{B287CD55-8926-419A-9C20-1C93B4E68029}" dt="2022-07-01T11:56:52.190" v="4599" actId="2696"/>
          <pc:sldLayoutMkLst>
            <pc:docMk/>
            <pc:sldMasterMk cId="1654481090" sldId="2147484155"/>
            <pc:sldLayoutMk cId="3252976945" sldId="214748416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9" y="2"/>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t"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GB"/>
          </a:p>
        </p:txBody>
      </p:sp>
      <p:sp>
        <p:nvSpPr>
          <p:cNvPr id="65539" name="Rectangle 3"/>
          <p:cNvSpPr>
            <a:spLocks noGrp="1" noChangeArrowheads="1"/>
          </p:cNvSpPr>
          <p:nvPr>
            <p:ph type="dt" sz="quarter" idx="1"/>
          </p:nvPr>
        </p:nvSpPr>
        <p:spPr bwMode="auto">
          <a:xfrm>
            <a:off x="3734281" y="2"/>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t" anchorCtr="0" compatLnSpc="1">
            <a:prstTxWarp prst="textNoShape">
              <a:avLst/>
            </a:prstTxWarp>
          </a:bodyPr>
          <a:lstStyle>
            <a:lvl1pPr algn="r" eaLnBrk="0" hangingPunct="0">
              <a:defRPr sz="1200">
                <a:latin typeface="Arial" pitchFamily="34" charset="0"/>
              </a:defRPr>
            </a:lvl1pPr>
          </a:lstStyle>
          <a:p>
            <a:pPr>
              <a:defRPr/>
            </a:pPr>
            <a:fld id="{35915AD2-10A0-4F07-9C90-55F5737F54B9}" type="datetime1">
              <a:rPr lang="en-GB"/>
              <a:pPr>
                <a:defRPr/>
              </a:pPr>
              <a:t>04/07/2022</a:t>
            </a:fld>
            <a:endParaRPr lang="en-GB"/>
          </a:p>
        </p:txBody>
      </p:sp>
      <p:sp>
        <p:nvSpPr>
          <p:cNvPr id="65540" name="Rectangle 4"/>
          <p:cNvSpPr>
            <a:spLocks noGrp="1" noChangeArrowheads="1"/>
          </p:cNvSpPr>
          <p:nvPr>
            <p:ph type="ftr" sz="quarter" idx="2"/>
          </p:nvPr>
        </p:nvSpPr>
        <p:spPr bwMode="auto">
          <a:xfrm>
            <a:off x="9" y="10024886"/>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b"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GB"/>
          </a:p>
        </p:txBody>
      </p:sp>
      <p:sp>
        <p:nvSpPr>
          <p:cNvPr id="65541" name="Rectangle 5"/>
          <p:cNvSpPr>
            <a:spLocks noGrp="1" noChangeArrowheads="1"/>
          </p:cNvSpPr>
          <p:nvPr>
            <p:ph type="sldNum" sz="quarter" idx="3"/>
          </p:nvPr>
        </p:nvSpPr>
        <p:spPr bwMode="auto">
          <a:xfrm>
            <a:off x="3734281" y="10024886"/>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b" anchorCtr="0" compatLnSpc="1">
            <a:prstTxWarp prst="textNoShape">
              <a:avLst/>
            </a:prstTxWarp>
          </a:bodyPr>
          <a:lstStyle>
            <a:lvl1pPr algn="r" eaLnBrk="0" hangingPunct="0">
              <a:defRPr sz="1200">
                <a:latin typeface="Arial" pitchFamily="34" charset="0"/>
              </a:defRPr>
            </a:lvl1pPr>
          </a:lstStyle>
          <a:p>
            <a:pPr>
              <a:defRPr/>
            </a:pPr>
            <a:fld id="{9B2C83C7-81E3-4FFC-ABB8-6C2E0AC39E1C}" type="slidenum">
              <a:rPr lang="en-GB"/>
              <a:pPr>
                <a:defRPr/>
              </a:pPr>
              <a:t>‹#›</a:t>
            </a:fld>
            <a:endParaRPr lang="en-GB"/>
          </a:p>
        </p:txBody>
      </p:sp>
    </p:spTree>
    <p:extLst>
      <p:ext uri="{BB962C8B-B14F-4D97-AF65-F5344CB8AC3E}">
        <p14:creationId xmlns:p14="http://schemas.microsoft.com/office/powerpoint/2010/main" val="15953980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 y="10"/>
            <a:ext cx="2857977" cy="527741"/>
          </a:xfrm>
          <a:prstGeom prst="rect">
            <a:avLst/>
          </a:prstGeom>
        </p:spPr>
        <p:txBody>
          <a:bodyPr vert="horz" lIns="90085" tIns="45037" rIns="90085" bIns="45037" rtlCol="0"/>
          <a:lstStyle>
            <a:lvl1pPr algn="l">
              <a:defRPr sz="1200"/>
            </a:lvl1pPr>
          </a:lstStyle>
          <a:p>
            <a:endParaRPr lang="en-GB"/>
          </a:p>
        </p:txBody>
      </p:sp>
      <p:sp>
        <p:nvSpPr>
          <p:cNvPr id="3" name="Date Placeholder 2"/>
          <p:cNvSpPr>
            <a:spLocks noGrp="1"/>
          </p:cNvSpPr>
          <p:nvPr>
            <p:ph type="dt" idx="1"/>
          </p:nvPr>
        </p:nvSpPr>
        <p:spPr>
          <a:xfrm>
            <a:off x="3734370" y="10"/>
            <a:ext cx="2857977" cy="527741"/>
          </a:xfrm>
          <a:prstGeom prst="rect">
            <a:avLst/>
          </a:prstGeom>
        </p:spPr>
        <p:txBody>
          <a:bodyPr vert="horz" lIns="90085" tIns="45037" rIns="90085" bIns="45037" rtlCol="0"/>
          <a:lstStyle>
            <a:lvl1pPr algn="r">
              <a:defRPr sz="1200"/>
            </a:lvl1pPr>
          </a:lstStyle>
          <a:p>
            <a:fld id="{4F0B033A-D7A2-4873-87D3-52E71CC76346}" type="datetimeFigureOut">
              <a:rPr lang="en-GB" smtClean="0"/>
              <a:t>04/07/2022</a:t>
            </a:fld>
            <a:endParaRPr lang="en-GB"/>
          </a:p>
        </p:txBody>
      </p:sp>
      <p:sp>
        <p:nvSpPr>
          <p:cNvPr id="4" name="Slide Image Placeholder 3"/>
          <p:cNvSpPr>
            <a:spLocks noGrp="1" noRot="1" noChangeAspect="1"/>
          </p:cNvSpPr>
          <p:nvPr>
            <p:ph type="sldImg" idx="2"/>
          </p:nvPr>
        </p:nvSpPr>
        <p:spPr>
          <a:xfrm>
            <a:off x="-215900" y="792163"/>
            <a:ext cx="7037388" cy="3957637"/>
          </a:xfrm>
          <a:prstGeom prst="rect">
            <a:avLst/>
          </a:prstGeom>
          <a:noFill/>
          <a:ln w="12700">
            <a:solidFill>
              <a:prstClr val="black"/>
            </a:solidFill>
          </a:ln>
        </p:spPr>
        <p:txBody>
          <a:bodyPr vert="horz" lIns="90085" tIns="45037" rIns="90085" bIns="45037" rtlCol="0" anchor="ctr"/>
          <a:lstStyle/>
          <a:p>
            <a:endParaRPr lang="en-GB"/>
          </a:p>
        </p:txBody>
      </p:sp>
      <p:sp>
        <p:nvSpPr>
          <p:cNvPr id="5" name="Notes Placeholder 4"/>
          <p:cNvSpPr>
            <a:spLocks noGrp="1"/>
          </p:cNvSpPr>
          <p:nvPr>
            <p:ph type="body" sz="quarter" idx="3"/>
          </p:nvPr>
        </p:nvSpPr>
        <p:spPr>
          <a:xfrm>
            <a:off x="660012" y="5014389"/>
            <a:ext cx="5273869" cy="4749668"/>
          </a:xfrm>
          <a:prstGeom prst="rect">
            <a:avLst/>
          </a:prstGeom>
        </p:spPr>
        <p:txBody>
          <a:bodyPr vert="horz" lIns="90085" tIns="45037" rIns="90085" bIns="4503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0" y="10025393"/>
            <a:ext cx="2857977" cy="527741"/>
          </a:xfrm>
          <a:prstGeom prst="rect">
            <a:avLst/>
          </a:prstGeom>
        </p:spPr>
        <p:txBody>
          <a:bodyPr vert="horz" lIns="90085" tIns="45037" rIns="90085" bIns="45037" rtlCol="0" anchor="b"/>
          <a:lstStyle>
            <a:lvl1pPr algn="l">
              <a:defRPr sz="1200"/>
            </a:lvl1pPr>
          </a:lstStyle>
          <a:p>
            <a:endParaRPr lang="en-GB"/>
          </a:p>
        </p:txBody>
      </p:sp>
      <p:sp>
        <p:nvSpPr>
          <p:cNvPr id="7" name="Slide Number Placeholder 6"/>
          <p:cNvSpPr>
            <a:spLocks noGrp="1"/>
          </p:cNvSpPr>
          <p:nvPr>
            <p:ph type="sldNum" sz="quarter" idx="5"/>
          </p:nvPr>
        </p:nvSpPr>
        <p:spPr>
          <a:xfrm>
            <a:off x="3734370" y="10025393"/>
            <a:ext cx="2857977" cy="527741"/>
          </a:xfrm>
          <a:prstGeom prst="rect">
            <a:avLst/>
          </a:prstGeom>
        </p:spPr>
        <p:txBody>
          <a:bodyPr vert="horz" lIns="90085" tIns="45037" rIns="90085" bIns="45037" rtlCol="0" anchor="b"/>
          <a:lstStyle>
            <a:lvl1pPr algn="r">
              <a:defRPr sz="1200"/>
            </a:lvl1pPr>
          </a:lstStyle>
          <a:p>
            <a:fld id="{CBAFCE3B-317D-4AE0-BC7F-8267412B7C4C}" type="slidenum">
              <a:rPr lang="en-GB" smtClean="0"/>
              <a:t>‹#›</a:t>
            </a:fld>
            <a:endParaRPr lang="en-GB"/>
          </a:p>
        </p:txBody>
      </p:sp>
    </p:spTree>
    <p:extLst>
      <p:ext uri="{BB962C8B-B14F-4D97-AF65-F5344CB8AC3E}">
        <p14:creationId xmlns:p14="http://schemas.microsoft.com/office/powerpoint/2010/main" val="2891876015"/>
      </p:ext>
    </p:extLst>
  </p:cSld>
  <p:clrMap bg1="lt1" tx1="dk1" bg2="lt2" tx2="dk2" accent1="accent1" accent2="accent2" accent3="accent3" accent4="accent4" accent5="accent5" accent6="accent6" hlink="hlink" folHlink="folHlink"/>
  <p:hf hdr="0" ftr="0" dt="0"/>
  <p:notesStyle>
    <a:lvl1pPr marL="0" algn="l" defTabSz="914333" rtl="0" eaLnBrk="1" latinLnBrk="0" hangingPunct="1">
      <a:defRPr sz="1200" kern="1200">
        <a:solidFill>
          <a:schemeClr val="tx1"/>
        </a:solidFill>
        <a:latin typeface="+mn-lt"/>
        <a:ea typeface="+mn-ea"/>
        <a:cs typeface="+mn-cs"/>
      </a:defRPr>
    </a:lvl1pPr>
    <a:lvl2pPr marL="457166" algn="l" defTabSz="914333" rtl="0" eaLnBrk="1" latinLnBrk="0" hangingPunct="1">
      <a:defRPr sz="1200" kern="1200">
        <a:solidFill>
          <a:schemeClr val="tx1"/>
        </a:solidFill>
        <a:latin typeface="+mn-lt"/>
        <a:ea typeface="+mn-ea"/>
        <a:cs typeface="+mn-cs"/>
      </a:defRPr>
    </a:lvl2pPr>
    <a:lvl3pPr marL="914333" algn="l" defTabSz="914333" rtl="0" eaLnBrk="1" latinLnBrk="0" hangingPunct="1">
      <a:defRPr sz="1200" kern="1200">
        <a:solidFill>
          <a:schemeClr val="tx1"/>
        </a:solidFill>
        <a:latin typeface="+mn-lt"/>
        <a:ea typeface="+mn-ea"/>
        <a:cs typeface="+mn-cs"/>
      </a:defRPr>
    </a:lvl3pPr>
    <a:lvl4pPr marL="1371498" algn="l" defTabSz="914333" rtl="0" eaLnBrk="1" latinLnBrk="0" hangingPunct="1">
      <a:defRPr sz="1200" kern="1200">
        <a:solidFill>
          <a:schemeClr val="tx1"/>
        </a:solidFill>
        <a:latin typeface="+mn-lt"/>
        <a:ea typeface="+mn-ea"/>
        <a:cs typeface="+mn-cs"/>
      </a:defRPr>
    </a:lvl4pPr>
    <a:lvl5pPr marL="1828664" algn="l" defTabSz="914333" rtl="0" eaLnBrk="1" latinLnBrk="0" hangingPunct="1">
      <a:defRPr sz="1200" kern="1200">
        <a:solidFill>
          <a:schemeClr val="tx1"/>
        </a:solidFill>
        <a:latin typeface="+mn-lt"/>
        <a:ea typeface="+mn-ea"/>
        <a:cs typeface="+mn-cs"/>
      </a:defRPr>
    </a:lvl5pPr>
    <a:lvl6pPr marL="2285829" algn="l" defTabSz="914333" rtl="0" eaLnBrk="1" latinLnBrk="0" hangingPunct="1">
      <a:defRPr sz="1200" kern="1200">
        <a:solidFill>
          <a:schemeClr val="tx1"/>
        </a:solidFill>
        <a:latin typeface="+mn-lt"/>
        <a:ea typeface="+mn-ea"/>
        <a:cs typeface="+mn-cs"/>
      </a:defRPr>
    </a:lvl6pPr>
    <a:lvl7pPr marL="2742995" algn="l" defTabSz="914333" rtl="0" eaLnBrk="1" latinLnBrk="0" hangingPunct="1">
      <a:defRPr sz="1200" kern="1200">
        <a:solidFill>
          <a:schemeClr val="tx1"/>
        </a:solidFill>
        <a:latin typeface="+mn-lt"/>
        <a:ea typeface="+mn-ea"/>
        <a:cs typeface="+mn-cs"/>
      </a:defRPr>
    </a:lvl7pPr>
    <a:lvl8pPr marL="3200160" algn="l" defTabSz="914333" rtl="0" eaLnBrk="1" latinLnBrk="0" hangingPunct="1">
      <a:defRPr sz="1200" kern="1200">
        <a:solidFill>
          <a:schemeClr val="tx1"/>
        </a:solidFill>
        <a:latin typeface="+mn-lt"/>
        <a:ea typeface="+mn-ea"/>
        <a:cs typeface="+mn-cs"/>
      </a:defRPr>
    </a:lvl8pPr>
    <a:lvl9pPr marL="3657326" algn="l" defTabSz="91433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1</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798513"/>
            <a:ext cx="7113588" cy="40005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44"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144" rtl="0" eaLnBrk="1" fontAlgn="base" latinLnBrk="0" hangingPunct="1">
                <a:lnSpc>
                  <a:spcPct val="100000"/>
                </a:lnSpc>
                <a:spcBef>
                  <a:spcPct val="0"/>
                </a:spcBef>
                <a:spcAft>
                  <a:spcPct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05420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52864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576244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74785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279539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D15C3A-2F39-4EA3-BA98-F5F2450E3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0653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D15C3A-2F39-4EA3-BA98-F5F2450E3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95695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3166374"/>
            <a:ext cx="9144000" cy="971550"/>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2"/>
                </a:solidFill>
                <a:effectLst/>
              </a:defRPr>
            </a:lvl1pPr>
          </a:lstStyle>
          <a:p>
            <a:pPr lvl="0"/>
            <a:r>
              <a:rPr lang="en-GB" noProof="0"/>
              <a:t>Click to edit Master title style</a:t>
            </a:r>
          </a:p>
        </p:txBody>
      </p:sp>
      <p:sp>
        <p:nvSpPr>
          <p:cNvPr id="16390" name="Rectangle 6"/>
          <p:cNvSpPr>
            <a:spLocks noGrp="1" noChangeArrowheads="1"/>
          </p:cNvSpPr>
          <p:nvPr>
            <p:ph type="subTitle" sz="quarter" idx="1"/>
          </p:nvPr>
        </p:nvSpPr>
        <p:spPr>
          <a:xfrm>
            <a:off x="0" y="3759882"/>
            <a:ext cx="9144000" cy="956574"/>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rgbClr val="CCCCFF"/>
                </a:solidFill>
                <a:effectLst/>
              </a:defRPr>
            </a:lvl1pPr>
          </a:lstStyle>
          <a:p>
            <a:pPr lvl="0"/>
            <a:r>
              <a:rPr lang="en-GB" noProof="0"/>
              <a:t>Click to edit Master subtitle style</a:t>
            </a:r>
          </a:p>
        </p:txBody>
      </p:sp>
      <p:sp>
        <p:nvSpPr>
          <p:cNvPr id="4" name="Rectangle 15"/>
          <p:cNvSpPr>
            <a:spLocks noGrp="1" noChangeArrowheads="1"/>
          </p:cNvSpPr>
          <p:nvPr>
            <p:ph type="ftr" sz="quarter" idx="10"/>
          </p:nvPr>
        </p:nvSpPr>
        <p:spPr/>
        <p:txBody>
          <a:bodyPr/>
          <a:lstStyle>
            <a:lvl1pPr>
              <a:defRPr/>
            </a:lvl1pPr>
          </a:lstStyle>
          <a:p>
            <a:pPr>
              <a:defRPr/>
            </a:pPr>
            <a:fld id="{E502D9C5-17AE-4038-9F2D-B14BAC7D8A12}" type="slidenum">
              <a:rPr lang="en-GB"/>
              <a:pPr>
                <a:defRPr/>
              </a:pPr>
              <a:t>‹#›</a:t>
            </a:fld>
            <a:endParaRPr lang="en-GB"/>
          </a:p>
        </p:txBody>
      </p:sp>
      <p:sp>
        <p:nvSpPr>
          <p:cNvPr id="5" name="Rectangle 21"/>
          <p:cNvSpPr>
            <a:spLocks noGrp="1" noChangeArrowheads="1"/>
          </p:cNvSpPr>
          <p:nvPr>
            <p:ph type="dt"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1391867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0507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313153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GB"/>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608086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3166374"/>
            <a:ext cx="9144000" cy="971550"/>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2"/>
                </a:solidFill>
                <a:effectLst/>
              </a:defRPr>
            </a:lvl1pPr>
          </a:lstStyle>
          <a:p>
            <a:pPr lvl="0"/>
            <a:r>
              <a:rPr lang="en-GB" noProof="0"/>
              <a:t>Click to edit Master title style</a:t>
            </a:r>
          </a:p>
        </p:txBody>
      </p:sp>
      <p:sp>
        <p:nvSpPr>
          <p:cNvPr id="16390" name="Rectangle 6"/>
          <p:cNvSpPr>
            <a:spLocks noGrp="1" noChangeArrowheads="1"/>
          </p:cNvSpPr>
          <p:nvPr>
            <p:ph type="subTitle" sz="quarter" idx="1"/>
          </p:nvPr>
        </p:nvSpPr>
        <p:spPr>
          <a:xfrm>
            <a:off x="0" y="3759882"/>
            <a:ext cx="9144000" cy="956574"/>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rgbClr val="CCCCFF"/>
                </a:solidFill>
                <a:effectLst/>
              </a:defRPr>
            </a:lvl1pPr>
          </a:lstStyle>
          <a:p>
            <a:pPr lvl="0"/>
            <a:r>
              <a:rPr lang="en-GB" noProof="0"/>
              <a:t>Click to edit Master subtitle style</a:t>
            </a:r>
          </a:p>
        </p:txBody>
      </p:sp>
      <p:sp>
        <p:nvSpPr>
          <p:cNvPr id="4" name="Rectangle 15"/>
          <p:cNvSpPr>
            <a:spLocks noGrp="1" noChangeArrowheads="1"/>
          </p:cNvSpPr>
          <p:nvPr>
            <p:ph type="ftr" sz="quarter" idx="10"/>
          </p:nvPr>
        </p:nvSpPr>
        <p:spPr/>
        <p:txBody>
          <a:bodyPr/>
          <a:lstStyle>
            <a:lvl1pPr>
              <a:defRPr/>
            </a:lvl1pPr>
          </a:lstStyle>
          <a:p>
            <a:pPr>
              <a:defRPr/>
            </a:pPr>
            <a:fld id="{E502D9C5-17AE-4038-9F2D-B14BAC7D8A12}" type="slidenum">
              <a:rPr lang="en-GB"/>
              <a:pPr>
                <a:defRPr/>
              </a:pPr>
              <a:t>‹#›</a:t>
            </a:fld>
            <a:endParaRPr lang="en-GB"/>
          </a:p>
        </p:txBody>
      </p:sp>
      <p:sp>
        <p:nvSpPr>
          <p:cNvPr id="5" name="Rectangle 21"/>
          <p:cNvSpPr>
            <a:spLocks noGrp="1" noChangeArrowheads="1"/>
          </p:cNvSpPr>
          <p:nvPr>
            <p:ph type="dt"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2278354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193372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asic Slide">
    <p:spTree>
      <p:nvGrpSpPr>
        <p:cNvPr id="1" name=""/>
        <p:cNvGrpSpPr/>
        <p:nvPr/>
      </p:nvGrpSpPr>
      <p:grpSpPr>
        <a:xfrm>
          <a:off x="0" y="0"/>
          <a:ext cx="0" cy="0"/>
          <a:chOff x="0" y="0"/>
          <a:chExt cx="0" cy="0"/>
        </a:xfrm>
      </p:grpSpPr>
      <p:sp>
        <p:nvSpPr>
          <p:cNvPr id="2" name="Title 1"/>
          <p:cNvSpPr>
            <a:spLocks noGrp="1"/>
          </p:cNvSpPr>
          <p:nvPr>
            <p:ph type="title"/>
          </p:nvPr>
        </p:nvSpPr>
        <p:spPr>
          <a:xfrm>
            <a:off x="225425" y="0"/>
            <a:ext cx="8688388" cy="555526"/>
          </a:xfrm>
        </p:spPr>
        <p:txBody>
          <a:bodyPr/>
          <a:lstStyle>
            <a:lvl1pPr algn="l">
              <a:defRPr sz="3000">
                <a:solidFill>
                  <a:srgbClr val="1D3E61"/>
                </a:solidFill>
              </a:defRPr>
            </a:lvl1pPr>
          </a:lstStyle>
          <a:p>
            <a:r>
              <a:rPr lang="en-US"/>
              <a:t>Click to edit Master title style</a:t>
            </a:r>
            <a:endParaRPr lang="en-GB"/>
          </a:p>
        </p:txBody>
      </p:sp>
      <p:sp>
        <p:nvSpPr>
          <p:cNvPr id="6" name="Rectangle 5"/>
          <p:cNvSpPr/>
          <p:nvPr userDrawn="1"/>
        </p:nvSpPr>
        <p:spPr bwMode="auto">
          <a:xfrm>
            <a:off x="0" y="3579862"/>
            <a:ext cx="9144000" cy="1563638"/>
          </a:xfrm>
          <a:prstGeom prst="rect">
            <a:avLst/>
          </a:prstGeom>
          <a:solidFill>
            <a:srgbClr val="FFFFFF"/>
          </a:solidFill>
          <a:ln w="9525" cap="flat" cmpd="sng" algn="ctr">
            <a:no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102310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56"/>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279673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68013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010532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0212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8551000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40104064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94980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8833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82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45607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402554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86082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10" name="bg object 16">
            <a:extLst>
              <a:ext uri="{FF2B5EF4-FFF2-40B4-BE49-F238E27FC236}">
                <a16:creationId xmlns:a16="http://schemas.microsoft.com/office/drawing/2014/main" id="{F47A90EC-6F17-4FB5-A1A2-FEF8FEC0717D}"/>
              </a:ext>
            </a:extLst>
          </p:cNvPr>
          <p:cNvSpPr/>
          <p:nvPr userDrawn="1"/>
        </p:nvSpPr>
        <p:spPr>
          <a:xfrm>
            <a:off x="0" y="0"/>
            <a:ext cx="9144000" cy="5143500"/>
          </a:xfrm>
          <a:custGeom>
            <a:avLst/>
            <a:gdLst/>
            <a:ahLst/>
            <a:cxnLst/>
            <a:rect l="l" t="t" r="r" b="b"/>
            <a:pathLst>
              <a:path w="9144000" h="5148580">
                <a:moveTo>
                  <a:pt x="9144000" y="0"/>
                </a:moveTo>
                <a:lnTo>
                  <a:pt x="0" y="0"/>
                </a:lnTo>
                <a:lnTo>
                  <a:pt x="0" y="5148008"/>
                </a:lnTo>
                <a:lnTo>
                  <a:pt x="9144000" y="5148008"/>
                </a:lnTo>
                <a:lnTo>
                  <a:pt x="9144000" y="0"/>
                </a:lnTo>
                <a:close/>
              </a:path>
            </a:pathLst>
          </a:custGeom>
          <a:solidFill>
            <a:srgbClr val="1E1246"/>
          </a:solidFill>
        </p:spPr>
        <p:txBody>
          <a:bodyPr wrap="square" lIns="0" tIns="0" rIns="0" bIns="0" rtlCol="0"/>
          <a:lstStyle/>
          <a:p>
            <a:endParaRPr/>
          </a:p>
        </p:txBody>
      </p:sp>
      <p:sp>
        <p:nvSpPr>
          <p:cNvPr id="6" name="object 2">
            <a:extLst>
              <a:ext uri="{FF2B5EF4-FFF2-40B4-BE49-F238E27FC236}">
                <a16:creationId xmlns:a16="http://schemas.microsoft.com/office/drawing/2014/main" id="{4226E382-CDE5-47A3-8A40-0DFA6AC52AB1}"/>
              </a:ext>
            </a:extLst>
          </p:cNvPr>
          <p:cNvSpPr/>
          <p:nvPr userDrawn="1"/>
        </p:nvSpPr>
        <p:spPr>
          <a:xfrm>
            <a:off x="1" y="0"/>
            <a:ext cx="3870325" cy="5142232"/>
          </a:xfrm>
          <a:custGeom>
            <a:avLst/>
            <a:gdLst/>
            <a:ahLst/>
            <a:cxnLst/>
            <a:rect l="l" t="t" r="r" b="b"/>
            <a:pathLst>
              <a:path w="3870325" h="5148580">
                <a:moveTo>
                  <a:pt x="2269387" y="0"/>
                </a:moveTo>
                <a:lnTo>
                  <a:pt x="0" y="0"/>
                </a:lnTo>
                <a:lnTo>
                  <a:pt x="0" y="5147995"/>
                </a:lnTo>
                <a:lnTo>
                  <a:pt x="2184970" y="5147995"/>
                </a:lnTo>
                <a:lnTo>
                  <a:pt x="2209922" y="5136842"/>
                </a:lnTo>
                <a:lnTo>
                  <a:pt x="2251128" y="5117622"/>
                </a:lnTo>
                <a:lnTo>
                  <a:pt x="2291972" y="5097764"/>
                </a:lnTo>
                <a:lnTo>
                  <a:pt x="2332447" y="5077276"/>
                </a:lnTo>
                <a:lnTo>
                  <a:pt x="2372548" y="5056163"/>
                </a:lnTo>
                <a:lnTo>
                  <a:pt x="2412267" y="5034432"/>
                </a:lnTo>
                <a:lnTo>
                  <a:pt x="2451599" y="5012089"/>
                </a:lnTo>
                <a:lnTo>
                  <a:pt x="2490536" y="4989141"/>
                </a:lnTo>
                <a:lnTo>
                  <a:pt x="2529073" y="4965594"/>
                </a:lnTo>
                <a:lnTo>
                  <a:pt x="2567203" y="4941454"/>
                </a:lnTo>
                <a:lnTo>
                  <a:pt x="2604920" y="4916729"/>
                </a:lnTo>
                <a:lnTo>
                  <a:pt x="2642218" y="4891423"/>
                </a:lnTo>
                <a:lnTo>
                  <a:pt x="2679089" y="4865545"/>
                </a:lnTo>
                <a:lnTo>
                  <a:pt x="2715528" y="4839099"/>
                </a:lnTo>
                <a:lnTo>
                  <a:pt x="2751528" y="4812093"/>
                </a:lnTo>
                <a:lnTo>
                  <a:pt x="2787082" y="4784533"/>
                </a:lnTo>
                <a:lnTo>
                  <a:pt x="2822185" y="4756426"/>
                </a:lnTo>
                <a:lnTo>
                  <a:pt x="2856830" y="4727777"/>
                </a:lnTo>
                <a:lnTo>
                  <a:pt x="2891011" y="4698593"/>
                </a:lnTo>
                <a:lnTo>
                  <a:pt x="2924721" y="4668881"/>
                </a:lnTo>
                <a:lnTo>
                  <a:pt x="2957953" y="4638646"/>
                </a:lnTo>
                <a:lnTo>
                  <a:pt x="2990702" y="4607896"/>
                </a:lnTo>
                <a:lnTo>
                  <a:pt x="3022960" y="4576637"/>
                </a:lnTo>
                <a:lnTo>
                  <a:pt x="3054722" y="4544875"/>
                </a:lnTo>
                <a:lnTo>
                  <a:pt x="3085982" y="4512616"/>
                </a:lnTo>
                <a:lnTo>
                  <a:pt x="3116732" y="4479868"/>
                </a:lnTo>
                <a:lnTo>
                  <a:pt x="3146966" y="4446635"/>
                </a:lnTo>
                <a:lnTo>
                  <a:pt x="3176678" y="4412926"/>
                </a:lnTo>
                <a:lnTo>
                  <a:pt x="3205862" y="4378745"/>
                </a:lnTo>
                <a:lnTo>
                  <a:pt x="3234511" y="4344100"/>
                </a:lnTo>
                <a:lnTo>
                  <a:pt x="3262619" y="4308997"/>
                </a:lnTo>
                <a:lnTo>
                  <a:pt x="3290179" y="4273442"/>
                </a:lnTo>
                <a:lnTo>
                  <a:pt x="3317185" y="4237442"/>
                </a:lnTo>
                <a:lnTo>
                  <a:pt x="3343630" y="4201004"/>
                </a:lnTo>
                <a:lnTo>
                  <a:pt x="3369509" y="4164132"/>
                </a:lnTo>
                <a:lnTo>
                  <a:pt x="3394814" y="4126835"/>
                </a:lnTo>
                <a:lnTo>
                  <a:pt x="3419540" y="4089118"/>
                </a:lnTo>
                <a:lnTo>
                  <a:pt x="3443679" y="4050988"/>
                </a:lnTo>
                <a:lnTo>
                  <a:pt x="3467226" y="4012451"/>
                </a:lnTo>
                <a:lnTo>
                  <a:pt x="3490174" y="3973513"/>
                </a:lnTo>
                <a:lnTo>
                  <a:pt x="3512517" y="3934182"/>
                </a:lnTo>
                <a:lnTo>
                  <a:pt x="3534248" y="3894462"/>
                </a:lnTo>
                <a:lnTo>
                  <a:pt x="3555361" y="3854362"/>
                </a:lnTo>
                <a:lnTo>
                  <a:pt x="3575850" y="3813886"/>
                </a:lnTo>
                <a:lnTo>
                  <a:pt x="3595707" y="3773043"/>
                </a:lnTo>
                <a:lnTo>
                  <a:pt x="3614928" y="3731837"/>
                </a:lnTo>
                <a:lnTo>
                  <a:pt x="3633505" y="3690275"/>
                </a:lnTo>
                <a:lnTo>
                  <a:pt x="3651431" y="3648365"/>
                </a:lnTo>
                <a:lnTo>
                  <a:pt x="3668701" y="3606111"/>
                </a:lnTo>
                <a:lnTo>
                  <a:pt x="3685308" y="3563521"/>
                </a:lnTo>
                <a:lnTo>
                  <a:pt x="3701246" y="3520601"/>
                </a:lnTo>
                <a:lnTo>
                  <a:pt x="3716509" y="3477357"/>
                </a:lnTo>
                <a:lnTo>
                  <a:pt x="3731089" y="3433796"/>
                </a:lnTo>
                <a:lnTo>
                  <a:pt x="3744980" y="3389925"/>
                </a:lnTo>
                <a:lnTo>
                  <a:pt x="3758177" y="3345749"/>
                </a:lnTo>
                <a:lnTo>
                  <a:pt x="3770672" y="3301274"/>
                </a:lnTo>
                <a:lnTo>
                  <a:pt x="3782460" y="3256508"/>
                </a:lnTo>
                <a:lnTo>
                  <a:pt x="3793534" y="3211457"/>
                </a:lnTo>
                <a:lnTo>
                  <a:pt x="3803887" y="3166127"/>
                </a:lnTo>
                <a:lnTo>
                  <a:pt x="3813513" y="3120525"/>
                </a:lnTo>
                <a:lnTo>
                  <a:pt x="3822406" y="3074657"/>
                </a:lnTo>
                <a:lnTo>
                  <a:pt x="3830559" y="3028529"/>
                </a:lnTo>
                <a:lnTo>
                  <a:pt x="3837966" y="2982147"/>
                </a:lnTo>
                <a:lnTo>
                  <a:pt x="3844620" y="2935519"/>
                </a:lnTo>
                <a:lnTo>
                  <a:pt x="3850516" y="2888651"/>
                </a:lnTo>
                <a:lnTo>
                  <a:pt x="3855646" y="2841548"/>
                </a:lnTo>
                <a:lnTo>
                  <a:pt x="3860005" y="2794218"/>
                </a:lnTo>
                <a:lnTo>
                  <a:pt x="3863585" y="2746667"/>
                </a:lnTo>
                <a:lnTo>
                  <a:pt x="3866381" y="2698901"/>
                </a:lnTo>
                <a:lnTo>
                  <a:pt x="3868386" y="2650926"/>
                </a:lnTo>
                <a:lnTo>
                  <a:pt x="3869594" y="2602749"/>
                </a:lnTo>
                <a:lnTo>
                  <a:pt x="3869998" y="2554377"/>
                </a:lnTo>
                <a:lnTo>
                  <a:pt x="3869594" y="2506005"/>
                </a:lnTo>
                <a:lnTo>
                  <a:pt x="3868386" y="2457828"/>
                </a:lnTo>
                <a:lnTo>
                  <a:pt x="3866381" y="2409854"/>
                </a:lnTo>
                <a:lnTo>
                  <a:pt x="3863585" y="2362087"/>
                </a:lnTo>
                <a:lnTo>
                  <a:pt x="3860005" y="2314536"/>
                </a:lnTo>
                <a:lnTo>
                  <a:pt x="3855646" y="2267206"/>
                </a:lnTo>
                <a:lnTo>
                  <a:pt x="3850516" y="2220103"/>
                </a:lnTo>
                <a:lnTo>
                  <a:pt x="3844620" y="2173235"/>
                </a:lnTo>
                <a:lnTo>
                  <a:pt x="3837966" y="2126607"/>
                </a:lnTo>
                <a:lnTo>
                  <a:pt x="3830559" y="2080225"/>
                </a:lnTo>
                <a:lnTo>
                  <a:pt x="3822406" y="2034097"/>
                </a:lnTo>
                <a:lnTo>
                  <a:pt x="3813513" y="1988229"/>
                </a:lnTo>
                <a:lnTo>
                  <a:pt x="3803887" y="1942626"/>
                </a:lnTo>
                <a:lnTo>
                  <a:pt x="3793534" y="1897296"/>
                </a:lnTo>
                <a:lnTo>
                  <a:pt x="3782460" y="1852245"/>
                </a:lnTo>
                <a:lnTo>
                  <a:pt x="3770672" y="1807479"/>
                </a:lnTo>
                <a:lnTo>
                  <a:pt x="3758177" y="1763005"/>
                </a:lnTo>
                <a:lnTo>
                  <a:pt x="3744980" y="1718828"/>
                </a:lnTo>
                <a:lnTo>
                  <a:pt x="3731089" y="1674957"/>
                </a:lnTo>
                <a:lnTo>
                  <a:pt x="3716509" y="1631396"/>
                </a:lnTo>
                <a:lnTo>
                  <a:pt x="3701246" y="1588152"/>
                </a:lnTo>
                <a:lnTo>
                  <a:pt x="3685308" y="1545232"/>
                </a:lnTo>
                <a:lnTo>
                  <a:pt x="3668701" y="1502641"/>
                </a:lnTo>
                <a:lnTo>
                  <a:pt x="3651431" y="1460388"/>
                </a:lnTo>
                <a:lnTo>
                  <a:pt x="3633505" y="1418477"/>
                </a:lnTo>
                <a:lnTo>
                  <a:pt x="3614928" y="1376915"/>
                </a:lnTo>
                <a:lnTo>
                  <a:pt x="3595707" y="1335709"/>
                </a:lnTo>
                <a:lnTo>
                  <a:pt x="3575850" y="1294865"/>
                </a:lnTo>
                <a:lnTo>
                  <a:pt x="3555361" y="1254390"/>
                </a:lnTo>
                <a:lnTo>
                  <a:pt x="3534248" y="1214289"/>
                </a:lnTo>
                <a:lnTo>
                  <a:pt x="3512517" y="1174570"/>
                </a:lnTo>
                <a:lnTo>
                  <a:pt x="3490174" y="1135238"/>
                </a:lnTo>
                <a:lnTo>
                  <a:pt x="3467226" y="1096300"/>
                </a:lnTo>
                <a:lnTo>
                  <a:pt x="3443679" y="1057763"/>
                </a:lnTo>
                <a:lnTo>
                  <a:pt x="3419540" y="1019633"/>
                </a:lnTo>
                <a:lnTo>
                  <a:pt x="3394814" y="981915"/>
                </a:lnTo>
                <a:lnTo>
                  <a:pt x="3369509" y="944618"/>
                </a:lnTo>
                <a:lnTo>
                  <a:pt x="3343630" y="907746"/>
                </a:lnTo>
                <a:lnTo>
                  <a:pt x="3317185" y="871307"/>
                </a:lnTo>
                <a:lnTo>
                  <a:pt x="3290179" y="835307"/>
                </a:lnTo>
                <a:lnTo>
                  <a:pt x="3262619" y="799752"/>
                </a:lnTo>
                <a:lnTo>
                  <a:pt x="3234511" y="764649"/>
                </a:lnTo>
                <a:lnTo>
                  <a:pt x="3205862" y="730004"/>
                </a:lnTo>
                <a:lnTo>
                  <a:pt x="3176678" y="695823"/>
                </a:lnTo>
                <a:lnTo>
                  <a:pt x="3146966" y="662114"/>
                </a:lnTo>
                <a:lnTo>
                  <a:pt x="3116732" y="628881"/>
                </a:lnTo>
                <a:lnTo>
                  <a:pt x="3085982" y="596132"/>
                </a:lnTo>
                <a:lnTo>
                  <a:pt x="3054722" y="563873"/>
                </a:lnTo>
                <a:lnTo>
                  <a:pt x="3022960" y="532111"/>
                </a:lnTo>
                <a:lnTo>
                  <a:pt x="2990702" y="500851"/>
                </a:lnTo>
                <a:lnTo>
                  <a:pt x="2957953" y="470101"/>
                </a:lnTo>
                <a:lnTo>
                  <a:pt x="2924721" y="439867"/>
                </a:lnTo>
                <a:lnTo>
                  <a:pt x="2891011" y="410154"/>
                </a:lnTo>
                <a:lnTo>
                  <a:pt x="2856830" y="380970"/>
                </a:lnTo>
                <a:lnTo>
                  <a:pt x="2822185" y="352321"/>
                </a:lnTo>
                <a:lnTo>
                  <a:pt x="2787082" y="324213"/>
                </a:lnTo>
                <a:lnTo>
                  <a:pt x="2751528" y="296653"/>
                </a:lnTo>
                <a:lnTo>
                  <a:pt x="2715528" y="269647"/>
                </a:lnTo>
                <a:lnTo>
                  <a:pt x="2679089" y="243201"/>
                </a:lnTo>
                <a:lnTo>
                  <a:pt x="2642218" y="217322"/>
                </a:lnTo>
                <a:lnTo>
                  <a:pt x="2604920" y="192017"/>
                </a:lnTo>
                <a:lnTo>
                  <a:pt x="2567203" y="167291"/>
                </a:lnTo>
                <a:lnTo>
                  <a:pt x="2529073" y="143152"/>
                </a:lnTo>
                <a:lnTo>
                  <a:pt x="2490536" y="119604"/>
                </a:lnTo>
                <a:lnTo>
                  <a:pt x="2451599" y="96656"/>
                </a:lnTo>
                <a:lnTo>
                  <a:pt x="2412267" y="74313"/>
                </a:lnTo>
                <a:lnTo>
                  <a:pt x="2372548" y="52582"/>
                </a:lnTo>
                <a:lnTo>
                  <a:pt x="2332447" y="31469"/>
                </a:lnTo>
                <a:lnTo>
                  <a:pt x="2291972" y="10980"/>
                </a:lnTo>
                <a:lnTo>
                  <a:pt x="2269387" y="0"/>
                </a:lnTo>
                <a:close/>
              </a:path>
            </a:pathLst>
          </a:custGeom>
          <a:solidFill>
            <a:srgbClr val="FFBA1A"/>
          </a:solidFill>
        </p:spPr>
        <p:txBody>
          <a:bodyPr wrap="square" lIns="0" tIns="0" rIns="0" bIns="0" rtlCol="0"/>
          <a:lstStyle/>
          <a:p>
            <a:endParaRPr/>
          </a:p>
        </p:txBody>
      </p:sp>
      <p:sp>
        <p:nvSpPr>
          <p:cNvPr id="13" name="Text Placeholder 12">
            <a:extLst>
              <a:ext uri="{FF2B5EF4-FFF2-40B4-BE49-F238E27FC236}">
                <a16:creationId xmlns:a16="http://schemas.microsoft.com/office/drawing/2014/main" id="{F1F6F764-2A49-4911-8CFE-6E152643F916}"/>
              </a:ext>
            </a:extLst>
          </p:cNvPr>
          <p:cNvSpPr>
            <a:spLocks noGrp="1"/>
          </p:cNvSpPr>
          <p:nvPr>
            <p:ph type="body" sz="quarter" idx="10" hasCustomPrompt="1"/>
          </p:nvPr>
        </p:nvSpPr>
        <p:spPr>
          <a:xfrm>
            <a:off x="228601" y="1963020"/>
            <a:ext cx="3641725" cy="867292"/>
          </a:xfrm>
          <a:prstGeom prst="rect">
            <a:avLst/>
          </a:prstGeom>
        </p:spPr>
        <p:txBody>
          <a:bodyPr/>
          <a:lstStyle>
            <a:lvl1pPr marL="12685" marR="5074" algn="l" defTabSz="983069" rtl="0" eaLnBrk="1" latinLnBrk="0" hangingPunct="1">
              <a:lnSpc>
                <a:spcPts val="2996"/>
              </a:lnSpc>
              <a:spcBef>
                <a:spcPts val="499"/>
              </a:spcBef>
              <a:defRPr lang="en-GB" sz="2797" kern="1200" dirty="0">
                <a:solidFill>
                  <a:schemeClr val="accent1"/>
                </a:solidFill>
                <a:latin typeface="Poppins-Light"/>
                <a:ea typeface="+mn-ea"/>
                <a:cs typeface="Poppins-Light"/>
              </a:defRPr>
            </a:lvl1pPr>
            <a:lvl2pPr>
              <a:defRPr lang="en-US" sz="2797" kern="1200" dirty="0" smtClean="0">
                <a:solidFill>
                  <a:schemeClr val="accent1"/>
                </a:solidFill>
                <a:latin typeface="Poppins-Light"/>
                <a:ea typeface="+mn-ea"/>
                <a:cs typeface="Poppins-Light"/>
              </a:defRPr>
            </a:lvl2pPr>
            <a:lvl3pPr>
              <a:defRPr lang="en-US" sz="2797" kern="1200" dirty="0" smtClean="0">
                <a:solidFill>
                  <a:schemeClr val="accent1"/>
                </a:solidFill>
                <a:latin typeface="Poppins-Light"/>
                <a:ea typeface="+mn-ea"/>
                <a:cs typeface="Poppins-Light"/>
              </a:defRPr>
            </a:lvl3pPr>
            <a:lvl4pPr>
              <a:defRPr lang="en-US" sz="2797" kern="1200" dirty="0" smtClean="0">
                <a:solidFill>
                  <a:schemeClr val="accent1"/>
                </a:solidFill>
                <a:latin typeface="Poppins-Light"/>
                <a:ea typeface="+mn-ea"/>
                <a:cs typeface="Poppins-Light"/>
              </a:defRPr>
            </a:lvl4pPr>
            <a:lvl5pPr>
              <a:defRPr lang="en-GB" sz="2797" kern="1200" dirty="0">
                <a:solidFill>
                  <a:schemeClr val="accent1"/>
                </a:solidFill>
                <a:latin typeface="Poppins-Light"/>
                <a:ea typeface="+mn-ea"/>
                <a:cs typeface="Poppins-Light"/>
              </a:defRPr>
            </a:lvl5pPr>
          </a:lstStyle>
          <a:p>
            <a:pPr lvl="0"/>
            <a:r>
              <a:rPr lang="en-US"/>
              <a:t>Presentation Title over two lines</a:t>
            </a:r>
            <a:endParaRPr lang="en-GB"/>
          </a:p>
        </p:txBody>
      </p:sp>
      <p:sp>
        <p:nvSpPr>
          <p:cNvPr id="15" name="Text Placeholder 14">
            <a:extLst>
              <a:ext uri="{FF2B5EF4-FFF2-40B4-BE49-F238E27FC236}">
                <a16:creationId xmlns:a16="http://schemas.microsoft.com/office/drawing/2014/main" id="{D2E5FFB0-38D2-4300-9D21-5B7213C3D8B6}"/>
              </a:ext>
            </a:extLst>
          </p:cNvPr>
          <p:cNvSpPr>
            <a:spLocks noGrp="1"/>
          </p:cNvSpPr>
          <p:nvPr>
            <p:ph type="body" sz="quarter" idx="11" hasCustomPrompt="1"/>
          </p:nvPr>
        </p:nvSpPr>
        <p:spPr>
          <a:xfrm>
            <a:off x="228600" y="2952281"/>
            <a:ext cx="3641725" cy="257535"/>
          </a:xfrm>
          <a:prstGeom prst="rect">
            <a:avLst/>
          </a:prstGeom>
        </p:spPr>
        <p:txBody>
          <a:bodyPr/>
          <a:lstStyle>
            <a:lvl1pPr marL="12685" algn="l" defTabSz="913303" rtl="0" eaLnBrk="1" latinLnBrk="0" hangingPunct="1">
              <a:lnSpc>
                <a:spcPct val="100000"/>
              </a:lnSpc>
              <a:spcBef>
                <a:spcPts val="100"/>
              </a:spcBef>
              <a:defRPr lang="en-GB" sz="1398" kern="1200" dirty="0">
                <a:solidFill>
                  <a:schemeClr val="accent1"/>
                </a:solidFill>
                <a:latin typeface="Poppins-Medium"/>
                <a:ea typeface="+mn-ea"/>
                <a:cs typeface="Poppins-Medium"/>
              </a:defRPr>
            </a:lvl1pPr>
          </a:lstStyle>
          <a:p>
            <a:pPr marL="12685" marR="0" lvl="0" indent="0" algn="l" defTabSz="913303" rtl="0" eaLnBrk="1" fontAlgn="auto" latinLnBrk="0" hangingPunct="1">
              <a:lnSpc>
                <a:spcPct val="100000"/>
              </a:lnSpc>
              <a:spcBef>
                <a:spcPts val="100"/>
              </a:spcBef>
              <a:spcAft>
                <a:spcPts val="0"/>
              </a:spcAft>
              <a:buClrTx/>
              <a:buSzTx/>
              <a:buFontTx/>
              <a:buNone/>
              <a:tabLst/>
              <a:defRPr/>
            </a:pPr>
            <a:r>
              <a:rPr kumimoji="0" lang="en-GB" sz="1398" b="0" i="0" u="none" strike="noStrike" kern="1200" cap="none" spc="0" normalizeH="0" baseline="0" noProof="0">
                <a:ln>
                  <a:noFill/>
                </a:ln>
                <a:solidFill>
                  <a:srgbClr val="1E1246"/>
                </a:solidFill>
                <a:effectLst/>
                <a:uLnTx/>
                <a:uFillTx/>
                <a:latin typeface="Poppins-Medium"/>
                <a:ea typeface="+mn-ea"/>
                <a:cs typeface="Poppins-Medium"/>
              </a:rPr>
              <a:t>88/88/2021</a:t>
            </a:r>
            <a:endParaRPr lang="en-GB"/>
          </a:p>
        </p:txBody>
      </p:sp>
      <p:pic>
        <p:nvPicPr>
          <p:cNvPr id="14" name="Picture 13">
            <a:extLst>
              <a:ext uri="{FF2B5EF4-FFF2-40B4-BE49-F238E27FC236}">
                <a16:creationId xmlns:a16="http://schemas.microsoft.com/office/drawing/2014/main" id="{55795231-B7FF-4A78-8E56-FA7AB6714E85}"/>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7157615" y="2376476"/>
            <a:ext cx="1698645" cy="445490"/>
          </a:xfrm>
          <a:prstGeom prst="rect">
            <a:avLst/>
          </a:prstGeom>
        </p:spPr>
      </p:pic>
    </p:spTree>
    <p:extLst>
      <p:ext uri="{BB962C8B-B14F-4D97-AF65-F5344CB8AC3E}">
        <p14:creationId xmlns:p14="http://schemas.microsoft.com/office/powerpoint/2010/main" val="41782666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object 4">
            <a:extLst>
              <a:ext uri="{FF2B5EF4-FFF2-40B4-BE49-F238E27FC236}">
                <a16:creationId xmlns:a16="http://schemas.microsoft.com/office/drawing/2014/main" id="{66253065-DBDD-44D8-BC83-FDDC07A78ABD}"/>
              </a:ext>
            </a:extLst>
          </p:cNvPr>
          <p:cNvSpPr txBox="1">
            <a:spLocks noGrp="1"/>
          </p:cNvSpPr>
          <p:nvPr>
            <p:ph type="title"/>
          </p:nvPr>
        </p:nvSpPr>
        <p:spPr>
          <a:xfrm>
            <a:off x="347300" y="737291"/>
            <a:ext cx="3157900" cy="421120"/>
          </a:xfrm>
          <a:prstGeom prst="rect">
            <a:avLst/>
          </a:prstGeom>
        </p:spPr>
        <p:txBody>
          <a:bodyPr vert="horz" wrap="square" lIns="0" tIns="12700" rIns="0" bIns="0" rtlCol="0">
            <a:spAutoFit/>
          </a:bodyPr>
          <a:lstStyle>
            <a:lvl1pPr marL="12685">
              <a:lnSpc>
                <a:spcPct val="100000"/>
              </a:lnSpc>
              <a:spcBef>
                <a:spcPts val="100"/>
              </a:spcBef>
              <a:defRPr sz="2597">
                <a:solidFill>
                  <a:schemeClr val="accent4"/>
                </a:solidFill>
              </a:defRPr>
            </a:lvl1pPr>
          </a:lstStyle>
          <a:p>
            <a:pPr marL="12700">
              <a:lnSpc>
                <a:spcPct val="100000"/>
              </a:lnSpc>
              <a:spcBef>
                <a:spcPts val="100"/>
              </a:spcBef>
            </a:pPr>
            <a:r>
              <a:rPr sz="2597">
                <a:solidFill>
                  <a:srgbClr val="FFBA1A"/>
                </a:solidFill>
              </a:rPr>
              <a:t>Agenda</a:t>
            </a:r>
            <a:endParaRPr sz="2597"/>
          </a:p>
        </p:txBody>
      </p:sp>
      <p:pic>
        <p:nvPicPr>
          <p:cNvPr id="10" name="object 5">
            <a:extLst>
              <a:ext uri="{FF2B5EF4-FFF2-40B4-BE49-F238E27FC236}">
                <a16:creationId xmlns:a16="http://schemas.microsoft.com/office/drawing/2014/main" id="{BD04450B-59EB-4167-8488-BE80AE16F63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4319997" y="1"/>
            <a:ext cx="4824002" cy="5141647"/>
          </a:xfrm>
          <a:prstGeom prst="rect">
            <a:avLst/>
          </a:prstGeom>
        </p:spPr>
      </p:pic>
      <p:sp>
        <p:nvSpPr>
          <p:cNvPr id="26" name="Text Placeholder 24">
            <a:extLst>
              <a:ext uri="{FF2B5EF4-FFF2-40B4-BE49-F238E27FC236}">
                <a16:creationId xmlns:a16="http://schemas.microsoft.com/office/drawing/2014/main" id="{AF259677-8106-4E84-BCD6-2DB7A6641D94}"/>
              </a:ext>
            </a:extLst>
          </p:cNvPr>
          <p:cNvSpPr>
            <a:spLocks noGrp="1"/>
          </p:cNvSpPr>
          <p:nvPr>
            <p:ph type="body" sz="quarter" idx="11" hasCustomPrompt="1"/>
          </p:nvPr>
        </p:nvSpPr>
        <p:spPr>
          <a:xfrm>
            <a:off x="347300" y="4626613"/>
            <a:ext cx="3157900" cy="245189"/>
          </a:xfrm>
          <a:prstGeom prst="rect">
            <a:avLst/>
          </a:prstGeom>
        </p:spPr>
        <p:txBody>
          <a:bodyPr/>
          <a:lstStyle>
            <a:lvl1pPr marL="12685" indent="0" algn="l" defTabSz="913303" rtl="0" eaLnBrk="1" latinLnBrk="0" hangingPunct="1">
              <a:lnSpc>
                <a:spcPct val="100000"/>
              </a:lnSpc>
              <a:spcBef>
                <a:spcPts val="150"/>
              </a:spcBef>
              <a:buNone/>
              <a:defRPr lang="en-GB" sz="999" kern="1200" dirty="0" smtClean="0">
                <a:solidFill>
                  <a:schemeClr val="bg1"/>
                </a:solidFill>
                <a:latin typeface="+mj-lt"/>
                <a:ea typeface="+mn-ea"/>
                <a:cs typeface="+mn-cs"/>
              </a:defRPr>
            </a:lvl1pPr>
            <a:lvl2pPr marL="456651" indent="0" algn="l" defTabSz="913303" rtl="0" eaLnBrk="1" latinLnBrk="0" hangingPunct="1">
              <a:lnSpc>
                <a:spcPct val="100000"/>
              </a:lnSpc>
              <a:buNone/>
              <a:defRPr lang="en-US" sz="1199" kern="1200" dirty="0" smtClean="0">
                <a:solidFill>
                  <a:srgbClr val="F5F5F5"/>
                </a:solidFill>
                <a:latin typeface="Poppins-Medium"/>
                <a:ea typeface="+mn-ea"/>
                <a:cs typeface="Poppins-Medium"/>
              </a:defRPr>
            </a:lvl2pPr>
            <a:lvl3pPr marL="913303" indent="0" algn="l" defTabSz="913303" rtl="0" eaLnBrk="1" latinLnBrk="0" hangingPunct="1">
              <a:lnSpc>
                <a:spcPct val="100000"/>
              </a:lnSpc>
              <a:buNone/>
              <a:defRPr lang="en-US" sz="1199" kern="1200" dirty="0" smtClean="0">
                <a:solidFill>
                  <a:srgbClr val="F5F5F5"/>
                </a:solidFill>
                <a:latin typeface="Poppins-Medium"/>
                <a:ea typeface="+mn-ea"/>
                <a:cs typeface="Poppins-Medium"/>
              </a:defRPr>
            </a:lvl3pPr>
            <a:lvl4pPr marL="1369954" indent="0" algn="l" defTabSz="913303" rtl="0" eaLnBrk="1" latinLnBrk="0" hangingPunct="1">
              <a:lnSpc>
                <a:spcPct val="100000"/>
              </a:lnSpc>
              <a:buNone/>
              <a:defRPr lang="en-US" sz="1199" kern="1200" dirty="0" smtClean="0">
                <a:solidFill>
                  <a:srgbClr val="F5F5F5"/>
                </a:solidFill>
                <a:latin typeface="Poppins-Medium"/>
                <a:ea typeface="+mn-ea"/>
                <a:cs typeface="Poppins-Medium"/>
              </a:defRPr>
            </a:lvl4pPr>
            <a:lvl5pPr marL="1826605" indent="0" algn="l" defTabSz="913303" rtl="0" eaLnBrk="1" latinLnBrk="0" hangingPunct="1">
              <a:lnSpc>
                <a:spcPct val="100000"/>
              </a:lnSpc>
              <a:buNone/>
              <a:defRPr lang="en-GB" sz="1199" kern="1200" dirty="0">
                <a:solidFill>
                  <a:srgbClr val="F5F5F5"/>
                </a:solidFill>
                <a:latin typeface="Poppins-Medium"/>
                <a:ea typeface="+mn-ea"/>
                <a:cs typeface="Poppins-Medium"/>
              </a:defRPr>
            </a:lvl5pPr>
          </a:lstStyle>
          <a:p>
            <a:pPr marL="12685" marR="0" lvl="0" indent="0" algn="l" defTabSz="913303" rtl="0" eaLnBrk="1" fontAlgn="auto" latinLnBrk="0" hangingPunct="1">
              <a:lnSpc>
                <a:spcPct val="100000"/>
              </a:lnSpc>
              <a:spcBef>
                <a:spcPts val="150"/>
              </a:spcBef>
              <a:spcAft>
                <a:spcPts val="0"/>
              </a:spcAft>
              <a:buClrTx/>
              <a:buSzTx/>
              <a:buFontTx/>
              <a:buNone/>
              <a:tabLst/>
              <a:defRPr/>
            </a:pPr>
            <a:r>
              <a:rPr lang="en-GB"/>
              <a:t>Presentation</a:t>
            </a:r>
            <a:r>
              <a:rPr lang="en-GB" spc="-20"/>
              <a:t> </a:t>
            </a:r>
            <a:r>
              <a:rPr lang="en-GB"/>
              <a:t>Title</a:t>
            </a:r>
            <a:r>
              <a:rPr lang="en-GB" spc="235"/>
              <a:t> </a:t>
            </a:r>
            <a:r>
              <a:rPr lang="en-GB"/>
              <a:t>|</a:t>
            </a:r>
            <a:r>
              <a:rPr lang="en-GB" spc="240"/>
              <a:t> </a:t>
            </a:r>
            <a:r>
              <a:rPr lang="en-GB">
                <a:cs typeface="Poppins-Medium"/>
              </a:rPr>
              <a:t>88/88/2021</a:t>
            </a:r>
          </a:p>
          <a:p>
            <a:pPr lvl="0"/>
            <a:endParaRPr lang="en-GB"/>
          </a:p>
        </p:txBody>
      </p:sp>
      <p:sp>
        <p:nvSpPr>
          <p:cNvPr id="11" name="Text Placeholder 2">
            <a:extLst>
              <a:ext uri="{FF2B5EF4-FFF2-40B4-BE49-F238E27FC236}">
                <a16:creationId xmlns:a16="http://schemas.microsoft.com/office/drawing/2014/main" id="{E54F42E1-2DB9-4FAA-9728-1AC5A6E1AFC3}"/>
              </a:ext>
            </a:extLst>
          </p:cNvPr>
          <p:cNvSpPr>
            <a:spLocks noGrp="1"/>
          </p:cNvSpPr>
          <p:nvPr>
            <p:ph type="body" sz="quarter" idx="12" hasCustomPrompt="1"/>
          </p:nvPr>
        </p:nvSpPr>
        <p:spPr>
          <a:xfrm>
            <a:off x="347301" y="1506265"/>
            <a:ext cx="3157537" cy="1978757"/>
          </a:xfrm>
          <a:prstGeom prst="rect">
            <a:avLst/>
          </a:prstGeom>
        </p:spPr>
        <p:txBody>
          <a:bodyPr/>
          <a:lstStyle>
            <a:lvl1pPr marL="171244" indent="-171244">
              <a:spcAft>
                <a:spcPts val="1199"/>
              </a:spcAft>
              <a:buFont typeface="Arial" panose="020B0604020202020204" pitchFamily="34" charset="0"/>
              <a:buChar char="•"/>
              <a:defRPr sz="1199"/>
            </a:lvl1pPr>
            <a:lvl2pPr marL="627896" indent="-171244">
              <a:buFont typeface="Arial" panose="020B0604020202020204" pitchFamily="34" charset="0"/>
              <a:buChar char="•"/>
              <a:defRPr sz="1199"/>
            </a:lvl2pPr>
            <a:lvl3pPr marL="1084547" indent="-171244">
              <a:buFont typeface="Arial" panose="020B0604020202020204" pitchFamily="34" charset="0"/>
              <a:buChar char="•"/>
              <a:defRPr sz="1199"/>
            </a:lvl3pPr>
            <a:lvl4pPr marL="1541198" indent="-171244">
              <a:buFont typeface="Arial" panose="020B0604020202020204" pitchFamily="34" charset="0"/>
              <a:buChar char="•"/>
              <a:defRPr sz="1199"/>
            </a:lvl4pPr>
            <a:lvl5pPr marL="1997850" indent="-171244">
              <a:buFont typeface="Arial" panose="020B0604020202020204" pitchFamily="34" charset="0"/>
              <a:buChar char="•"/>
              <a:defRPr sz="1199"/>
            </a:lvl5pPr>
          </a:lstStyle>
          <a:p>
            <a:pPr lvl="0"/>
            <a:r>
              <a:rPr lang="en-US"/>
              <a:t>Agenda Item 1</a:t>
            </a:r>
          </a:p>
          <a:p>
            <a:pPr lvl="0"/>
            <a:r>
              <a:rPr lang="en-US"/>
              <a:t>Agenda Item 2</a:t>
            </a:r>
          </a:p>
          <a:p>
            <a:pPr lvl="0"/>
            <a:r>
              <a:rPr lang="en-US"/>
              <a:t>Agenda Item 3</a:t>
            </a:r>
          </a:p>
          <a:p>
            <a:pPr lvl="0"/>
            <a:r>
              <a:rPr lang="en-US"/>
              <a:t>Agenda Item 4</a:t>
            </a:r>
            <a:endParaRPr lang="en-GB"/>
          </a:p>
        </p:txBody>
      </p:sp>
    </p:spTree>
    <p:extLst>
      <p:ext uri="{BB962C8B-B14F-4D97-AF65-F5344CB8AC3E}">
        <p14:creationId xmlns:p14="http://schemas.microsoft.com/office/powerpoint/2010/main" val="20822731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bg>
      <p:bgPr>
        <a:solidFill>
          <a:schemeClr val="bg1"/>
        </a:solidFill>
        <a:effectLst/>
      </p:bgPr>
    </p:bg>
    <p:spTree>
      <p:nvGrpSpPr>
        <p:cNvPr id="1" name=""/>
        <p:cNvGrpSpPr/>
        <p:nvPr/>
      </p:nvGrpSpPr>
      <p:grpSpPr>
        <a:xfrm>
          <a:off x="0" y="0"/>
          <a:ext cx="0" cy="0"/>
          <a:chOff x="0" y="0"/>
          <a:chExt cx="0" cy="0"/>
        </a:xfrm>
      </p:grpSpPr>
      <p:sp>
        <p:nvSpPr>
          <p:cNvPr id="11" name="object 2">
            <a:extLst>
              <a:ext uri="{FF2B5EF4-FFF2-40B4-BE49-F238E27FC236}">
                <a16:creationId xmlns:a16="http://schemas.microsoft.com/office/drawing/2014/main" id="{BE96926C-9DCF-4896-B515-85E632ACF947}"/>
              </a:ext>
            </a:extLst>
          </p:cNvPr>
          <p:cNvSpPr/>
          <p:nvPr userDrawn="1"/>
        </p:nvSpPr>
        <p:spPr>
          <a:xfrm>
            <a:off x="0" y="-1360"/>
            <a:ext cx="9144000" cy="5144859"/>
          </a:xfrm>
          <a:custGeom>
            <a:avLst/>
            <a:gdLst/>
            <a:ahLst/>
            <a:cxnLst/>
            <a:rect l="l" t="t" r="r" b="b"/>
            <a:pathLst>
              <a:path w="9144000" h="5148580">
                <a:moveTo>
                  <a:pt x="9144000" y="0"/>
                </a:moveTo>
                <a:lnTo>
                  <a:pt x="0" y="0"/>
                </a:lnTo>
                <a:lnTo>
                  <a:pt x="0" y="5148008"/>
                </a:lnTo>
                <a:lnTo>
                  <a:pt x="9144000" y="5148008"/>
                </a:lnTo>
                <a:lnTo>
                  <a:pt x="9144000" y="0"/>
                </a:lnTo>
                <a:close/>
              </a:path>
            </a:pathLst>
          </a:custGeom>
          <a:solidFill>
            <a:srgbClr val="FFBA1A"/>
          </a:solidFill>
        </p:spPr>
        <p:txBody>
          <a:bodyPr wrap="square" lIns="0" tIns="0" rIns="0" bIns="0" rtlCol="0"/>
          <a:lstStyle/>
          <a:p>
            <a:endParaRPr/>
          </a:p>
        </p:txBody>
      </p:sp>
      <p:sp>
        <p:nvSpPr>
          <p:cNvPr id="18" name="Text Placeholder 17">
            <a:extLst>
              <a:ext uri="{FF2B5EF4-FFF2-40B4-BE49-F238E27FC236}">
                <a16:creationId xmlns:a16="http://schemas.microsoft.com/office/drawing/2014/main" id="{6526327C-6DAB-4EDA-9CA8-B042C0D32A34}"/>
              </a:ext>
            </a:extLst>
          </p:cNvPr>
          <p:cNvSpPr>
            <a:spLocks noGrp="1"/>
          </p:cNvSpPr>
          <p:nvPr>
            <p:ph type="body" sz="quarter" idx="10" hasCustomPrompt="1"/>
          </p:nvPr>
        </p:nvSpPr>
        <p:spPr>
          <a:xfrm>
            <a:off x="344340" y="1961247"/>
            <a:ext cx="4380059" cy="684954"/>
          </a:xfrm>
          <a:prstGeom prst="rect">
            <a:avLst/>
          </a:prstGeom>
        </p:spPr>
        <p:txBody>
          <a:bodyPr/>
          <a:lstStyle>
            <a:lvl1pPr marL="12685" marR="5074">
              <a:lnSpc>
                <a:spcPts val="2996"/>
              </a:lnSpc>
              <a:spcBef>
                <a:spcPts val="499"/>
              </a:spcBef>
              <a:defRPr lang="en-GB" sz="2597" dirty="0">
                <a:solidFill>
                  <a:schemeClr val="bg1"/>
                </a:solidFill>
                <a:latin typeface="+mj-lt"/>
                <a:ea typeface="+mj-ea"/>
                <a:cs typeface="+mj-cs"/>
              </a:defRPr>
            </a:lvl1pPr>
          </a:lstStyle>
          <a:p>
            <a:pPr lvl="0"/>
            <a:r>
              <a:rPr kumimoji="0" lang="en-GB" sz="1798" b="0" i="0" u="none" strike="noStrike" kern="0" cap="none" spc="0" normalizeH="0" baseline="0" noProof="0">
                <a:ln>
                  <a:noFill/>
                </a:ln>
                <a:solidFill>
                  <a:srgbClr val="1E1246"/>
                </a:solidFill>
                <a:effectLst/>
                <a:uLnTx/>
                <a:uFillTx/>
                <a:latin typeface="Poppins"/>
                <a:ea typeface="+mj-ea"/>
                <a:cs typeface="+mj-cs"/>
              </a:rPr>
              <a:t>Section Divider Title</a:t>
            </a:r>
            <a:endParaRPr lang="en-GB"/>
          </a:p>
        </p:txBody>
      </p:sp>
      <p:sp>
        <p:nvSpPr>
          <p:cNvPr id="5" name="Text Placeholder 24">
            <a:extLst>
              <a:ext uri="{FF2B5EF4-FFF2-40B4-BE49-F238E27FC236}">
                <a16:creationId xmlns:a16="http://schemas.microsoft.com/office/drawing/2014/main" id="{E52D7298-618E-46B0-8C33-45A794BCCFA3}"/>
              </a:ext>
            </a:extLst>
          </p:cNvPr>
          <p:cNvSpPr>
            <a:spLocks noGrp="1"/>
          </p:cNvSpPr>
          <p:nvPr>
            <p:ph type="body" sz="quarter" idx="11" hasCustomPrompt="1"/>
          </p:nvPr>
        </p:nvSpPr>
        <p:spPr>
          <a:xfrm>
            <a:off x="347300" y="4626613"/>
            <a:ext cx="4377100" cy="245189"/>
          </a:xfrm>
          <a:prstGeom prst="rect">
            <a:avLst/>
          </a:prstGeom>
        </p:spPr>
        <p:txBody>
          <a:bodyPr/>
          <a:lstStyle>
            <a:lvl1pPr marL="12685" indent="0" algn="l" defTabSz="913303" rtl="0" eaLnBrk="1" latinLnBrk="0" hangingPunct="1">
              <a:lnSpc>
                <a:spcPct val="100000"/>
              </a:lnSpc>
              <a:spcBef>
                <a:spcPts val="150"/>
              </a:spcBef>
              <a:buNone/>
              <a:defRPr lang="en-GB" sz="999" kern="1200" dirty="0" smtClean="0">
                <a:solidFill>
                  <a:schemeClr val="accent1"/>
                </a:solidFill>
                <a:latin typeface="+mj-lt"/>
                <a:ea typeface="+mn-ea"/>
                <a:cs typeface="+mn-cs"/>
              </a:defRPr>
            </a:lvl1pPr>
            <a:lvl2pPr marL="456651" indent="0" algn="l" defTabSz="913303" rtl="0" eaLnBrk="1" latinLnBrk="0" hangingPunct="1">
              <a:lnSpc>
                <a:spcPct val="100000"/>
              </a:lnSpc>
              <a:buNone/>
              <a:defRPr lang="en-US" sz="1199" kern="1200" dirty="0" smtClean="0">
                <a:solidFill>
                  <a:srgbClr val="F5F5F5"/>
                </a:solidFill>
                <a:latin typeface="Poppins-Medium"/>
                <a:ea typeface="+mn-ea"/>
                <a:cs typeface="Poppins-Medium"/>
              </a:defRPr>
            </a:lvl2pPr>
            <a:lvl3pPr marL="913303" indent="0" algn="l" defTabSz="913303" rtl="0" eaLnBrk="1" latinLnBrk="0" hangingPunct="1">
              <a:lnSpc>
                <a:spcPct val="100000"/>
              </a:lnSpc>
              <a:buNone/>
              <a:defRPr lang="en-US" sz="1199" kern="1200" dirty="0" smtClean="0">
                <a:solidFill>
                  <a:srgbClr val="F5F5F5"/>
                </a:solidFill>
                <a:latin typeface="Poppins-Medium"/>
                <a:ea typeface="+mn-ea"/>
                <a:cs typeface="Poppins-Medium"/>
              </a:defRPr>
            </a:lvl3pPr>
            <a:lvl4pPr marL="1369954" indent="0" algn="l" defTabSz="913303" rtl="0" eaLnBrk="1" latinLnBrk="0" hangingPunct="1">
              <a:lnSpc>
                <a:spcPct val="100000"/>
              </a:lnSpc>
              <a:buNone/>
              <a:defRPr lang="en-US" sz="1199" kern="1200" dirty="0" smtClean="0">
                <a:solidFill>
                  <a:srgbClr val="F5F5F5"/>
                </a:solidFill>
                <a:latin typeface="Poppins-Medium"/>
                <a:ea typeface="+mn-ea"/>
                <a:cs typeface="Poppins-Medium"/>
              </a:defRPr>
            </a:lvl4pPr>
            <a:lvl5pPr marL="1826605" indent="0" algn="l" defTabSz="913303" rtl="0" eaLnBrk="1" latinLnBrk="0" hangingPunct="1">
              <a:lnSpc>
                <a:spcPct val="100000"/>
              </a:lnSpc>
              <a:buNone/>
              <a:defRPr lang="en-GB" sz="1199" kern="1200" dirty="0">
                <a:solidFill>
                  <a:srgbClr val="F5F5F5"/>
                </a:solidFill>
                <a:latin typeface="Poppins-Medium"/>
                <a:ea typeface="+mn-ea"/>
                <a:cs typeface="Poppins-Medium"/>
              </a:defRPr>
            </a:lvl5pPr>
          </a:lstStyle>
          <a:p>
            <a:pPr marL="12685" marR="0" lvl="0" indent="0" algn="l" defTabSz="913303" rtl="0" eaLnBrk="1" fontAlgn="auto" latinLnBrk="0" hangingPunct="1">
              <a:lnSpc>
                <a:spcPct val="100000"/>
              </a:lnSpc>
              <a:spcBef>
                <a:spcPts val="150"/>
              </a:spcBef>
              <a:spcAft>
                <a:spcPts val="0"/>
              </a:spcAft>
              <a:buClrTx/>
              <a:buSzTx/>
              <a:buFontTx/>
              <a:buNone/>
              <a:tabLst/>
              <a:defRPr/>
            </a:pPr>
            <a:r>
              <a:rPr lang="en-GB"/>
              <a:t>Presentation</a:t>
            </a:r>
            <a:r>
              <a:rPr lang="en-GB" spc="-20"/>
              <a:t> </a:t>
            </a:r>
            <a:r>
              <a:rPr lang="en-GB"/>
              <a:t>Title</a:t>
            </a:r>
            <a:r>
              <a:rPr lang="en-GB" spc="235"/>
              <a:t> </a:t>
            </a:r>
            <a:r>
              <a:rPr lang="en-GB"/>
              <a:t>|</a:t>
            </a:r>
            <a:r>
              <a:rPr lang="en-GB" spc="240"/>
              <a:t> </a:t>
            </a:r>
            <a:r>
              <a:rPr lang="en-GB">
                <a:cs typeface="Poppins-Medium"/>
              </a:rPr>
              <a:t>88/88/2021</a:t>
            </a:r>
          </a:p>
          <a:p>
            <a:pPr lvl="0"/>
            <a:endParaRPr lang="en-GB"/>
          </a:p>
        </p:txBody>
      </p:sp>
    </p:spTree>
    <p:extLst>
      <p:ext uri="{BB962C8B-B14F-4D97-AF65-F5344CB8AC3E}">
        <p14:creationId xmlns:p14="http://schemas.microsoft.com/office/powerpoint/2010/main" val="3281081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Main message">
    <p:spTree>
      <p:nvGrpSpPr>
        <p:cNvPr id="1" name=""/>
        <p:cNvGrpSpPr/>
        <p:nvPr/>
      </p:nvGrpSpPr>
      <p:grpSpPr>
        <a:xfrm>
          <a:off x="0" y="0"/>
          <a:ext cx="0" cy="0"/>
          <a:chOff x="0" y="0"/>
          <a:chExt cx="0" cy="0"/>
        </a:xfrm>
      </p:grpSpPr>
      <p:pic>
        <p:nvPicPr>
          <p:cNvPr id="6" name="object 3">
            <a:extLst>
              <a:ext uri="{FF2B5EF4-FFF2-40B4-BE49-F238E27FC236}">
                <a16:creationId xmlns:a16="http://schemas.microsoft.com/office/drawing/2014/main" id="{5B7FE173-DC4F-47B9-A452-8BEC0849EDD2}"/>
              </a:ext>
            </a:extLst>
          </p:cNvPr>
          <p:cNvPicPr/>
          <p:nvPr userDrawn="1"/>
        </p:nvPicPr>
        <p:blipFill>
          <a:blip r:embed="rId2" cstate="email">
            <a:extLst>
              <a:ext uri="{28A0092B-C50C-407E-A947-70E740481C1C}">
                <a14:useLocalDpi xmlns:a14="http://schemas.microsoft.com/office/drawing/2010/main"/>
              </a:ext>
            </a:extLst>
          </a:blip>
          <a:srcRect/>
          <a:stretch/>
        </p:blipFill>
        <p:spPr>
          <a:xfrm>
            <a:off x="0" y="2252"/>
            <a:ext cx="9144000" cy="5137158"/>
          </a:xfrm>
          <a:prstGeom prst="rect">
            <a:avLst/>
          </a:prstGeom>
        </p:spPr>
      </p:pic>
      <p:sp>
        <p:nvSpPr>
          <p:cNvPr id="4" name="object 4">
            <a:extLst>
              <a:ext uri="{FF2B5EF4-FFF2-40B4-BE49-F238E27FC236}">
                <a16:creationId xmlns:a16="http://schemas.microsoft.com/office/drawing/2014/main" id="{45AB0EFB-EF71-4F2C-9E07-460E083C0DC2}"/>
              </a:ext>
            </a:extLst>
          </p:cNvPr>
          <p:cNvSpPr/>
          <p:nvPr/>
        </p:nvSpPr>
        <p:spPr>
          <a:xfrm>
            <a:off x="5127429" y="738578"/>
            <a:ext cx="3669029" cy="3664505"/>
          </a:xfrm>
          <a:custGeom>
            <a:avLst/>
            <a:gdLst/>
            <a:ahLst/>
            <a:cxnLst/>
            <a:rect l="l" t="t" r="r" b="b"/>
            <a:pathLst>
              <a:path w="3669029" h="3669029">
                <a:moveTo>
                  <a:pt x="1834311" y="0"/>
                </a:moveTo>
                <a:lnTo>
                  <a:pt x="1786218" y="618"/>
                </a:lnTo>
                <a:lnTo>
                  <a:pt x="1738430" y="2462"/>
                </a:lnTo>
                <a:lnTo>
                  <a:pt x="1690962" y="5518"/>
                </a:lnTo>
                <a:lnTo>
                  <a:pt x="1643829" y="9770"/>
                </a:lnTo>
                <a:lnTo>
                  <a:pt x="1597047" y="15203"/>
                </a:lnTo>
                <a:lnTo>
                  <a:pt x="1550630" y="21803"/>
                </a:lnTo>
                <a:lnTo>
                  <a:pt x="1504594" y="29553"/>
                </a:lnTo>
                <a:lnTo>
                  <a:pt x="1458953" y="38438"/>
                </a:lnTo>
                <a:lnTo>
                  <a:pt x="1413723" y="48445"/>
                </a:lnTo>
                <a:lnTo>
                  <a:pt x="1368919" y="59557"/>
                </a:lnTo>
                <a:lnTo>
                  <a:pt x="1324556" y="71759"/>
                </a:lnTo>
                <a:lnTo>
                  <a:pt x="1280649" y="85037"/>
                </a:lnTo>
                <a:lnTo>
                  <a:pt x="1237214" y="99375"/>
                </a:lnTo>
                <a:lnTo>
                  <a:pt x="1194264" y="114758"/>
                </a:lnTo>
                <a:lnTo>
                  <a:pt x="1151816" y="131171"/>
                </a:lnTo>
                <a:lnTo>
                  <a:pt x="1109884" y="148599"/>
                </a:lnTo>
                <a:lnTo>
                  <a:pt x="1068485" y="167027"/>
                </a:lnTo>
                <a:lnTo>
                  <a:pt x="1027631" y="186440"/>
                </a:lnTo>
                <a:lnTo>
                  <a:pt x="987340" y="206822"/>
                </a:lnTo>
                <a:lnTo>
                  <a:pt x="947625" y="228159"/>
                </a:lnTo>
                <a:lnTo>
                  <a:pt x="908503" y="250436"/>
                </a:lnTo>
                <a:lnTo>
                  <a:pt x="869988" y="273636"/>
                </a:lnTo>
                <a:lnTo>
                  <a:pt x="832095" y="297746"/>
                </a:lnTo>
                <a:lnTo>
                  <a:pt x="794839" y="322750"/>
                </a:lnTo>
                <a:lnTo>
                  <a:pt x="758235" y="348633"/>
                </a:lnTo>
                <a:lnTo>
                  <a:pt x="722300" y="375379"/>
                </a:lnTo>
                <a:lnTo>
                  <a:pt x="687047" y="402975"/>
                </a:lnTo>
                <a:lnTo>
                  <a:pt x="652491" y="431404"/>
                </a:lnTo>
                <a:lnTo>
                  <a:pt x="618649" y="460652"/>
                </a:lnTo>
                <a:lnTo>
                  <a:pt x="585534" y="490703"/>
                </a:lnTo>
                <a:lnTo>
                  <a:pt x="553163" y="521543"/>
                </a:lnTo>
                <a:lnTo>
                  <a:pt x="521549" y="553156"/>
                </a:lnTo>
                <a:lnTo>
                  <a:pt x="490709" y="585527"/>
                </a:lnTo>
                <a:lnTo>
                  <a:pt x="460658" y="618642"/>
                </a:lnTo>
                <a:lnTo>
                  <a:pt x="431410" y="652484"/>
                </a:lnTo>
                <a:lnTo>
                  <a:pt x="402980" y="687039"/>
                </a:lnTo>
                <a:lnTo>
                  <a:pt x="375384" y="722292"/>
                </a:lnTo>
                <a:lnTo>
                  <a:pt x="348637" y="758227"/>
                </a:lnTo>
                <a:lnTo>
                  <a:pt x="322754" y="794830"/>
                </a:lnTo>
                <a:lnTo>
                  <a:pt x="297750" y="832086"/>
                </a:lnTo>
                <a:lnTo>
                  <a:pt x="273640" y="869978"/>
                </a:lnTo>
                <a:lnTo>
                  <a:pt x="250439" y="908494"/>
                </a:lnTo>
                <a:lnTo>
                  <a:pt x="228162" y="947616"/>
                </a:lnTo>
                <a:lnTo>
                  <a:pt x="206825" y="987330"/>
                </a:lnTo>
                <a:lnTo>
                  <a:pt x="186443" y="1027621"/>
                </a:lnTo>
                <a:lnTo>
                  <a:pt x="167030" y="1068474"/>
                </a:lnTo>
                <a:lnTo>
                  <a:pt x="148601" y="1109874"/>
                </a:lnTo>
                <a:lnTo>
                  <a:pt x="131173" y="1151805"/>
                </a:lnTo>
                <a:lnTo>
                  <a:pt x="114760" y="1194253"/>
                </a:lnTo>
                <a:lnTo>
                  <a:pt x="99376" y="1237202"/>
                </a:lnTo>
                <a:lnTo>
                  <a:pt x="85038" y="1280638"/>
                </a:lnTo>
                <a:lnTo>
                  <a:pt x="71760" y="1324545"/>
                </a:lnTo>
                <a:lnTo>
                  <a:pt x="59558" y="1368907"/>
                </a:lnTo>
                <a:lnTo>
                  <a:pt x="48445" y="1413711"/>
                </a:lnTo>
                <a:lnTo>
                  <a:pt x="38439" y="1458941"/>
                </a:lnTo>
                <a:lnTo>
                  <a:pt x="29553" y="1504581"/>
                </a:lnTo>
                <a:lnTo>
                  <a:pt x="21803" y="1550618"/>
                </a:lnTo>
                <a:lnTo>
                  <a:pt x="15204" y="1597035"/>
                </a:lnTo>
                <a:lnTo>
                  <a:pt x="9770" y="1643817"/>
                </a:lnTo>
                <a:lnTo>
                  <a:pt x="5518" y="1690949"/>
                </a:lnTo>
                <a:lnTo>
                  <a:pt x="2462" y="1738417"/>
                </a:lnTo>
                <a:lnTo>
                  <a:pt x="618" y="1786205"/>
                </a:lnTo>
                <a:lnTo>
                  <a:pt x="0" y="1834299"/>
                </a:lnTo>
                <a:lnTo>
                  <a:pt x="618" y="1882392"/>
                </a:lnTo>
                <a:lnTo>
                  <a:pt x="2462" y="1930181"/>
                </a:lnTo>
                <a:lnTo>
                  <a:pt x="5518" y="1977649"/>
                </a:lnTo>
                <a:lnTo>
                  <a:pt x="9770" y="2024783"/>
                </a:lnTo>
                <a:lnTo>
                  <a:pt x="15204" y="2071565"/>
                </a:lnTo>
                <a:lnTo>
                  <a:pt x="21803" y="2117983"/>
                </a:lnTo>
                <a:lnTo>
                  <a:pt x="29553" y="2164019"/>
                </a:lnTo>
                <a:lnTo>
                  <a:pt x="38439" y="2209660"/>
                </a:lnTo>
                <a:lnTo>
                  <a:pt x="48445" y="2254891"/>
                </a:lnTo>
                <a:lnTo>
                  <a:pt x="59558" y="2299695"/>
                </a:lnTo>
                <a:lnTo>
                  <a:pt x="71760" y="2344058"/>
                </a:lnTo>
                <a:lnTo>
                  <a:pt x="85038" y="2387965"/>
                </a:lnTo>
                <a:lnTo>
                  <a:pt x="99376" y="2431401"/>
                </a:lnTo>
                <a:lnTo>
                  <a:pt x="114760" y="2474351"/>
                </a:lnTo>
                <a:lnTo>
                  <a:pt x="131173" y="2516799"/>
                </a:lnTo>
                <a:lnTo>
                  <a:pt x="148601" y="2558731"/>
                </a:lnTo>
                <a:lnTo>
                  <a:pt x="167030" y="2600131"/>
                </a:lnTo>
                <a:lnTo>
                  <a:pt x="186443" y="2640984"/>
                </a:lnTo>
                <a:lnTo>
                  <a:pt x="206825" y="2681276"/>
                </a:lnTo>
                <a:lnTo>
                  <a:pt x="228162" y="2720990"/>
                </a:lnTo>
                <a:lnTo>
                  <a:pt x="250439" y="2760113"/>
                </a:lnTo>
                <a:lnTo>
                  <a:pt x="273640" y="2798628"/>
                </a:lnTo>
                <a:lnTo>
                  <a:pt x="297750" y="2836521"/>
                </a:lnTo>
                <a:lnTo>
                  <a:pt x="322754" y="2873777"/>
                </a:lnTo>
                <a:lnTo>
                  <a:pt x="348637" y="2910380"/>
                </a:lnTo>
                <a:lnTo>
                  <a:pt x="375384" y="2946316"/>
                </a:lnTo>
                <a:lnTo>
                  <a:pt x="402980" y="2981569"/>
                </a:lnTo>
                <a:lnTo>
                  <a:pt x="431410" y="3016124"/>
                </a:lnTo>
                <a:lnTo>
                  <a:pt x="460658" y="3049966"/>
                </a:lnTo>
                <a:lnTo>
                  <a:pt x="490709" y="3083081"/>
                </a:lnTo>
                <a:lnTo>
                  <a:pt x="521549" y="3115452"/>
                </a:lnTo>
                <a:lnTo>
                  <a:pt x="553163" y="3147065"/>
                </a:lnTo>
                <a:lnTo>
                  <a:pt x="585534" y="3177905"/>
                </a:lnTo>
                <a:lnTo>
                  <a:pt x="618649" y="3207957"/>
                </a:lnTo>
                <a:lnTo>
                  <a:pt x="652491" y="3237205"/>
                </a:lnTo>
                <a:lnTo>
                  <a:pt x="687047" y="3265634"/>
                </a:lnTo>
                <a:lnTo>
                  <a:pt x="722300" y="3293230"/>
                </a:lnTo>
                <a:lnTo>
                  <a:pt x="758235" y="3319976"/>
                </a:lnTo>
                <a:lnTo>
                  <a:pt x="794839" y="3345859"/>
                </a:lnTo>
                <a:lnTo>
                  <a:pt x="832095" y="3370863"/>
                </a:lnTo>
                <a:lnTo>
                  <a:pt x="869988" y="3394973"/>
                </a:lnTo>
                <a:lnTo>
                  <a:pt x="908503" y="3418174"/>
                </a:lnTo>
                <a:lnTo>
                  <a:pt x="947625" y="3440450"/>
                </a:lnTo>
                <a:lnTo>
                  <a:pt x="987340" y="3461787"/>
                </a:lnTo>
                <a:lnTo>
                  <a:pt x="1027631" y="3482170"/>
                </a:lnTo>
                <a:lnTo>
                  <a:pt x="1068485" y="3501582"/>
                </a:lnTo>
                <a:lnTo>
                  <a:pt x="1109884" y="3520010"/>
                </a:lnTo>
                <a:lnTo>
                  <a:pt x="1151816" y="3537438"/>
                </a:lnTo>
                <a:lnTo>
                  <a:pt x="1194264" y="3553852"/>
                </a:lnTo>
                <a:lnTo>
                  <a:pt x="1237214" y="3569235"/>
                </a:lnTo>
                <a:lnTo>
                  <a:pt x="1280649" y="3583573"/>
                </a:lnTo>
                <a:lnTo>
                  <a:pt x="1324556" y="3596851"/>
                </a:lnTo>
                <a:lnTo>
                  <a:pt x="1368919" y="3609053"/>
                </a:lnTo>
                <a:lnTo>
                  <a:pt x="1413723" y="3620165"/>
                </a:lnTo>
                <a:lnTo>
                  <a:pt x="1458953" y="3630172"/>
                </a:lnTo>
                <a:lnTo>
                  <a:pt x="1504594" y="3639057"/>
                </a:lnTo>
                <a:lnTo>
                  <a:pt x="1550630" y="3646807"/>
                </a:lnTo>
                <a:lnTo>
                  <a:pt x="1597047" y="3653406"/>
                </a:lnTo>
                <a:lnTo>
                  <a:pt x="1643829" y="3658840"/>
                </a:lnTo>
                <a:lnTo>
                  <a:pt x="1690962" y="3663092"/>
                </a:lnTo>
                <a:lnTo>
                  <a:pt x="1738430" y="3666148"/>
                </a:lnTo>
                <a:lnTo>
                  <a:pt x="1786218" y="3667992"/>
                </a:lnTo>
                <a:lnTo>
                  <a:pt x="1834311" y="3668610"/>
                </a:lnTo>
                <a:lnTo>
                  <a:pt x="1882405" y="3667992"/>
                </a:lnTo>
                <a:lnTo>
                  <a:pt x="1930194" y="3666148"/>
                </a:lnTo>
                <a:lnTo>
                  <a:pt x="1977662" y="3663092"/>
                </a:lnTo>
                <a:lnTo>
                  <a:pt x="2024795" y="3658840"/>
                </a:lnTo>
                <a:lnTo>
                  <a:pt x="2071578" y="3653406"/>
                </a:lnTo>
                <a:lnTo>
                  <a:pt x="2117995" y="3646807"/>
                </a:lnTo>
                <a:lnTo>
                  <a:pt x="2164032" y="3639057"/>
                </a:lnTo>
                <a:lnTo>
                  <a:pt x="2209673" y="3630172"/>
                </a:lnTo>
                <a:lnTo>
                  <a:pt x="2254903" y="3620165"/>
                </a:lnTo>
                <a:lnTo>
                  <a:pt x="2299708" y="3609053"/>
                </a:lnTo>
                <a:lnTo>
                  <a:pt x="2344071" y="3596851"/>
                </a:lnTo>
                <a:lnTo>
                  <a:pt x="2387978" y="3583573"/>
                </a:lnTo>
                <a:lnTo>
                  <a:pt x="2431414" y="3569235"/>
                </a:lnTo>
                <a:lnTo>
                  <a:pt x="2474364" y="3553852"/>
                </a:lnTo>
                <a:lnTo>
                  <a:pt x="2516812" y="3537438"/>
                </a:lnTo>
                <a:lnTo>
                  <a:pt x="2558744" y="3520010"/>
                </a:lnTo>
                <a:lnTo>
                  <a:pt x="2600144" y="3501582"/>
                </a:lnTo>
                <a:lnTo>
                  <a:pt x="2640997" y="3482170"/>
                </a:lnTo>
                <a:lnTo>
                  <a:pt x="2681288" y="3461787"/>
                </a:lnTo>
                <a:lnTo>
                  <a:pt x="2721003" y="3440450"/>
                </a:lnTo>
                <a:lnTo>
                  <a:pt x="2760125" y="3418174"/>
                </a:lnTo>
                <a:lnTo>
                  <a:pt x="2798641" y="3394973"/>
                </a:lnTo>
                <a:lnTo>
                  <a:pt x="2836534" y="3370863"/>
                </a:lnTo>
                <a:lnTo>
                  <a:pt x="2873789" y="3345859"/>
                </a:lnTo>
                <a:lnTo>
                  <a:pt x="2910393" y="3319976"/>
                </a:lnTo>
                <a:lnTo>
                  <a:pt x="2946328" y="3293230"/>
                </a:lnTo>
                <a:lnTo>
                  <a:pt x="2981581" y="3265634"/>
                </a:lnTo>
                <a:lnTo>
                  <a:pt x="3016137" y="3237205"/>
                </a:lnTo>
                <a:lnTo>
                  <a:pt x="3049979" y="3207957"/>
                </a:lnTo>
                <a:lnTo>
                  <a:pt x="3083093" y="3177905"/>
                </a:lnTo>
                <a:lnTo>
                  <a:pt x="3115465" y="3147065"/>
                </a:lnTo>
                <a:lnTo>
                  <a:pt x="3147078" y="3115452"/>
                </a:lnTo>
                <a:lnTo>
                  <a:pt x="3177918" y="3083081"/>
                </a:lnTo>
                <a:lnTo>
                  <a:pt x="3207969" y="3049966"/>
                </a:lnTo>
                <a:lnTo>
                  <a:pt x="3237217" y="3016124"/>
                </a:lnTo>
                <a:lnTo>
                  <a:pt x="3265647" y="2981569"/>
                </a:lnTo>
                <a:lnTo>
                  <a:pt x="3293242" y="2946316"/>
                </a:lnTo>
                <a:lnTo>
                  <a:pt x="3319989" y="2910380"/>
                </a:lnTo>
                <a:lnTo>
                  <a:pt x="3345872" y="2873777"/>
                </a:lnTo>
                <a:lnTo>
                  <a:pt x="3370876" y="2836521"/>
                </a:lnTo>
                <a:lnTo>
                  <a:pt x="3394986" y="2798628"/>
                </a:lnTo>
                <a:lnTo>
                  <a:pt x="3418187" y="2760113"/>
                </a:lnTo>
                <a:lnTo>
                  <a:pt x="3440463" y="2720990"/>
                </a:lnTo>
                <a:lnTo>
                  <a:pt x="3461800" y="2681276"/>
                </a:lnTo>
                <a:lnTo>
                  <a:pt x="3482182" y="2640984"/>
                </a:lnTo>
                <a:lnTo>
                  <a:pt x="3501595" y="2600131"/>
                </a:lnTo>
                <a:lnTo>
                  <a:pt x="3520023" y="2558731"/>
                </a:lnTo>
                <a:lnTo>
                  <a:pt x="3537451" y="2516799"/>
                </a:lnTo>
                <a:lnTo>
                  <a:pt x="3553864" y="2474351"/>
                </a:lnTo>
                <a:lnTo>
                  <a:pt x="3569248" y="2431401"/>
                </a:lnTo>
                <a:lnTo>
                  <a:pt x="3583586" y="2387965"/>
                </a:lnTo>
                <a:lnTo>
                  <a:pt x="3596863" y="2344058"/>
                </a:lnTo>
                <a:lnTo>
                  <a:pt x="3609066" y="2299695"/>
                </a:lnTo>
                <a:lnTo>
                  <a:pt x="3620178" y="2254891"/>
                </a:lnTo>
                <a:lnTo>
                  <a:pt x="3630184" y="2209660"/>
                </a:lnTo>
                <a:lnTo>
                  <a:pt x="3639070" y="2164019"/>
                </a:lnTo>
                <a:lnTo>
                  <a:pt x="3646820" y="2117983"/>
                </a:lnTo>
                <a:lnTo>
                  <a:pt x="3653419" y="2071565"/>
                </a:lnTo>
                <a:lnTo>
                  <a:pt x="3658852" y="2024783"/>
                </a:lnTo>
                <a:lnTo>
                  <a:pt x="3663104" y="1977649"/>
                </a:lnTo>
                <a:lnTo>
                  <a:pt x="3666160" y="1930181"/>
                </a:lnTo>
                <a:lnTo>
                  <a:pt x="3668005" y="1882392"/>
                </a:lnTo>
                <a:lnTo>
                  <a:pt x="3668623" y="1834299"/>
                </a:lnTo>
                <a:lnTo>
                  <a:pt x="3668005" y="1786205"/>
                </a:lnTo>
                <a:lnTo>
                  <a:pt x="3666160" y="1738417"/>
                </a:lnTo>
                <a:lnTo>
                  <a:pt x="3663104" y="1690949"/>
                </a:lnTo>
                <a:lnTo>
                  <a:pt x="3658852" y="1643817"/>
                </a:lnTo>
                <a:lnTo>
                  <a:pt x="3653419" y="1597035"/>
                </a:lnTo>
                <a:lnTo>
                  <a:pt x="3646820" y="1550618"/>
                </a:lnTo>
                <a:lnTo>
                  <a:pt x="3639070" y="1504581"/>
                </a:lnTo>
                <a:lnTo>
                  <a:pt x="3630184" y="1458941"/>
                </a:lnTo>
                <a:lnTo>
                  <a:pt x="3620178" y="1413711"/>
                </a:lnTo>
                <a:lnTo>
                  <a:pt x="3609066" y="1368907"/>
                </a:lnTo>
                <a:lnTo>
                  <a:pt x="3596863" y="1324545"/>
                </a:lnTo>
                <a:lnTo>
                  <a:pt x="3583586" y="1280638"/>
                </a:lnTo>
                <a:lnTo>
                  <a:pt x="3569248" y="1237202"/>
                </a:lnTo>
                <a:lnTo>
                  <a:pt x="3553864" y="1194253"/>
                </a:lnTo>
                <a:lnTo>
                  <a:pt x="3537451" y="1151805"/>
                </a:lnTo>
                <a:lnTo>
                  <a:pt x="3520023" y="1109874"/>
                </a:lnTo>
                <a:lnTo>
                  <a:pt x="3501595" y="1068474"/>
                </a:lnTo>
                <a:lnTo>
                  <a:pt x="3482182" y="1027621"/>
                </a:lnTo>
                <a:lnTo>
                  <a:pt x="3461800" y="987330"/>
                </a:lnTo>
                <a:lnTo>
                  <a:pt x="3440463" y="947616"/>
                </a:lnTo>
                <a:lnTo>
                  <a:pt x="3418187" y="908494"/>
                </a:lnTo>
                <a:lnTo>
                  <a:pt x="3394986" y="869978"/>
                </a:lnTo>
                <a:lnTo>
                  <a:pt x="3370876" y="832086"/>
                </a:lnTo>
                <a:lnTo>
                  <a:pt x="3345872" y="794830"/>
                </a:lnTo>
                <a:lnTo>
                  <a:pt x="3319989" y="758227"/>
                </a:lnTo>
                <a:lnTo>
                  <a:pt x="3293242" y="722292"/>
                </a:lnTo>
                <a:lnTo>
                  <a:pt x="3265647" y="687039"/>
                </a:lnTo>
                <a:lnTo>
                  <a:pt x="3237217" y="652484"/>
                </a:lnTo>
                <a:lnTo>
                  <a:pt x="3207969" y="618642"/>
                </a:lnTo>
                <a:lnTo>
                  <a:pt x="3177918" y="585527"/>
                </a:lnTo>
                <a:lnTo>
                  <a:pt x="3147078" y="553156"/>
                </a:lnTo>
                <a:lnTo>
                  <a:pt x="3115465" y="521543"/>
                </a:lnTo>
                <a:lnTo>
                  <a:pt x="3083093" y="490703"/>
                </a:lnTo>
                <a:lnTo>
                  <a:pt x="3049979" y="460652"/>
                </a:lnTo>
                <a:lnTo>
                  <a:pt x="3016137" y="431404"/>
                </a:lnTo>
                <a:lnTo>
                  <a:pt x="2981581" y="402975"/>
                </a:lnTo>
                <a:lnTo>
                  <a:pt x="2946328" y="375379"/>
                </a:lnTo>
                <a:lnTo>
                  <a:pt x="2910393" y="348633"/>
                </a:lnTo>
                <a:lnTo>
                  <a:pt x="2873789" y="322750"/>
                </a:lnTo>
                <a:lnTo>
                  <a:pt x="2836534" y="297746"/>
                </a:lnTo>
                <a:lnTo>
                  <a:pt x="2798641" y="273636"/>
                </a:lnTo>
                <a:lnTo>
                  <a:pt x="2760125" y="250436"/>
                </a:lnTo>
                <a:lnTo>
                  <a:pt x="2721003" y="228159"/>
                </a:lnTo>
                <a:lnTo>
                  <a:pt x="2681288" y="206822"/>
                </a:lnTo>
                <a:lnTo>
                  <a:pt x="2640997" y="186440"/>
                </a:lnTo>
                <a:lnTo>
                  <a:pt x="2600144" y="167027"/>
                </a:lnTo>
                <a:lnTo>
                  <a:pt x="2558744" y="148599"/>
                </a:lnTo>
                <a:lnTo>
                  <a:pt x="2516812" y="131171"/>
                </a:lnTo>
                <a:lnTo>
                  <a:pt x="2474364" y="114758"/>
                </a:lnTo>
                <a:lnTo>
                  <a:pt x="2431414" y="99375"/>
                </a:lnTo>
                <a:lnTo>
                  <a:pt x="2387978" y="85037"/>
                </a:lnTo>
                <a:lnTo>
                  <a:pt x="2344071" y="71759"/>
                </a:lnTo>
                <a:lnTo>
                  <a:pt x="2299708" y="59557"/>
                </a:lnTo>
                <a:lnTo>
                  <a:pt x="2254903" y="48445"/>
                </a:lnTo>
                <a:lnTo>
                  <a:pt x="2209673" y="38438"/>
                </a:lnTo>
                <a:lnTo>
                  <a:pt x="2164032" y="29553"/>
                </a:lnTo>
                <a:lnTo>
                  <a:pt x="2117995" y="21803"/>
                </a:lnTo>
                <a:lnTo>
                  <a:pt x="2071578" y="15203"/>
                </a:lnTo>
                <a:lnTo>
                  <a:pt x="2024795" y="9770"/>
                </a:lnTo>
                <a:lnTo>
                  <a:pt x="1977662" y="5518"/>
                </a:lnTo>
                <a:lnTo>
                  <a:pt x="1930194" y="2462"/>
                </a:lnTo>
                <a:lnTo>
                  <a:pt x="1882405" y="618"/>
                </a:lnTo>
                <a:lnTo>
                  <a:pt x="1834311" y="0"/>
                </a:lnTo>
                <a:close/>
              </a:path>
            </a:pathLst>
          </a:custGeom>
          <a:solidFill>
            <a:schemeClr val="accent2"/>
          </a:solidFill>
        </p:spPr>
        <p:txBody>
          <a:bodyPr wrap="square" lIns="0" tIns="0" rIns="0" bIns="0" rtlCol="0"/>
          <a:lstStyle/>
          <a:p>
            <a:endParaRPr/>
          </a:p>
        </p:txBody>
      </p:sp>
      <p:sp>
        <p:nvSpPr>
          <p:cNvPr id="9" name="Content Placeholder 8">
            <a:extLst>
              <a:ext uri="{FF2B5EF4-FFF2-40B4-BE49-F238E27FC236}">
                <a16:creationId xmlns:a16="http://schemas.microsoft.com/office/drawing/2014/main" id="{78438C0E-1718-457D-9941-EADD54267231}"/>
              </a:ext>
            </a:extLst>
          </p:cNvPr>
          <p:cNvSpPr>
            <a:spLocks noGrp="1"/>
          </p:cNvSpPr>
          <p:nvPr>
            <p:ph sz="quarter" idx="12" hasCustomPrompt="1"/>
          </p:nvPr>
        </p:nvSpPr>
        <p:spPr>
          <a:xfrm>
            <a:off x="5742743" y="1543399"/>
            <a:ext cx="2438400" cy="2054863"/>
          </a:xfrm>
          <a:prstGeom prst="rect">
            <a:avLst/>
          </a:prstGeom>
        </p:spPr>
        <p:txBody>
          <a:bodyPr/>
          <a:lstStyle/>
          <a:p>
            <a:pPr marL="12685" marR="15856" lvl="0" indent="0" algn="l" defTabSz="913303" rtl="0" eaLnBrk="1" fontAlgn="auto" latinLnBrk="0" hangingPunct="1">
              <a:lnSpc>
                <a:spcPct val="130900"/>
              </a:lnSpc>
              <a:spcBef>
                <a:spcPts val="100"/>
              </a:spcBef>
              <a:spcAft>
                <a:spcPts val="0"/>
              </a:spcAft>
              <a:buClrTx/>
              <a:buSzTx/>
              <a:buFontTx/>
              <a:buNone/>
              <a:tabLst/>
              <a:defRPr/>
            </a:pPr>
            <a:r>
              <a:rPr kumimoji="0" lang="en-GB" sz="1398" b="1" i="0" u="none" strike="noStrike" kern="1200" cap="none" spc="0" normalizeH="0" baseline="0" noProof="0">
                <a:ln>
                  <a:noFill/>
                </a:ln>
                <a:solidFill>
                  <a:srgbClr val="F5F5F5"/>
                </a:solidFill>
                <a:effectLst/>
                <a:uLnTx/>
                <a:uFillTx/>
                <a:latin typeface="Poppins-SemiBold"/>
                <a:ea typeface="+mn-ea"/>
                <a:cs typeface="Poppins-SemiBold"/>
              </a:rPr>
              <a:t>“</a:t>
            </a:r>
            <a:r>
              <a:rPr kumimoji="0" lang="en-GB" sz="1398" b="1" i="0" u="none" strike="noStrike" kern="1200" cap="none" spc="0" normalizeH="0" baseline="0" noProof="0" err="1">
                <a:ln>
                  <a:noFill/>
                </a:ln>
                <a:solidFill>
                  <a:srgbClr val="F5F5F5"/>
                </a:solidFill>
                <a:effectLst/>
                <a:uLnTx/>
                <a:uFillTx/>
                <a:latin typeface="Poppins-SemiBold"/>
                <a:ea typeface="+mn-ea"/>
                <a:cs typeface="Poppins-SemiBold"/>
              </a:rPr>
              <a:t>Aperume</a:t>
            </a:r>
            <a:r>
              <a:rPr kumimoji="0" lang="en-GB" sz="1398" b="1" i="0" u="none" strike="noStrike" kern="1200" cap="none" spc="-25" normalizeH="0" baseline="0" noProof="0">
                <a:ln>
                  <a:noFill/>
                </a:ln>
                <a:solidFill>
                  <a:srgbClr val="F5F5F5"/>
                </a:solidFill>
                <a:effectLst/>
                <a:uLnTx/>
                <a:uFillTx/>
                <a:latin typeface="Poppins-SemiBold"/>
                <a:ea typeface="+mn-ea"/>
                <a:cs typeface="Poppins-SemiBold"/>
              </a:rPr>
              <a:t> </a:t>
            </a:r>
            <a:r>
              <a:rPr kumimoji="0" lang="en-GB" sz="1398" b="1" i="0" u="none" strike="noStrike" kern="1200" cap="none" spc="0" normalizeH="0" baseline="0" noProof="0">
                <a:ln>
                  <a:noFill/>
                </a:ln>
                <a:solidFill>
                  <a:srgbClr val="F5F5F5"/>
                </a:solidFill>
                <a:effectLst/>
                <a:uLnTx/>
                <a:uFillTx/>
                <a:latin typeface="Poppins-SemiBold"/>
                <a:ea typeface="+mn-ea"/>
                <a:cs typeface="Poppins-SemiBold"/>
              </a:rPr>
              <a:t>qui</a:t>
            </a:r>
            <a:r>
              <a:rPr kumimoji="0" lang="en-GB" sz="1398" b="1" i="0" u="none" strike="noStrike" kern="1200" cap="none" spc="-25" normalizeH="0" baseline="0" noProof="0">
                <a:ln>
                  <a:noFill/>
                </a:ln>
                <a:solidFill>
                  <a:srgbClr val="F5F5F5"/>
                </a:solidFill>
                <a:effectLst/>
                <a:uLnTx/>
                <a:uFillTx/>
                <a:latin typeface="Poppins-SemiBold"/>
                <a:ea typeface="+mn-ea"/>
                <a:cs typeface="Poppins-SemiBold"/>
              </a:rPr>
              <a:t> </a:t>
            </a:r>
            <a:r>
              <a:rPr kumimoji="0" lang="en-GB" sz="1398" b="1" i="0" u="none" strike="noStrike" kern="1200" cap="none" spc="0" normalizeH="0" baseline="0" noProof="0">
                <a:ln>
                  <a:noFill/>
                </a:ln>
                <a:solidFill>
                  <a:srgbClr val="F5F5F5"/>
                </a:solidFill>
                <a:effectLst/>
                <a:uLnTx/>
                <a:uFillTx/>
                <a:latin typeface="Poppins-SemiBold"/>
                <a:ea typeface="+mn-ea"/>
                <a:cs typeface="Poppins-SemiBold"/>
              </a:rPr>
              <a:t>res</a:t>
            </a:r>
            <a:r>
              <a:rPr kumimoji="0" lang="en-GB" sz="1398" b="1" i="0" u="none" strike="noStrike" kern="1200" cap="none" spc="-25" normalizeH="0" baseline="0" noProof="0">
                <a:ln>
                  <a:noFill/>
                </a:ln>
                <a:solidFill>
                  <a:srgbClr val="F5F5F5"/>
                </a:solidFill>
                <a:effectLst/>
                <a:uLnTx/>
                <a:uFillTx/>
                <a:latin typeface="Poppins-SemiBold"/>
                <a:ea typeface="+mn-ea"/>
                <a:cs typeface="Poppins-SemiBold"/>
              </a:rPr>
              <a:t> </a:t>
            </a:r>
            <a:r>
              <a:rPr kumimoji="0" lang="en-GB" sz="1398" b="1" i="0" u="none" strike="noStrike" kern="1200" cap="none" spc="0" normalizeH="0" baseline="0" noProof="0">
                <a:ln>
                  <a:noFill/>
                </a:ln>
                <a:solidFill>
                  <a:srgbClr val="F5F5F5"/>
                </a:solidFill>
                <a:effectLst/>
                <a:uLnTx/>
                <a:uFillTx/>
                <a:latin typeface="Poppins-SemiBold"/>
                <a:ea typeface="+mn-ea"/>
                <a:cs typeface="Poppins-SemiBold"/>
              </a:rPr>
              <a:t>qua</a:t>
            </a:r>
            <a:r>
              <a:rPr kumimoji="0" lang="en-GB" sz="1398" b="1" i="0" u="none" strike="noStrike" kern="1200" cap="none" spc="-25" normalizeH="0" baseline="0" noProof="0">
                <a:ln>
                  <a:noFill/>
                </a:ln>
                <a:solidFill>
                  <a:srgbClr val="F5F5F5"/>
                </a:solidFill>
                <a:effectLst/>
                <a:uLnTx/>
                <a:uFillTx/>
                <a:latin typeface="Poppins-SemiBold"/>
                <a:ea typeface="+mn-ea"/>
                <a:cs typeface="Poppins-SemiBold"/>
              </a:rPr>
              <a:t> </a:t>
            </a:r>
            <a:r>
              <a:rPr kumimoji="0" lang="en-GB" sz="1398" b="1" i="0" u="none" strike="noStrike" kern="1200" cap="none" spc="0" normalizeH="0" baseline="0" noProof="0">
                <a:ln>
                  <a:noFill/>
                </a:ln>
                <a:solidFill>
                  <a:srgbClr val="F5F5F5"/>
                </a:solidFill>
                <a:effectLst/>
                <a:uLnTx/>
                <a:uFillTx/>
                <a:latin typeface="Poppins-SemiBold"/>
                <a:ea typeface="+mn-ea"/>
                <a:cs typeface="Poppins-SemiBold"/>
              </a:rPr>
              <a:t>ese </a:t>
            </a:r>
            <a:r>
              <a:rPr kumimoji="0" lang="en-GB" sz="1398" b="1" i="0" u="none" strike="noStrike" kern="1200" cap="none" spc="-325" normalizeH="0" baseline="0" noProof="0">
                <a:ln>
                  <a:noFill/>
                </a:ln>
                <a:solidFill>
                  <a:srgbClr val="F5F5F5"/>
                </a:solidFill>
                <a:effectLst/>
                <a:uLnTx/>
                <a:uFillTx/>
                <a:latin typeface="Poppins-SemiBold"/>
                <a:ea typeface="+mn-ea"/>
                <a:cs typeface="Poppins-SemiBold"/>
              </a:rPr>
              <a:t> </a:t>
            </a:r>
            <a:r>
              <a:rPr kumimoji="0" lang="en-GB" sz="1398" b="1" i="0" u="none" strike="noStrike" kern="1200" cap="none" spc="0" normalizeH="0" baseline="0" noProof="0">
                <a:ln>
                  <a:noFill/>
                </a:ln>
                <a:solidFill>
                  <a:srgbClr val="F5F5F5"/>
                </a:solidFill>
                <a:effectLst/>
                <a:uLnTx/>
                <a:uFillTx/>
                <a:latin typeface="Poppins-SemiBold"/>
                <a:ea typeface="+mn-ea"/>
                <a:cs typeface="Poppins-SemiBold"/>
              </a:rPr>
              <a:t>qui ad </a:t>
            </a:r>
            <a:r>
              <a:rPr kumimoji="0" lang="en-GB" sz="1398" b="1" i="0" u="none" strike="noStrike" kern="1200" cap="none" spc="-5" normalizeH="0" baseline="0" noProof="0" err="1">
                <a:ln>
                  <a:noFill/>
                </a:ln>
                <a:solidFill>
                  <a:srgbClr val="F5F5F5"/>
                </a:solidFill>
                <a:effectLst/>
                <a:uLnTx/>
                <a:uFillTx/>
                <a:latin typeface="Poppins-SemiBold"/>
                <a:ea typeface="+mn-ea"/>
                <a:cs typeface="Poppins-SemiBold"/>
              </a:rPr>
              <a:t>ent</a:t>
            </a:r>
            <a:r>
              <a:rPr kumimoji="0" lang="en-GB" sz="1398" b="1" i="0" u="none" strike="noStrike" kern="1200" cap="none" spc="-5" normalizeH="0" baseline="0" noProof="0">
                <a:ln>
                  <a:noFill/>
                </a:ln>
                <a:solidFill>
                  <a:srgbClr val="F5F5F5"/>
                </a:solidFill>
                <a:effectLst/>
                <a:uLnTx/>
                <a:uFillTx/>
                <a:latin typeface="Poppins-SemiBold"/>
                <a:ea typeface="+mn-ea"/>
                <a:cs typeface="Poppins-SemiBold"/>
              </a:rPr>
              <a:t>, </a:t>
            </a:r>
            <a:r>
              <a:rPr kumimoji="0" lang="en-GB" sz="1398" b="1" i="0" u="none" strike="noStrike" kern="1200" cap="none" spc="0" normalizeH="0" baseline="0" noProof="0" err="1">
                <a:ln>
                  <a:noFill/>
                </a:ln>
                <a:solidFill>
                  <a:srgbClr val="F5F5F5"/>
                </a:solidFill>
                <a:effectLst/>
                <a:uLnTx/>
                <a:uFillTx/>
                <a:latin typeface="Poppins-SemiBold"/>
                <a:ea typeface="+mn-ea"/>
                <a:cs typeface="Poppins-SemiBold"/>
              </a:rPr>
              <a:t>gitem</a:t>
            </a:r>
            <a:r>
              <a:rPr kumimoji="0" lang="en-GB" sz="1398" b="1" i="0" u="none" strike="noStrike" kern="1200" cap="none" spc="0" normalizeH="0" baseline="0" noProof="0">
                <a:ln>
                  <a:noFill/>
                </a:ln>
                <a:solidFill>
                  <a:srgbClr val="F5F5F5"/>
                </a:solidFill>
                <a:effectLst/>
                <a:uLnTx/>
                <a:uFillTx/>
                <a:latin typeface="Poppins-SemiBold"/>
                <a:ea typeface="+mn-ea"/>
                <a:cs typeface="Poppins-SemiBold"/>
              </a:rPr>
              <a:t> </a:t>
            </a:r>
            <a:r>
              <a:rPr kumimoji="0" lang="en-GB" sz="1398" b="1" i="0" u="none" strike="noStrike" kern="1200" cap="none" spc="0" normalizeH="0" baseline="0" noProof="0" err="1">
                <a:ln>
                  <a:noFill/>
                </a:ln>
                <a:solidFill>
                  <a:srgbClr val="F5F5F5"/>
                </a:solidFill>
                <a:effectLst/>
                <a:uLnTx/>
                <a:uFillTx/>
                <a:latin typeface="Poppins-SemiBold"/>
                <a:ea typeface="+mn-ea"/>
                <a:cs typeface="Poppins-SemiBold"/>
              </a:rPr>
              <a:t>fac</a:t>
            </a:r>
            <a:r>
              <a:rPr kumimoji="0" lang="en-GB" sz="1398" b="1" i="0" u="none" strike="noStrike" kern="1200" cap="none" spc="0" normalizeH="0" baseline="0" noProof="0">
                <a:ln>
                  <a:noFill/>
                </a:ln>
                <a:solidFill>
                  <a:srgbClr val="F5F5F5"/>
                </a:solidFill>
                <a:effectLst/>
                <a:uLnTx/>
                <a:uFillTx/>
                <a:latin typeface="Poppins-SemiBold"/>
                <a:ea typeface="+mn-ea"/>
                <a:cs typeface="Poppins-SemiBold"/>
              </a:rPr>
              <a:t> cull </a:t>
            </a:r>
            <a:r>
              <a:rPr kumimoji="0" lang="en-GB" sz="1398" b="1" i="0" u="none" strike="noStrike" kern="1200" cap="none" spc="-320" normalizeH="0" baseline="0" noProof="0">
                <a:ln>
                  <a:noFill/>
                </a:ln>
                <a:solidFill>
                  <a:srgbClr val="F5F5F5"/>
                </a:solidFill>
                <a:effectLst/>
                <a:uLnTx/>
                <a:uFillTx/>
                <a:latin typeface="Poppins-SemiBold"/>
                <a:ea typeface="+mn-ea"/>
                <a:cs typeface="Poppins-SemiBold"/>
              </a:rPr>
              <a:t> </a:t>
            </a:r>
            <a:r>
              <a:rPr kumimoji="0" lang="en-GB" sz="1398" b="1" i="0" u="none" strike="noStrike" kern="1200" cap="none" spc="0" normalizeH="0" baseline="0" noProof="0" err="1">
                <a:ln>
                  <a:noFill/>
                </a:ln>
                <a:solidFill>
                  <a:srgbClr val="F5F5F5"/>
                </a:solidFill>
                <a:effectLst/>
                <a:uLnTx/>
                <a:uFillTx/>
                <a:latin typeface="Poppins-SemiBold"/>
                <a:ea typeface="+mn-ea"/>
                <a:cs typeface="Poppins-SemiBold"/>
              </a:rPr>
              <a:t>oremolendant</a:t>
            </a:r>
            <a:r>
              <a:rPr kumimoji="0" lang="en-GB" sz="1398" b="1" i="0" u="none" strike="noStrike" kern="1200" cap="none" spc="-20" normalizeH="0" baseline="0" noProof="0">
                <a:ln>
                  <a:noFill/>
                </a:ln>
                <a:solidFill>
                  <a:srgbClr val="F5F5F5"/>
                </a:solidFill>
                <a:effectLst/>
                <a:uLnTx/>
                <a:uFillTx/>
                <a:latin typeface="Poppins-SemiBold"/>
                <a:ea typeface="+mn-ea"/>
                <a:cs typeface="Poppins-SemiBold"/>
              </a:rPr>
              <a:t> </a:t>
            </a:r>
            <a:r>
              <a:rPr kumimoji="0" lang="en-GB" sz="1398" b="1" i="0" u="none" strike="noStrike" kern="1200" cap="none" spc="0" normalizeH="0" baseline="0" noProof="0" err="1">
                <a:ln>
                  <a:noFill/>
                </a:ln>
                <a:solidFill>
                  <a:srgbClr val="F5F5F5"/>
                </a:solidFill>
                <a:effectLst/>
                <a:uLnTx/>
                <a:uFillTx/>
                <a:latin typeface="Poppins-SemiBold"/>
                <a:ea typeface="+mn-ea"/>
                <a:cs typeface="Poppins-SemiBold"/>
              </a:rPr>
              <a:t>excerat</a:t>
            </a:r>
            <a:r>
              <a:rPr kumimoji="0" lang="en-GB" sz="1398" b="1" i="0" u="none" strike="noStrike" kern="1200" cap="none" spc="0" normalizeH="0" baseline="0" noProof="0">
                <a:ln>
                  <a:noFill/>
                </a:ln>
                <a:solidFill>
                  <a:srgbClr val="F5F5F5"/>
                </a:solidFill>
                <a:effectLst/>
                <a:uLnTx/>
                <a:uFillTx/>
                <a:latin typeface="Poppins-SemiBold"/>
                <a:ea typeface="+mn-ea"/>
                <a:cs typeface="Poppins-SemiBold"/>
              </a:rPr>
              <a:t>.</a:t>
            </a:r>
            <a:endParaRPr kumimoji="0" lang="en-GB" sz="1398" b="0" i="0" u="none" strike="noStrike" kern="1200" cap="none" spc="0" normalizeH="0" baseline="0" noProof="0">
              <a:ln>
                <a:noFill/>
              </a:ln>
              <a:solidFill>
                <a:srgbClr val="F5F5F5"/>
              </a:solidFill>
              <a:effectLst/>
              <a:uLnTx/>
              <a:uFillTx/>
              <a:latin typeface="Poppins-SemiBold"/>
              <a:ea typeface="+mn-ea"/>
              <a:cs typeface="Poppins-SemiBold"/>
            </a:endParaRPr>
          </a:p>
          <a:p>
            <a:pPr marL="12685" marR="5074" lvl="0" indent="0" algn="l" defTabSz="913303" rtl="0" eaLnBrk="1" fontAlgn="auto" latinLnBrk="0" hangingPunct="1">
              <a:lnSpc>
                <a:spcPct val="130900"/>
              </a:lnSpc>
              <a:spcBef>
                <a:spcPts val="0"/>
              </a:spcBef>
              <a:spcAft>
                <a:spcPts val="0"/>
              </a:spcAft>
              <a:buClrTx/>
              <a:buSzTx/>
              <a:buFontTx/>
              <a:buNone/>
              <a:tabLst/>
              <a:defRPr/>
            </a:pPr>
            <a:r>
              <a:rPr kumimoji="0" lang="en-GB" sz="1398" b="1" i="0" u="none" strike="noStrike" kern="1200" cap="none" spc="0" normalizeH="0" baseline="0" noProof="0" err="1">
                <a:ln>
                  <a:noFill/>
                </a:ln>
                <a:solidFill>
                  <a:srgbClr val="F5F5F5"/>
                </a:solidFill>
                <a:effectLst/>
                <a:uLnTx/>
                <a:uFillTx/>
                <a:latin typeface="Poppins-SemiBold"/>
                <a:ea typeface="+mn-ea"/>
                <a:cs typeface="Poppins-SemiBold"/>
              </a:rPr>
              <a:t>Henditem</a:t>
            </a:r>
            <a:r>
              <a:rPr kumimoji="0" lang="en-GB" sz="1398" b="1" i="0" u="none" strike="noStrike" kern="1200" cap="none" spc="-35" normalizeH="0" baseline="0" noProof="0">
                <a:ln>
                  <a:noFill/>
                </a:ln>
                <a:solidFill>
                  <a:srgbClr val="F5F5F5"/>
                </a:solidFill>
                <a:effectLst/>
                <a:uLnTx/>
                <a:uFillTx/>
                <a:latin typeface="Poppins-SemiBold"/>
                <a:ea typeface="+mn-ea"/>
                <a:cs typeface="Poppins-SemiBold"/>
              </a:rPr>
              <a:t> </a:t>
            </a:r>
            <a:r>
              <a:rPr kumimoji="0" lang="en-GB" sz="1398" b="1" i="0" u="none" strike="noStrike" kern="1200" cap="none" spc="0" normalizeH="0" baseline="0" noProof="0" err="1">
                <a:ln>
                  <a:noFill/>
                </a:ln>
                <a:solidFill>
                  <a:srgbClr val="F5F5F5"/>
                </a:solidFill>
                <a:effectLst/>
                <a:uLnTx/>
                <a:uFillTx/>
                <a:latin typeface="Poppins-SemiBold"/>
                <a:ea typeface="+mn-ea"/>
                <a:cs typeface="Poppins-SemiBold"/>
              </a:rPr>
              <a:t>volest</a:t>
            </a:r>
            <a:r>
              <a:rPr kumimoji="0" lang="en-GB" sz="1398" b="1" i="0" u="none" strike="noStrike" kern="1200" cap="none" spc="-35" normalizeH="0" baseline="0" noProof="0">
                <a:ln>
                  <a:noFill/>
                </a:ln>
                <a:solidFill>
                  <a:srgbClr val="F5F5F5"/>
                </a:solidFill>
                <a:effectLst/>
                <a:uLnTx/>
                <a:uFillTx/>
                <a:latin typeface="Poppins-SemiBold"/>
                <a:ea typeface="+mn-ea"/>
                <a:cs typeface="Poppins-SemiBold"/>
              </a:rPr>
              <a:t> </a:t>
            </a:r>
            <a:r>
              <a:rPr kumimoji="0" lang="en-GB" sz="1398" b="1" i="0" u="none" strike="noStrike" kern="1200" cap="none" spc="0" normalizeH="0" baseline="0" noProof="0">
                <a:ln>
                  <a:noFill/>
                </a:ln>
                <a:solidFill>
                  <a:srgbClr val="F5F5F5"/>
                </a:solidFill>
                <a:effectLst/>
                <a:uLnTx/>
                <a:uFillTx/>
                <a:latin typeface="Poppins-SemiBold"/>
                <a:ea typeface="+mn-ea"/>
                <a:cs typeface="Poppins-SemiBold"/>
              </a:rPr>
              <a:t>omni</a:t>
            </a:r>
            <a:r>
              <a:rPr kumimoji="0" lang="en-GB" sz="1398" b="1" i="0" u="none" strike="noStrike" kern="1200" cap="none" spc="-30" normalizeH="0" baseline="0" noProof="0">
                <a:ln>
                  <a:noFill/>
                </a:ln>
                <a:solidFill>
                  <a:srgbClr val="F5F5F5"/>
                </a:solidFill>
                <a:effectLst/>
                <a:uLnTx/>
                <a:uFillTx/>
                <a:latin typeface="Poppins-SemiBold"/>
                <a:ea typeface="+mn-ea"/>
                <a:cs typeface="Poppins-SemiBold"/>
              </a:rPr>
              <a:t> </a:t>
            </a:r>
            <a:r>
              <a:rPr kumimoji="0" lang="en-GB" sz="1398" b="1" i="0" u="none" strike="noStrike" kern="1200" cap="none" spc="0" normalizeH="0" baseline="0" noProof="0">
                <a:ln>
                  <a:noFill/>
                </a:ln>
                <a:solidFill>
                  <a:srgbClr val="F5F5F5"/>
                </a:solidFill>
                <a:effectLst/>
                <a:uLnTx/>
                <a:uFillTx/>
                <a:latin typeface="Poppins-SemiBold"/>
                <a:ea typeface="+mn-ea"/>
                <a:cs typeface="Poppins-SemiBold"/>
              </a:rPr>
              <a:t>hit  </a:t>
            </a:r>
            <a:r>
              <a:rPr kumimoji="0" lang="en-GB" sz="1398" b="1" i="0" u="none" strike="noStrike" kern="1200" cap="none" spc="0" normalizeH="0" baseline="0" noProof="0" err="1">
                <a:ln>
                  <a:noFill/>
                </a:ln>
                <a:solidFill>
                  <a:srgbClr val="F5F5F5"/>
                </a:solidFill>
                <a:effectLst/>
                <a:uLnTx/>
                <a:uFillTx/>
                <a:latin typeface="Poppins-SemiBold"/>
                <a:ea typeface="+mn-ea"/>
                <a:cs typeface="Poppins-SemiBold"/>
              </a:rPr>
              <a:t>adiae</a:t>
            </a:r>
            <a:r>
              <a:rPr kumimoji="0" lang="en-GB" sz="1398" b="1" i="0" u="none" strike="noStrike" kern="1200" cap="none" spc="0" normalizeH="0" baseline="0" noProof="0">
                <a:ln>
                  <a:noFill/>
                </a:ln>
                <a:solidFill>
                  <a:srgbClr val="F5F5F5"/>
                </a:solidFill>
                <a:effectLst/>
                <a:uLnTx/>
                <a:uFillTx/>
                <a:latin typeface="Poppins-SemiBold"/>
                <a:ea typeface="+mn-ea"/>
                <a:cs typeface="Poppins-SemiBold"/>
              </a:rPr>
              <a:t> par </a:t>
            </a:r>
            <a:r>
              <a:rPr kumimoji="0" lang="en-GB" sz="1398" b="1" i="0" u="none" strike="noStrike" kern="1200" cap="none" spc="0" normalizeH="0" baseline="0" noProof="0" err="1">
                <a:ln>
                  <a:noFill/>
                </a:ln>
                <a:solidFill>
                  <a:srgbClr val="F5F5F5"/>
                </a:solidFill>
                <a:effectLst/>
                <a:uLnTx/>
                <a:uFillTx/>
                <a:latin typeface="Poppins-SemiBold"/>
                <a:ea typeface="+mn-ea"/>
                <a:cs typeface="Poppins-SemiBold"/>
              </a:rPr>
              <a:t>chil</a:t>
            </a:r>
            <a:r>
              <a:rPr kumimoji="0" lang="en-GB" sz="1398" b="1" i="0" u="none" strike="noStrike" kern="1200" cap="none" spc="0" normalizeH="0" baseline="0" noProof="0">
                <a:ln>
                  <a:noFill/>
                </a:ln>
                <a:solidFill>
                  <a:srgbClr val="F5F5F5"/>
                </a:solidFill>
                <a:effectLst/>
                <a:uLnTx/>
                <a:uFillTx/>
                <a:latin typeface="Poppins-SemiBold"/>
                <a:ea typeface="+mn-ea"/>
                <a:cs typeface="Poppins-SemiBold"/>
              </a:rPr>
              <a:t> </a:t>
            </a:r>
            <a:r>
              <a:rPr kumimoji="0" lang="en-GB" sz="1398" b="1" i="0" u="none" strike="noStrike" kern="1200" cap="none" spc="0" normalizeH="0" baseline="0" noProof="0" err="1">
                <a:ln>
                  <a:noFill/>
                </a:ln>
                <a:solidFill>
                  <a:srgbClr val="F5F5F5"/>
                </a:solidFill>
                <a:effectLst/>
                <a:uLnTx/>
                <a:uFillTx/>
                <a:latin typeface="Poppins-SemiBold"/>
                <a:ea typeface="+mn-ea"/>
                <a:cs typeface="Poppins-SemiBold"/>
              </a:rPr>
              <a:t>luptas</a:t>
            </a:r>
            <a:r>
              <a:rPr kumimoji="0" lang="en-GB" sz="1398" b="1" i="0" u="none" strike="noStrike" kern="1200" cap="none" spc="0" normalizeH="0" baseline="0" noProof="0">
                <a:ln>
                  <a:noFill/>
                </a:ln>
                <a:solidFill>
                  <a:srgbClr val="F5F5F5"/>
                </a:solidFill>
                <a:effectLst/>
                <a:uLnTx/>
                <a:uFillTx/>
                <a:latin typeface="Poppins-SemiBold"/>
                <a:ea typeface="+mn-ea"/>
                <a:cs typeface="Poppins-SemiBold"/>
              </a:rPr>
              <a:t> </a:t>
            </a:r>
            <a:r>
              <a:rPr kumimoji="0" lang="en-GB" sz="1398" b="1" i="0" u="none" strike="noStrike" kern="1200" cap="none" spc="-5" normalizeH="0" baseline="0" noProof="0" err="1">
                <a:ln>
                  <a:noFill/>
                </a:ln>
                <a:solidFill>
                  <a:srgbClr val="F5F5F5"/>
                </a:solidFill>
                <a:effectLst/>
                <a:uLnTx/>
                <a:uFillTx/>
                <a:latin typeface="Poppins-SemiBold"/>
                <a:ea typeface="+mn-ea"/>
                <a:cs typeface="Poppins-SemiBold"/>
              </a:rPr>
              <a:t>imi</a:t>
            </a:r>
            <a:r>
              <a:rPr kumimoji="0" lang="en-GB" sz="1398" b="1" i="0" u="none" strike="noStrike" kern="1200" cap="none" spc="0" normalizeH="0" baseline="0" noProof="0">
                <a:ln>
                  <a:noFill/>
                </a:ln>
                <a:solidFill>
                  <a:srgbClr val="F5F5F5"/>
                </a:solidFill>
                <a:effectLst/>
                <a:uLnTx/>
                <a:uFillTx/>
                <a:latin typeface="Poppins-SemiBold"/>
                <a:ea typeface="+mn-ea"/>
                <a:cs typeface="Poppins-SemiBold"/>
              </a:rPr>
              <a:t>.“</a:t>
            </a:r>
          </a:p>
          <a:p>
            <a:pPr lvl="0"/>
            <a:endParaRPr lang="en-GB"/>
          </a:p>
        </p:txBody>
      </p:sp>
    </p:spTree>
    <p:extLst>
      <p:ext uri="{BB962C8B-B14F-4D97-AF65-F5344CB8AC3E}">
        <p14:creationId xmlns:p14="http://schemas.microsoft.com/office/powerpoint/2010/main" val="19978953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 Image 1">
    <p:spTree>
      <p:nvGrpSpPr>
        <p:cNvPr id="1" name=""/>
        <p:cNvGrpSpPr/>
        <p:nvPr/>
      </p:nvGrpSpPr>
      <p:grpSpPr>
        <a:xfrm>
          <a:off x="0" y="0"/>
          <a:ext cx="0" cy="0"/>
          <a:chOff x="0" y="0"/>
          <a:chExt cx="0" cy="0"/>
        </a:xfrm>
      </p:grpSpPr>
      <p:pic>
        <p:nvPicPr>
          <p:cNvPr id="7" name="object 3">
            <a:extLst>
              <a:ext uri="{FF2B5EF4-FFF2-40B4-BE49-F238E27FC236}">
                <a16:creationId xmlns:a16="http://schemas.microsoft.com/office/drawing/2014/main" id="{2DCB668E-5040-431A-9BFD-65F805E0AC93}"/>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2744991" y="1"/>
            <a:ext cx="6399009" cy="5141647"/>
          </a:xfrm>
          <a:prstGeom prst="rect">
            <a:avLst/>
          </a:prstGeom>
        </p:spPr>
      </p:pic>
      <p:sp>
        <p:nvSpPr>
          <p:cNvPr id="10" name="Text Placeholder 24">
            <a:extLst>
              <a:ext uri="{FF2B5EF4-FFF2-40B4-BE49-F238E27FC236}">
                <a16:creationId xmlns:a16="http://schemas.microsoft.com/office/drawing/2014/main" id="{75594A00-788D-4F8C-B437-5EA2B13E128A}"/>
              </a:ext>
            </a:extLst>
          </p:cNvPr>
          <p:cNvSpPr>
            <a:spLocks noGrp="1"/>
          </p:cNvSpPr>
          <p:nvPr>
            <p:ph type="body" sz="quarter" idx="11" hasCustomPrompt="1"/>
          </p:nvPr>
        </p:nvSpPr>
        <p:spPr>
          <a:xfrm>
            <a:off x="347300" y="4626613"/>
            <a:ext cx="3310300" cy="245189"/>
          </a:xfrm>
          <a:prstGeom prst="rect">
            <a:avLst/>
          </a:prstGeom>
        </p:spPr>
        <p:txBody>
          <a:bodyPr/>
          <a:lstStyle>
            <a:lvl1pPr marL="12685" indent="0" algn="l" defTabSz="913303" rtl="0" eaLnBrk="1" latinLnBrk="0" hangingPunct="1">
              <a:lnSpc>
                <a:spcPct val="100000"/>
              </a:lnSpc>
              <a:spcBef>
                <a:spcPts val="150"/>
              </a:spcBef>
              <a:buNone/>
              <a:defRPr lang="en-GB" sz="999" kern="1200" dirty="0" smtClean="0">
                <a:solidFill>
                  <a:schemeClr val="bg1"/>
                </a:solidFill>
                <a:latin typeface="+mj-lt"/>
                <a:ea typeface="+mn-ea"/>
                <a:cs typeface="+mn-cs"/>
              </a:defRPr>
            </a:lvl1pPr>
            <a:lvl2pPr marL="456651" indent="0" algn="l" defTabSz="913303" rtl="0" eaLnBrk="1" latinLnBrk="0" hangingPunct="1">
              <a:lnSpc>
                <a:spcPct val="100000"/>
              </a:lnSpc>
              <a:buNone/>
              <a:defRPr lang="en-US" sz="1199" kern="1200" dirty="0" smtClean="0">
                <a:solidFill>
                  <a:srgbClr val="F5F5F5"/>
                </a:solidFill>
                <a:latin typeface="Poppins-Medium"/>
                <a:ea typeface="+mn-ea"/>
                <a:cs typeface="Poppins-Medium"/>
              </a:defRPr>
            </a:lvl2pPr>
            <a:lvl3pPr marL="913303" indent="0" algn="l" defTabSz="913303" rtl="0" eaLnBrk="1" latinLnBrk="0" hangingPunct="1">
              <a:lnSpc>
                <a:spcPct val="100000"/>
              </a:lnSpc>
              <a:buNone/>
              <a:defRPr lang="en-US" sz="1199" kern="1200" dirty="0" smtClean="0">
                <a:solidFill>
                  <a:srgbClr val="F5F5F5"/>
                </a:solidFill>
                <a:latin typeface="Poppins-Medium"/>
                <a:ea typeface="+mn-ea"/>
                <a:cs typeface="Poppins-Medium"/>
              </a:defRPr>
            </a:lvl3pPr>
            <a:lvl4pPr marL="1369954" indent="0" algn="l" defTabSz="913303" rtl="0" eaLnBrk="1" latinLnBrk="0" hangingPunct="1">
              <a:lnSpc>
                <a:spcPct val="100000"/>
              </a:lnSpc>
              <a:buNone/>
              <a:defRPr lang="en-US" sz="1199" kern="1200" dirty="0" smtClean="0">
                <a:solidFill>
                  <a:srgbClr val="F5F5F5"/>
                </a:solidFill>
                <a:latin typeface="Poppins-Medium"/>
                <a:ea typeface="+mn-ea"/>
                <a:cs typeface="Poppins-Medium"/>
              </a:defRPr>
            </a:lvl4pPr>
            <a:lvl5pPr marL="1826605" indent="0" algn="l" defTabSz="913303" rtl="0" eaLnBrk="1" latinLnBrk="0" hangingPunct="1">
              <a:lnSpc>
                <a:spcPct val="100000"/>
              </a:lnSpc>
              <a:buNone/>
              <a:defRPr lang="en-GB" sz="1199" kern="1200" dirty="0">
                <a:solidFill>
                  <a:srgbClr val="F5F5F5"/>
                </a:solidFill>
                <a:latin typeface="Poppins-Medium"/>
                <a:ea typeface="+mn-ea"/>
                <a:cs typeface="Poppins-Medium"/>
              </a:defRPr>
            </a:lvl5pPr>
          </a:lstStyle>
          <a:p>
            <a:pPr marL="12685" marR="0" lvl="0" indent="0" algn="l" defTabSz="913303" rtl="0" eaLnBrk="1" fontAlgn="auto" latinLnBrk="0" hangingPunct="1">
              <a:lnSpc>
                <a:spcPct val="100000"/>
              </a:lnSpc>
              <a:spcBef>
                <a:spcPts val="150"/>
              </a:spcBef>
              <a:spcAft>
                <a:spcPts val="0"/>
              </a:spcAft>
              <a:buClrTx/>
              <a:buSzTx/>
              <a:buFontTx/>
              <a:buNone/>
              <a:tabLst/>
              <a:defRPr/>
            </a:pPr>
            <a:r>
              <a:rPr lang="en-GB"/>
              <a:t>Presentation</a:t>
            </a:r>
            <a:r>
              <a:rPr lang="en-GB" spc="-20"/>
              <a:t> </a:t>
            </a:r>
            <a:r>
              <a:rPr lang="en-GB"/>
              <a:t>Title</a:t>
            </a:r>
            <a:r>
              <a:rPr lang="en-GB" spc="235"/>
              <a:t> </a:t>
            </a:r>
            <a:r>
              <a:rPr lang="en-GB"/>
              <a:t>|</a:t>
            </a:r>
            <a:r>
              <a:rPr lang="en-GB" spc="240"/>
              <a:t> </a:t>
            </a:r>
            <a:r>
              <a:rPr lang="en-GB">
                <a:cs typeface="Poppins-Medium"/>
              </a:rPr>
              <a:t>88/88/2021</a:t>
            </a:r>
          </a:p>
          <a:p>
            <a:pPr lvl="0"/>
            <a:endParaRPr lang="en-GB"/>
          </a:p>
        </p:txBody>
      </p:sp>
      <p:sp>
        <p:nvSpPr>
          <p:cNvPr id="5" name="Text Placeholder 4">
            <a:extLst>
              <a:ext uri="{FF2B5EF4-FFF2-40B4-BE49-F238E27FC236}">
                <a16:creationId xmlns:a16="http://schemas.microsoft.com/office/drawing/2014/main" id="{7E08CF03-B425-4AF2-B98C-44735CF0818D}"/>
              </a:ext>
            </a:extLst>
          </p:cNvPr>
          <p:cNvSpPr>
            <a:spLocks noGrp="1"/>
          </p:cNvSpPr>
          <p:nvPr>
            <p:ph type="body" sz="quarter" idx="13" hasCustomPrompt="1"/>
          </p:nvPr>
        </p:nvSpPr>
        <p:spPr>
          <a:xfrm>
            <a:off x="228600" y="1201842"/>
            <a:ext cx="2133600" cy="2045350"/>
          </a:xfrm>
          <a:prstGeom prst="rect">
            <a:avLst/>
          </a:prstGeom>
        </p:spPr>
        <p:txBody>
          <a:bodyPr anchor="ctr"/>
          <a:lstStyle>
            <a:lvl1pPr>
              <a:defRPr sz="1398"/>
            </a:lvl1pPr>
            <a:lvl2pPr>
              <a:defRPr sz="1398"/>
            </a:lvl2pPr>
            <a:lvl3pPr>
              <a:defRPr sz="1398"/>
            </a:lvl3pPr>
            <a:lvl4pPr>
              <a:defRPr sz="1398"/>
            </a:lvl4pPr>
            <a:lvl5pPr>
              <a:defRPr sz="1398"/>
            </a:lvl5pPr>
          </a:lstStyle>
          <a:p>
            <a:pPr lvl="0"/>
            <a:r>
              <a:rPr lang="en-US"/>
              <a:t>“Insert key quote or main message here”</a:t>
            </a:r>
            <a:endParaRPr lang="en-GB"/>
          </a:p>
        </p:txBody>
      </p:sp>
    </p:spTree>
    <p:extLst>
      <p:ext uri="{BB962C8B-B14F-4D97-AF65-F5344CB8AC3E}">
        <p14:creationId xmlns:p14="http://schemas.microsoft.com/office/powerpoint/2010/main" val="3815046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asic Slide">
    <p:spTree>
      <p:nvGrpSpPr>
        <p:cNvPr id="1" name=""/>
        <p:cNvGrpSpPr/>
        <p:nvPr/>
      </p:nvGrpSpPr>
      <p:grpSpPr>
        <a:xfrm>
          <a:off x="0" y="0"/>
          <a:ext cx="0" cy="0"/>
          <a:chOff x="0" y="0"/>
          <a:chExt cx="0" cy="0"/>
        </a:xfrm>
      </p:grpSpPr>
      <p:sp>
        <p:nvSpPr>
          <p:cNvPr id="2" name="Title 1"/>
          <p:cNvSpPr>
            <a:spLocks noGrp="1"/>
          </p:cNvSpPr>
          <p:nvPr>
            <p:ph type="title"/>
          </p:nvPr>
        </p:nvSpPr>
        <p:spPr>
          <a:xfrm>
            <a:off x="225426" y="-42360"/>
            <a:ext cx="8688388" cy="723900"/>
          </a:xfrm>
        </p:spPr>
        <p:txBody>
          <a:bodyPr/>
          <a:lstStyle>
            <a:lvl1pPr algn="l">
              <a:defRPr sz="3000">
                <a:solidFill>
                  <a:srgbClr val="1D3E61"/>
                </a:solidFill>
              </a:defRPr>
            </a:lvl1pPr>
          </a:lstStyle>
          <a:p>
            <a:r>
              <a:rPr lang="en-US"/>
              <a:t>Click to edit Master title style</a:t>
            </a:r>
            <a:endParaRPr lang="en-GB"/>
          </a:p>
        </p:txBody>
      </p:sp>
      <p:sp>
        <p:nvSpPr>
          <p:cNvPr id="3" name="Content Placeholder 2"/>
          <p:cNvSpPr>
            <a:spLocks noGrp="1"/>
          </p:cNvSpPr>
          <p:nvPr>
            <p:ph idx="1"/>
          </p:nvPr>
        </p:nvSpPr>
        <p:spPr>
          <a:xfrm>
            <a:off x="228600" y="681540"/>
            <a:ext cx="8686800" cy="34563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5"/>
          <p:cNvSpPr>
            <a:spLocks noGrp="1" noChangeArrowheads="1"/>
          </p:cNvSpPr>
          <p:nvPr>
            <p:ph type="ftr" sz="quarter" idx="10"/>
          </p:nvPr>
        </p:nvSpPr>
        <p:spPr>
          <a:ln/>
        </p:spPr>
        <p:txBody>
          <a:bodyPr/>
          <a:lstStyle>
            <a:lvl1pPr>
              <a:defRPr/>
            </a:lvl1pPr>
          </a:lstStyle>
          <a:p>
            <a:pPr>
              <a:defRPr/>
            </a:pPr>
            <a:fld id="{D86480B0-6847-4D27-B3EC-F99462D2DA11}"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8778983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 short content 1">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A5FA3AD2-1ACA-4F52-8055-F137D623F148}"/>
              </a:ext>
            </a:extLst>
          </p:cNvPr>
          <p:cNvSpPr/>
          <p:nvPr userDrawn="1"/>
        </p:nvSpPr>
        <p:spPr>
          <a:xfrm>
            <a:off x="2" y="-1"/>
            <a:ext cx="3798985" cy="5142232"/>
          </a:xfrm>
          <a:custGeom>
            <a:avLst/>
            <a:gdLst>
              <a:gd name="connsiteX0" fmla="*/ 0 w 3798985"/>
              <a:gd name="connsiteY0" fmla="*/ 0 h 5148580"/>
              <a:gd name="connsiteX1" fmla="*/ 1971971 w 3798985"/>
              <a:gd name="connsiteY1" fmla="*/ 0 h 5148580"/>
              <a:gd name="connsiteX2" fmla="*/ 2107020 w 3798985"/>
              <a:gd name="connsiteY2" fmla="*/ 49429 h 5148580"/>
              <a:gd name="connsiteX3" fmla="*/ 3798985 w 3798985"/>
              <a:gd name="connsiteY3" fmla="*/ 2602011 h 5148580"/>
              <a:gd name="connsiteX4" fmla="*/ 2349182 w 3798985"/>
              <a:gd name="connsiteY4" fmla="*/ 5037938 h 5148580"/>
              <a:gd name="connsiteX5" fmla="*/ 2119503 w 3798985"/>
              <a:gd name="connsiteY5" fmla="*/ 5148580 h 5148580"/>
              <a:gd name="connsiteX6" fmla="*/ 0 w 3798985"/>
              <a:gd name="connsiteY6" fmla="*/ 5148580 h 514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8985" h="5148580">
                <a:moveTo>
                  <a:pt x="0" y="0"/>
                </a:moveTo>
                <a:lnTo>
                  <a:pt x="1971971" y="0"/>
                </a:lnTo>
                <a:lnTo>
                  <a:pt x="2107020" y="49429"/>
                </a:lnTo>
                <a:cubicBezTo>
                  <a:pt x="3101317" y="469981"/>
                  <a:pt x="3798985" y="1454522"/>
                  <a:pt x="3798985" y="2602011"/>
                </a:cubicBezTo>
                <a:cubicBezTo>
                  <a:pt x="3798985" y="3653877"/>
                  <a:pt x="3212750" y="4568820"/>
                  <a:pt x="2349182" y="5037938"/>
                </a:cubicBezTo>
                <a:lnTo>
                  <a:pt x="2119503" y="5148580"/>
                </a:lnTo>
                <a:lnTo>
                  <a:pt x="0" y="5148580"/>
                </a:lnTo>
                <a:close/>
              </a:path>
            </a:pathLst>
          </a:custGeom>
          <a:solidFill>
            <a:schemeClr val="accent5"/>
          </a:solidFill>
        </p:spPr>
        <p:txBody>
          <a:bodyPr wrap="square" lIns="0" tIns="0" rIns="0" bIns="0" rtlCol="0" anchor="ctr">
            <a:noAutofit/>
          </a:bodyPr>
          <a:lstStyle/>
          <a:p>
            <a:pPr algn="l"/>
            <a:endParaRPr lang="en-GB"/>
          </a:p>
        </p:txBody>
      </p:sp>
      <p:sp>
        <p:nvSpPr>
          <p:cNvPr id="12" name="Text Placeholder 24">
            <a:extLst>
              <a:ext uri="{FF2B5EF4-FFF2-40B4-BE49-F238E27FC236}">
                <a16:creationId xmlns:a16="http://schemas.microsoft.com/office/drawing/2014/main" id="{5FA84894-2EE1-43E9-A798-FBFAF98CAEDB}"/>
              </a:ext>
            </a:extLst>
          </p:cNvPr>
          <p:cNvSpPr>
            <a:spLocks noGrp="1"/>
          </p:cNvSpPr>
          <p:nvPr>
            <p:ph type="body" sz="quarter" idx="11" hasCustomPrompt="1"/>
          </p:nvPr>
        </p:nvSpPr>
        <p:spPr>
          <a:xfrm>
            <a:off x="347300" y="4626613"/>
            <a:ext cx="2749904" cy="245189"/>
          </a:xfrm>
          <a:prstGeom prst="rect">
            <a:avLst/>
          </a:prstGeom>
        </p:spPr>
        <p:txBody>
          <a:bodyPr/>
          <a:lstStyle>
            <a:lvl1pPr marL="12685" indent="0" algn="l" defTabSz="913303" rtl="0" eaLnBrk="1" latinLnBrk="0" hangingPunct="1">
              <a:lnSpc>
                <a:spcPct val="100000"/>
              </a:lnSpc>
              <a:spcBef>
                <a:spcPts val="150"/>
              </a:spcBef>
              <a:buNone/>
              <a:defRPr lang="en-GB" sz="999" kern="1200" dirty="0" smtClean="0">
                <a:solidFill>
                  <a:srgbClr val="1E1246"/>
                </a:solidFill>
                <a:latin typeface="+mj-lt"/>
                <a:ea typeface="+mn-ea"/>
                <a:cs typeface="+mn-cs"/>
              </a:defRPr>
            </a:lvl1pPr>
            <a:lvl2pPr marL="456651" indent="0" algn="l" defTabSz="913303" rtl="0" eaLnBrk="1" latinLnBrk="0" hangingPunct="1">
              <a:lnSpc>
                <a:spcPct val="100000"/>
              </a:lnSpc>
              <a:buNone/>
              <a:defRPr lang="en-US" sz="1199" kern="1200" dirty="0" smtClean="0">
                <a:solidFill>
                  <a:srgbClr val="F5F5F5"/>
                </a:solidFill>
                <a:latin typeface="Poppins-Medium"/>
                <a:ea typeface="+mn-ea"/>
                <a:cs typeface="Poppins-Medium"/>
              </a:defRPr>
            </a:lvl2pPr>
            <a:lvl3pPr marL="913303" indent="0" algn="l" defTabSz="913303" rtl="0" eaLnBrk="1" latinLnBrk="0" hangingPunct="1">
              <a:lnSpc>
                <a:spcPct val="100000"/>
              </a:lnSpc>
              <a:buNone/>
              <a:defRPr lang="en-US" sz="1199" kern="1200" dirty="0" smtClean="0">
                <a:solidFill>
                  <a:srgbClr val="F5F5F5"/>
                </a:solidFill>
                <a:latin typeface="Poppins-Medium"/>
                <a:ea typeface="+mn-ea"/>
                <a:cs typeface="Poppins-Medium"/>
              </a:defRPr>
            </a:lvl3pPr>
            <a:lvl4pPr marL="1369954" indent="0" algn="l" defTabSz="913303" rtl="0" eaLnBrk="1" latinLnBrk="0" hangingPunct="1">
              <a:lnSpc>
                <a:spcPct val="100000"/>
              </a:lnSpc>
              <a:buNone/>
              <a:defRPr lang="en-US" sz="1199" kern="1200" dirty="0" smtClean="0">
                <a:solidFill>
                  <a:srgbClr val="F5F5F5"/>
                </a:solidFill>
                <a:latin typeface="Poppins-Medium"/>
                <a:ea typeface="+mn-ea"/>
                <a:cs typeface="Poppins-Medium"/>
              </a:defRPr>
            </a:lvl4pPr>
            <a:lvl5pPr marL="1826605" indent="0" algn="l" defTabSz="913303" rtl="0" eaLnBrk="1" latinLnBrk="0" hangingPunct="1">
              <a:lnSpc>
                <a:spcPct val="100000"/>
              </a:lnSpc>
              <a:buNone/>
              <a:defRPr lang="en-GB" sz="1199" kern="1200" dirty="0">
                <a:solidFill>
                  <a:srgbClr val="F5F5F5"/>
                </a:solidFill>
                <a:latin typeface="Poppins-Medium"/>
                <a:ea typeface="+mn-ea"/>
                <a:cs typeface="Poppins-Medium"/>
              </a:defRPr>
            </a:lvl5pPr>
          </a:lstStyle>
          <a:p>
            <a:pPr marL="12685" marR="0" lvl="0" indent="0" algn="l" defTabSz="913303" rtl="0" eaLnBrk="1" fontAlgn="auto" latinLnBrk="0" hangingPunct="1">
              <a:lnSpc>
                <a:spcPct val="100000"/>
              </a:lnSpc>
              <a:spcBef>
                <a:spcPts val="150"/>
              </a:spcBef>
              <a:spcAft>
                <a:spcPts val="0"/>
              </a:spcAft>
              <a:buClrTx/>
              <a:buSzTx/>
              <a:buFontTx/>
              <a:buNone/>
              <a:tabLst/>
              <a:defRPr/>
            </a:pPr>
            <a:r>
              <a:rPr lang="en-GB"/>
              <a:t>Presentation</a:t>
            </a:r>
            <a:r>
              <a:rPr lang="en-GB" spc="-20"/>
              <a:t> </a:t>
            </a:r>
            <a:r>
              <a:rPr lang="en-GB"/>
              <a:t>Title</a:t>
            </a:r>
            <a:r>
              <a:rPr lang="en-GB" spc="235"/>
              <a:t> </a:t>
            </a:r>
            <a:r>
              <a:rPr lang="en-GB"/>
              <a:t>|</a:t>
            </a:r>
            <a:r>
              <a:rPr lang="en-GB" spc="240"/>
              <a:t> </a:t>
            </a:r>
            <a:r>
              <a:rPr lang="en-GB">
                <a:cs typeface="Poppins-Medium"/>
              </a:rPr>
              <a:t>88/88/2021</a:t>
            </a:r>
          </a:p>
          <a:p>
            <a:pPr lvl="0"/>
            <a:endParaRPr lang="en-GB"/>
          </a:p>
        </p:txBody>
      </p:sp>
      <p:sp>
        <p:nvSpPr>
          <p:cNvPr id="25" name="Text Placeholder 24">
            <a:extLst>
              <a:ext uri="{FF2B5EF4-FFF2-40B4-BE49-F238E27FC236}">
                <a16:creationId xmlns:a16="http://schemas.microsoft.com/office/drawing/2014/main" id="{484F6D21-1EE2-49A3-9D21-CBC4B46424E4}"/>
              </a:ext>
            </a:extLst>
          </p:cNvPr>
          <p:cNvSpPr>
            <a:spLocks noGrp="1"/>
          </p:cNvSpPr>
          <p:nvPr>
            <p:ph type="body" sz="quarter" idx="17" hasCustomPrompt="1"/>
          </p:nvPr>
        </p:nvSpPr>
        <p:spPr>
          <a:xfrm>
            <a:off x="354006" y="851018"/>
            <a:ext cx="2743200" cy="860711"/>
          </a:xfrm>
          <a:prstGeom prst="rect">
            <a:avLst/>
          </a:prstGeom>
        </p:spPr>
        <p:txBody>
          <a:bodyPr>
            <a:spAutoFit/>
          </a:bodyPr>
          <a:lstStyle>
            <a:lvl1pPr>
              <a:defRPr kumimoji="0" lang="en-GB" sz="2597" b="0" i="0" u="none" strike="noStrike" kern="0" cap="none" spc="0" normalizeH="0" baseline="0" noProof="0" dirty="0" smtClean="0">
                <a:ln>
                  <a:noFill/>
                </a:ln>
                <a:solidFill>
                  <a:srgbClr val="FFBA1A"/>
                </a:solidFill>
                <a:effectLst/>
                <a:uLnTx/>
                <a:uFillTx/>
                <a:latin typeface="Poppins-Light"/>
                <a:ea typeface="+mj-ea"/>
                <a:cs typeface="Poppins-Light"/>
              </a:defRPr>
            </a:lvl1pPr>
          </a:lstStyle>
          <a:p>
            <a:pPr marL="12685" marR="5074" lvl="0" indent="0" algn="l" defTabSz="913303" rtl="0" eaLnBrk="1" fontAlgn="auto" latinLnBrk="0" hangingPunct="1">
              <a:lnSpc>
                <a:spcPts val="2996"/>
              </a:lnSpc>
              <a:spcBef>
                <a:spcPts val="300"/>
              </a:spcBef>
              <a:spcAft>
                <a:spcPts val="0"/>
              </a:spcAft>
              <a:buClrTx/>
              <a:buSzTx/>
              <a:buFontTx/>
              <a:buNone/>
              <a:tabLst/>
              <a:defRPr/>
            </a:pPr>
            <a:r>
              <a:rPr kumimoji="0" lang="en-GB" sz="2597" b="0" i="0" u="none" strike="noStrike" kern="0" cap="none" spc="0" normalizeH="0" baseline="0" noProof="0">
                <a:ln>
                  <a:noFill/>
                </a:ln>
                <a:solidFill>
                  <a:srgbClr val="FFBA1A"/>
                </a:solidFill>
                <a:effectLst/>
                <a:uLnTx/>
                <a:uFillTx/>
                <a:latin typeface="Poppins-Light"/>
                <a:ea typeface="+mn-ea"/>
                <a:cs typeface="+mn-cs"/>
              </a:rPr>
              <a:t>Slide title over</a:t>
            </a:r>
            <a:r>
              <a:rPr kumimoji="0" lang="en-GB" sz="2597" b="0" i="0" u="none" strike="noStrike" kern="0" cap="none" spc="-50" normalizeH="0" baseline="0" noProof="0">
                <a:ln>
                  <a:noFill/>
                </a:ln>
                <a:solidFill>
                  <a:srgbClr val="FFBA1A"/>
                </a:solidFill>
                <a:effectLst/>
                <a:uLnTx/>
                <a:uFillTx/>
                <a:latin typeface="Poppins-Light"/>
                <a:ea typeface="+mn-ea"/>
                <a:cs typeface="+mn-cs"/>
              </a:rPr>
              <a:t> </a:t>
            </a:r>
            <a:r>
              <a:rPr kumimoji="0" lang="en-GB" sz="2597" b="0" i="0" u="none" strike="noStrike" kern="0" cap="none" spc="0" normalizeH="0" baseline="0" noProof="0">
                <a:ln>
                  <a:noFill/>
                </a:ln>
                <a:solidFill>
                  <a:srgbClr val="FFBA1A"/>
                </a:solidFill>
                <a:effectLst/>
                <a:uLnTx/>
                <a:uFillTx/>
                <a:latin typeface="Poppins-Light"/>
                <a:ea typeface="+mn-ea"/>
                <a:cs typeface="+mn-cs"/>
              </a:rPr>
              <a:t>two</a:t>
            </a:r>
            <a:r>
              <a:rPr kumimoji="0" lang="en-GB" sz="2597" b="0" i="0" u="none" strike="noStrike" kern="0" cap="none" spc="-50" normalizeH="0" baseline="0" noProof="0">
                <a:ln>
                  <a:noFill/>
                </a:ln>
                <a:solidFill>
                  <a:srgbClr val="FFBA1A"/>
                </a:solidFill>
                <a:effectLst/>
                <a:uLnTx/>
                <a:uFillTx/>
                <a:latin typeface="Poppins-Light"/>
                <a:ea typeface="+mn-ea"/>
                <a:cs typeface="+mn-cs"/>
              </a:rPr>
              <a:t> </a:t>
            </a:r>
            <a:r>
              <a:rPr kumimoji="0" lang="en-GB" sz="2597" b="0" i="0" u="none" strike="noStrike" kern="0" cap="none" spc="0" normalizeH="0" baseline="0" noProof="0">
                <a:ln>
                  <a:noFill/>
                </a:ln>
                <a:solidFill>
                  <a:srgbClr val="FFBA1A"/>
                </a:solidFill>
                <a:effectLst/>
                <a:uLnTx/>
                <a:uFillTx/>
                <a:latin typeface="Poppins-Light"/>
                <a:ea typeface="+mn-ea"/>
                <a:cs typeface="+mn-cs"/>
              </a:rPr>
              <a:t>lines</a:t>
            </a:r>
            <a:endParaRPr lang="en-GB"/>
          </a:p>
        </p:txBody>
      </p:sp>
      <p:sp>
        <p:nvSpPr>
          <p:cNvPr id="30" name="Text Placeholder 29">
            <a:extLst>
              <a:ext uri="{FF2B5EF4-FFF2-40B4-BE49-F238E27FC236}">
                <a16:creationId xmlns:a16="http://schemas.microsoft.com/office/drawing/2014/main" id="{20E5B499-CD1B-44A9-B815-B7FC85BCA421}"/>
              </a:ext>
            </a:extLst>
          </p:cNvPr>
          <p:cNvSpPr>
            <a:spLocks noGrp="1"/>
          </p:cNvSpPr>
          <p:nvPr>
            <p:ph type="body" sz="quarter" idx="18" hasCustomPrompt="1"/>
          </p:nvPr>
        </p:nvSpPr>
        <p:spPr>
          <a:xfrm>
            <a:off x="381000" y="364675"/>
            <a:ext cx="2716205" cy="215178"/>
          </a:xfrm>
          <a:prstGeom prst="rect">
            <a:avLst/>
          </a:prstGeom>
        </p:spPr>
        <p:txBody>
          <a:bodyPr wrap="square">
            <a:spAutoFit/>
          </a:bodyPr>
          <a:lstStyle>
            <a:lvl1pPr>
              <a:defRPr sz="799" b="1">
                <a:solidFill>
                  <a:schemeClr val="bg1"/>
                </a:solidFill>
                <a:latin typeface="Poppins-SemiBold"/>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Section name</a:t>
            </a:r>
          </a:p>
        </p:txBody>
      </p:sp>
      <p:sp>
        <p:nvSpPr>
          <p:cNvPr id="7" name="Content Placeholder 4">
            <a:extLst>
              <a:ext uri="{FF2B5EF4-FFF2-40B4-BE49-F238E27FC236}">
                <a16:creationId xmlns:a16="http://schemas.microsoft.com/office/drawing/2014/main" id="{3113C03A-1CA8-4909-863D-71209E731069}"/>
              </a:ext>
            </a:extLst>
          </p:cNvPr>
          <p:cNvSpPr>
            <a:spLocks noGrp="1"/>
          </p:cNvSpPr>
          <p:nvPr>
            <p:ph sz="quarter" idx="20"/>
          </p:nvPr>
        </p:nvSpPr>
        <p:spPr>
          <a:xfrm>
            <a:off x="3962400" y="851018"/>
            <a:ext cx="5029200" cy="3257124"/>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2">
            <a:extLst>
              <a:ext uri="{FF2B5EF4-FFF2-40B4-BE49-F238E27FC236}">
                <a16:creationId xmlns:a16="http://schemas.microsoft.com/office/drawing/2014/main" id="{79D4012E-F3B6-44E0-8628-19C68C817E91}"/>
              </a:ext>
            </a:extLst>
          </p:cNvPr>
          <p:cNvSpPr>
            <a:spLocks noGrp="1"/>
          </p:cNvSpPr>
          <p:nvPr>
            <p:ph type="body" sz="quarter" idx="21"/>
          </p:nvPr>
        </p:nvSpPr>
        <p:spPr>
          <a:xfrm>
            <a:off x="347300" y="1886796"/>
            <a:ext cx="2749904" cy="2207075"/>
          </a:xfrm>
          <a:prstGeom prst="rect">
            <a:avLst/>
          </a:prstGeom>
        </p:spPr>
        <p:txBody>
          <a:bodyPr/>
          <a:lstStyle>
            <a:lvl1pPr>
              <a:defRPr sz="899">
                <a:solidFill>
                  <a:schemeClr val="accent1"/>
                </a:solidFill>
              </a:defRPr>
            </a:lvl1pPr>
            <a:lvl2pPr>
              <a:defRPr sz="899">
                <a:solidFill>
                  <a:schemeClr val="accent1"/>
                </a:solidFill>
              </a:defRPr>
            </a:lvl2pPr>
            <a:lvl3pPr>
              <a:defRPr sz="899">
                <a:solidFill>
                  <a:schemeClr val="accent1"/>
                </a:solidFill>
              </a:defRPr>
            </a:lvl3pPr>
            <a:lvl4pPr>
              <a:defRPr sz="899">
                <a:solidFill>
                  <a:schemeClr val="accent1"/>
                </a:solidFill>
              </a:defRPr>
            </a:lvl4pPr>
            <a:lvl5pPr>
              <a:defRPr sz="899">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72081492"/>
      </p:ext>
    </p:extLst>
  </p:cSld>
  <p:clrMapOvr>
    <a:masterClrMapping/>
  </p:clrMapOvr>
  <p:extLst>
    <p:ext uri="{DCECCB84-F9BA-43D5-87BE-67443E8EF086}">
      <p15:sldGuideLst xmlns:p15="http://schemas.microsoft.com/office/powerpoint/2012/main">
        <p15:guide id="1" orient="horz" pos="1622">
          <p15:clr>
            <a:srgbClr val="FBAE40"/>
          </p15:clr>
        </p15:guide>
        <p15:guide id="2" pos="28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 medium content">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8D3A226E-1BE3-48F9-A582-5CB6497ACAC0}"/>
              </a:ext>
            </a:extLst>
          </p:cNvPr>
          <p:cNvSpPr/>
          <p:nvPr userDrawn="1"/>
        </p:nvSpPr>
        <p:spPr>
          <a:xfrm>
            <a:off x="-4445" y="-2"/>
            <a:ext cx="5729193" cy="5142232"/>
          </a:xfrm>
          <a:custGeom>
            <a:avLst/>
            <a:gdLst>
              <a:gd name="connsiteX0" fmla="*/ 1247259 w 5729193"/>
              <a:gd name="connsiteY0" fmla="*/ 0 h 5148580"/>
              <a:gd name="connsiteX1" fmla="*/ 3902179 w 5729193"/>
              <a:gd name="connsiteY1" fmla="*/ 0 h 5148580"/>
              <a:gd name="connsiteX2" fmla="*/ 4037228 w 5729193"/>
              <a:gd name="connsiteY2" fmla="*/ 49429 h 5148580"/>
              <a:gd name="connsiteX3" fmla="*/ 5729193 w 5729193"/>
              <a:gd name="connsiteY3" fmla="*/ 2602011 h 5148580"/>
              <a:gd name="connsiteX4" fmla="*/ 4279390 w 5729193"/>
              <a:gd name="connsiteY4" fmla="*/ 5037938 h 5148580"/>
              <a:gd name="connsiteX5" fmla="*/ 4049711 w 5729193"/>
              <a:gd name="connsiteY5" fmla="*/ 5148580 h 5148580"/>
              <a:gd name="connsiteX6" fmla="*/ 1247259 w 5729193"/>
              <a:gd name="connsiteY6" fmla="*/ 5148580 h 5148580"/>
              <a:gd name="connsiteX7" fmla="*/ 0 w 5729193"/>
              <a:gd name="connsiteY7" fmla="*/ 5148580 h 5148580"/>
              <a:gd name="connsiteX8" fmla="*/ 0 w 5729193"/>
              <a:gd name="connsiteY8" fmla="*/ 1 h 5148580"/>
              <a:gd name="connsiteX9" fmla="*/ 1247259 w 5729193"/>
              <a:gd name="connsiteY9" fmla="*/ 1 h 514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9193" h="5148580">
                <a:moveTo>
                  <a:pt x="1247259" y="0"/>
                </a:moveTo>
                <a:lnTo>
                  <a:pt x="3902179" y="0"/>
                </a:lnTo>
                <a:lnTo>
                  <a:pt x="4037228" y="49429"/>
                </a:lnTo>
                <a:cubicBezTo>
                  <a:pt x="5031525" y="469981"/>
                  <a:pt x="5729193" y="1454522"/>
                  <a:pt x="5729193" y="2602011"/>
                </a:cubicBezTo>
                <a:cubicBezTo>
                  <a:pt x="5729193" y="3653877"/>
                  <a:pt x="5142958" y="4568820"/>
                  <a:pt x="4279390" y="5037938"/>
                </a:cubicBezTo>
                <a:lnTo>
                  <a:pt x="4049711" y="5148580"/>
                </a:lnTo>
                <a:lnTo>
                  <a:pt x="1247259" y="5148580"/>
                </a:lnTo>
                <a:lnTo>
                  <a:pt x="0" y="5148580"/>
                </a:lnTo>
                <a:lnTo>
                  <a:pt x="0" y="1"/>
                </a:lnTo>
                <a:lnTo>
                  <a:pt x="1247259" y="1"/>
                </a:lnTo>
                <a:close/>
              </a:path>
            </a:pathLst>
          </a:custGeom>
          <a:solidFill>
            <a:schemeClr val="accent5"/>
          </a:solidFill>
        </p:spPr>
        <p:txBody>
          <a:bodyPr wrap="square" lIns="0" tIns="0" rIns="0" bIns="0" rtlCol="0" anchor="ctr">
            <a:noAutofit/>
          </a:bodyPr>
          <a:lstStyle/>
          <a:p>
            <a:pPr algn="l"/>
            <a:endParaRPr lang="en-GB"/>
          </a:p>
        </p:txBody>
      </p:sp>
      <p:sp>
        <p:nvSpPr>
          <p:cNvPr id="20" name="Text Placeholder 24">
            <a:extLst>
              <a:ext uri="{FF2B5EF4-FFF2-40B4-BE49-F238E27FC236}">
                <a16:creationId xmlns:a16="http://schemas.microsoft.com/office/drawing/2014/main" id="{C75656A1-F44C-4F9D-BD7C-F813378E7D58}"/>
              </a:ext>
            </a:extLst>
          </p:cNvPr>
          <p:cNvSpPr>
            <a:spLocks noGrp="1"/>
          </p:cNvSpPr>
          <p:nvPr>
            <p:ph type="body" sz="quarter" idx="11" hasCustomPrompt="1"/>
          </p:nvPr>
        </p:nvSpPr>
        <p:spPr>
          <a:xfrm>
            <a:off x="347300" y="4626613"/>
            <a:ext cx="4224700" cy="245189"/>
          </a:xfrm>
          <a:prstGeom prst="rect">
            <a:avLst/>
          </a:prstGeom>
        </p:spPr>
        <p:txBody>
          <a:bodyPr/>
          <a:lstStyle>
            <a:lvl1pPr marL="12685" indent="0" algn="l" defTabSz="913303" rtl="0" eaLnBrk="1" latinLnBrk="0" hangingPunct="1">
              <a:lnSpc>
                <a:spcPct val="100000"/>
              </a:lnSpc>
              <a:spcBef>
                <a:spcPts val="150"/>
              </a:spcBef>
              <a:buNone/>
              <a:defRPr lang="en-GB" sz="999" kern="1200" dirty="0" smtClean="0">
                <a:solidFill>
                  <a:schemeClr val="accent1"/>
                </a:solidFill>
                <a:latin typeface="+mj-lt"/>
                <a:ea typeface="+mn-ea"/>
                <a:cs typeface="+mn-cs"/>
              </a:defRPr>
            </a:lvl1pPr>
            <a:lvl2pPr marL="456651" indent="0" algn="l" defTabSz="913303" rtl="0" eaLnBrk="1" latinLnBrk="0" hangingPunct="1">
              <a:lnSpc>
                <a:spcPct val="100000"/>
              </a:lnSpc>
              <a:buNone/>
              <a:defRPr lang="en-US" sz="1199" kern="1200" dirty="0" smtClean="0">
                <a:solidFill>
                  <a:srgbClr val="F5F5F5"/>
                </a:solidFill>
                <a:latin typeface="Poppins-Medium"/>
                <a:ea typeface="+mn-ea"/>
                <a:cs typeface="Poppins-Medium"/>
              </a:defRPr>
            </a:lvl2pPr>
            <a:lvl3pPr marL="913303" indent="0" algn="l" defTabSz="913303" rtl="0" eaLnBrk="1" latinLnBrk="0" hangingPunct="1">
              <a:lnSpc>
                <a:spcPct val="100000"/>
              </a:lnSpc>
              <a:buNone/>
              <a:defRPr lang="en-US" sz="1199" kern="1200" dirty="0" smtClean="0">
                <a:solidFill>
                  <a:srgbClr val="F5F5F5"/>
                </a:solidFill>
                <a:latin typeface="Poppins-Medium"/>
                <a:ea typeface="+mn-ea"/>
                <a:cs typeface="Poppins-Medium"/>
              </a:defRPr>
            </a:lvl3pPr>
            <a:lvl4pPr marL="1369954" indent="0" algn="l" defTabSz="913303" rtl="0" eaLnBrk="1" latinLnBrk="0" hangingPunct="1">
              <a:lnSpc>
                <a:spcPct val="100000"/>
              </a:lnSpc>
              <a:buNone/>
              <a:defRPr lang="en-US" sz="1199" kern="1200" dirty="0" smtClean="0">
                <a:solidFill>
                  <a:srgbClr val="F5F5F5"/>
                </a:solidFill>
                <a:latin typeface="Poppins-Medium"/>
                <a:ea typeface="+mn-ea"/>
                <a:cs typeface="Poppins-Medium"/>
              </a:defRPr>
            </a:lvl4pPr>
            <a:lvl5pPr marL="1826605" indent="0" algn="l" defTabSz="913303" rtl="0" eaLnBrk="1" latinLnBrk="0" hangingPunct="1">
              <a:lnSpc>
                <a:spcPct val="100000"/>
              </a:lnSpc>
              <a:buNone/>
              <a:defRPr lang="en-GB" sz="1199" kern="1200" dirty="0">
                <a:solidFill>
                  <a:srgbClr val="F5F5F5"/>
                </a:solidFill>
                <a:latin typeface="Poppins-Medium"/>
                <a:ea typeface="+mn-ea"/>
                <a:cs typeface="Poppins-Medium"/>
              </a:defRPr>
            </a:lvl5pPr>
          </a:lstStyle>
          <a:p>
            <a:pPr marL="12685" marR="0" lvl="0" indent="0" algn="l" defTabSz="913303" rtl="0" eaLnBrk="1" fontAlgn="auto" latinLnBrk="0" hangingPunct="1">
              <a:lnSpc>
                <a:spcPct val="100000"/>
              </a:lnSpc>
              <a:spcBef>
                <a:spcPts val="150"/>
              </a:spcBef>
              <a:spcAft>
                <a:spcPts val="0"/>
              </a:spcAft>
              <a:buClrTx/>
              <a:buSzTx/>
              <a:buFontTx/>
              <a:buNone/>
              <a:tabLst/>
              <a:defRPr/>
            </a:pPr>
            <a:r>
              <a:rPr lang="en-GB"/>
              <a:t>Presentation</a:t>
            </a:r>
            <a:r>
              <a:rPr lang="en-GB" spc="-20"/>
              <a:t> </a:t>
            </a:r>
            <a:r>
              <a:rPr lang="en-GB"/>
              <a:t>Title</a:t>
            </a:r>
            <a:r>
              <a:rPr lang="en-GB" spc="235"/>
              <a:t> </a:t>
            </a:r>
            <a:r>
              <a:rPr lang="en-GB"/>
              <a:t>|</a:t>
            </a:r>
            <a:r>
              <a:rPr lang="en-GB" spc="240"/>
              <a:t> </a:t>
            </a:r>
            <a:r>
              <a:rPr lang="en-GB">
                <a:cs typeface="Poppins-Medium"/>
              </a:rPr>
              <a:t>88/88/2021</a:t>
            </a:r>
          </a:p>
          <a:p>
            <a:pPr lvl="0"/>
            <a:endParaRPr lang="en-GB"/>
          </a:p>
        </p:txBody>
      </p:sp>
      <p:sp>
        <p:nvSpPr>
          <p:cNvPr id="21" name="Text Placeholder 24">
            <a:extLst>
              <a:ext uri="{FF2B5EF4-FFF2-40B4-BE49-F238E27FC236}">
                <a16:creationId xmlns:a16="http://schemas.microsoft.com/office/drawing/2014/main" id="{532540C5-09D2-419F-BFFD-819F41AF6F20}"/>
              </a:ext>
            </a:extLst>
          </p:cNvPr>
          <p:cNvSpPr>
            <a:spLocks noGrp="1"/>
          </p:cNvSpPr>
          <p:nvPr>
            <p:ph type="body" sz="quarter" idx="17" hasCustomPrompt="1"/>
          </p:nvPr>
        </p:nvSpPr>
        <p:spPr>
          <a:xfrm>
            <a:off x="354006" y="851017"/>
            <a:ext cx="4529461" cy="899136"/>
          </a:xfrm>
          <a:prstGeom prst="rect">
            <a:avLst/>
          </a:prstGeom>
        </p:spPr>
        <p:txBody>
          <a:bodyPr wrap="square">
            <a:spAutoFit/>
          </a:bodyPr>
          <a:lstStyle>
            <a:lvl1pPr>
              <a:defRPr kumimoji="0" lang="en-GB" sz="2597" b="0" i="0" u="none" strike="noStrike" kern="0" cap="none" spc="0" normalizeH="0" baseline="0" noProof="0" dirty="0" smtClean="0">
                <a:ln>
                  <a:noFill/>
                </a:ln>
                <a:solidFill>
                  <a:srgbClr val="FFBA1A"/>
                </a:solidFill>
                <a:effectLst/>
                <a:uLnTx/>
                <a:uFillTx/>
                <a:latin typeface="Poppins-Light"/>
                <a:ea typeface="+mj-ea"/>
                <a:cs typeface="Poppins-Light"/>
              </a:defRPr>
            </a:lvl1pPr>
          </a:lstStyle>
          <a:p>
            <a:pPr marL="12685" marR="5074" lvl="0" indent="0" algn="l" defTabSz="913303" rtl="0" eaLnBrk="1" fontAlgn="auto" latinLnBrk="0" hangingPunct="1">
              <a:lnSpc>
                <a:spcPts val="2996"/>
              </a:lnSpc>
              <a:spcBef>
                <a:spcPts val="300"/>
              </a:spcBef>
              <a:spcAft>
                <a:spcPts val="0"/>
              </a:spcAft>
              <a:buClrTx/>
              <a:buSzTx/>
              <a:buFontTx/>
              <a:buNone/>
              <a:tabLst/>
              <a:defRPr/>
            </a:pPr>
            <a:r>
              <a:rPr kumimoji="0" lang="en-GB" sz="2597" b="0" i="0" u="none" strike="noStrike" kern="0" cap="none" spc="0" normalizeH="0" baseline="0" noProof="0">
                <a:ln>
                  <a:noFill/>
                </a:ln>
                <a:solidFill>
                  <a:srgbClr val="FFBA1A"/>
                </a:solidFill>
                <a:effectLst/>
                <a:uLnTx/>
                <a:uFillTx/>
                <a:latin typeface="Poppins-Light"/>
                <a:ea typeface="+mn-ea"/>
                <a:cs typeface="+mn-cs"/>
              </a:rPr>
              <a:t>Slide title over</a:t>
            </a:r>
            <a:r>
              <a:rPr kumimoji="0" lang="en-GB" sz="2597" b="0" i="0" u="none" strike="noStrike" kern="0" cap="none" spc="-50" normalizeH="0" baseline="0" noProof="0">
                <a:ln>
                  <a:noFill/>
                </a:ln>
                <a:solidFill>
                  <a:srgbClr val="FFBA1A"/>
                </a:solidFill>
                <a:effectLst/>
                <a:uLnTx/>
                <a:uFillTx/>
                <a:latin typeface="Poppins-Light"/>
                <a:ea typeface="+mn-ea"/>
                <a:cs typeface="+mn-cs"/>
              </a:rPr>
              <a:t> </a:t>
            </a:r>
            <a:r>
              <a:rPr kumimoji="0" lang="en-GB" sz="2597" b="0" i="0" u="none" strike="noStrike" kern="0" cap="none" spc="0" normalizeH="0" baseline="0" noProof="0">
                <a:ln>
                  <a:noFill/>
                </a:ln>
                <a:solidFill>
                  <a:srgbClr val="FFBA1A"/>
                </a:solidFill>
                <a:effectLst/>
                <a:uLnTx/>
                <a:uFillTx/>
                <a:latin typeface="Poppins-Light"/>
                <a:ea typeface="+mn-ea"/>
                <a:cs typeface="+mn-cs"/>
              </a:rPr>
              <a:t>two</a:t>
            </a:r>
            <a:r>
              <a:rPr kumimoji="0" lang="en-GB" sz="2597" b="0" i="0" u="none" strike="noStrike" kern="0" cap="none" spc="-50" normalizeH="0" baseline="0" noProof="0">
                <a:ln>
                  <a:noFill/>
                </a:ln>
                <a:solidFill>
                  <a:srgbClr val="FFBA1A"/>
                </a:solidFill>
                <a:effectLst/>
                <a:uLnTx/>
                <a:uFillTx/>
                <a:latin typeface="Poppins-Light"/>
                <a:ea typeface="+mn-ea"/>
                <a:cs typeface="+mn-cs"/>
              </a:rPr>
              <a:t> </a:t>
            </a:r>
            <a:r>
              <a:rPr kumimoji="0" lang="en-GB" sz="2597" b="0" i="0" u="none" strike="noStrike" kern="0" cap="none" spc="0" normalizeH="0" baseline="0" noProof="0">
                <a:ln>
                  <a:noFill/>
                </a:ln>
                <a:solidFill>
                  <a:srgbClr val="FFBA1A"/>
                </a:solidFill>
                <a:effectLst/>
                <a:uLnTx/>
                <a:uFillTx/>
                <a:latin typeface="Poppins-Light"/>
                <a:ea typeface="+mn-ea"/>
                <a:cs typeface="+mn-cs"/>
              </a:rPr>
              <a:t>lines</a:t>
            </a:r>
          </a:p>
          <a:p>
            <a:pPr marL="12685" marR="5074" lvl="0" indent="0" algn="l" defTabSz="913303" rtl="0" eaLnBrk="1" fontAlgn="auto" latinLnBrk="0" hangingPunct="1">
              <a:lnSpc>
                <a:spcPts val="2996"/>
              </a:lnSpc>
              <a:spcBef>
                <a:spcPts val="300"/>
              </a:spcBef>
              <a:spcAft>
                <a:spcPts val="0"/>
              </a:spcAft>
              <a:buClrTx/>
              <a:buSzTx/>
              <a:buFontTx/>
              <a:buNone/>
              <a:tabLst/>
              <a:defRPr/>
            </a:pPr>
            <a:r>
              <a:rPr kumimoji="0" lang="en-GB" sz="2597" b="0" i="0" u="none" strike="noStrike" kern="0" cap="none" spc="0" normalizeH="0" baseline="0" noProof="0">
                <a:ln>
                  <a:noFill/>
                </a:ln>
                <a:solidFill>
                  <a:srgbClr val="FFBA1A"/>
                </a:solidFill>
                <a:effectLst/>
                <a:uLnTx/>
                <a:uFillTx/>
                <a:latin typeface="Poppins-Light"/>
                <a:ea typeface="+mn-ea"/>
                <a:cs typeface="+mn-cs"/>
              </a:rPr>
              <a:t>with more text</a:t>
            </a:r>
            <a:endParaRPr lang="en-GB"/>
          </a:p>
        </p:txBody>
      </p:sp>
      <p:sp>
        <p:nvSpPr>
          <p:cNvPr id="22" name="Text Placeholder 29">
            <a:extLst>
              <a:ext uri="{FF2B5EF4-FFF2-40B4-BE49-F238E27FC236}">
                <a16:creationId xmlns:a16="http://schemas.microsoft.com/office/drawing/2014/main" id="{9658DCB2-9A1C-414A-92BD-8BA4C16A5475}"/>
              </a:ext>
            </a:extLst>
          </p:cNvPr>
          <p:cNvSpPr>
            <a:spLocks noGrp="1"/>
          </p:cNvSpPr>
          <p:nvPr>
            <p:ph type="body" sz="quarter" idx="18" hasCustomPrompt="1"/>
          </p:nvPr>
        </p:nvSpPr>
        <p:spPr>
          <a:xfrm>
            <a:off x="381000" y="364675"/>
            <a:ext cx="2133600" cy="215178"/>
          </a:xfrm>
          <a:prstGeom prst="rect">
            <a:avLst/>
          </a:prstGeom>
        </p:spPr>
        <p:txBody>
          <a:bodyPr wrap="square">
            <a:spAutoFit/>
          </a:bodyPr>
          <a:lstStyle>
            <a:lvl1pPr>
              <a:defRPr sz="799" b="1">
                <a:solidFill>
                  <a:schemeClr val="accent1"/>
                </a:solidFill>
                <a:latin typeface="Poppins-SemiBold"/>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Section name</a:t>
            </a:r>
          </a:p>
        </p:txBody>
      </p:sp>
      <p:sp>
        <p:nvSpPr>
          <p:cNvPr id="5" name="Content Placeholder 4">
            <a:extLst>
              <a:ext uri="{FF2B5EF4-FFF2-40B4-BE49-F238E27FC236}">
                <a16:creationId xmlns:a16="http://schemas.microsoft.com/office/drawing/2014/main" id="{E3FF366B-7E97-419E-8E8B-0056E01992F7}"/>
              </a:ext>
            </a:extLst>
          </p:cNvPr>
          <p:cNvSpPr>
            <a:spLocks noGrp="1"/>
          </p:cNvSpPr>
          <p:nvPr>
            <p:ph sz="quarter" idx="20"/>
          </p:nvPr>
        </p:nvSpPr>
        <p:spPr>
          <a:xfrm>
            <a:off x="5867400" y="851018"/>
            <a:ext cx="3124200" cy="3257124"/>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2">
            <a:extLst>
              <a:ext uri="{FF2B5EF4-FFF2-40B4-BE49-F238E27FC236}">
                <a16:creationId xmlns:a16="http://schemas.microsoft.com/office/drawing/2014/main" id="{B7383123-B147-4A8D-9729-665464DE73CE}"/>
              </a:ext>
            </a:extLst>
          </p:cNvPr>
          <p:cNvSpPr>
            <a:spLocks noGrp="1"/>
          </p:cNvSpPr>
          <p:nvPr>
            <p:ph type="body" sz="quarter" idx="21"/>
          </p:nvPr>
        </p:nvSpPr>
        <p:spPr>
          <a:xfrm>
            <a:off x="347301" y="1886796"/>
            <a:ext cx="2097443" cy="2207075"/>
          </a:xfrm>
          <a:prstGeom prst="rect">
            <a:avLst/>
          </a:prstGeom>
        </p:spPr>
        <p:txBody>
          <a:bodyPr/>
          <a:lstStyle>
            <a:lvl1pPr>
              <a:defRPr sz="899">
                <a:solidFill>
                  <a:schemeClr val="accent1"/>
                </a:solidFill>
              </a:defRPr>
            </a:lvl1pPr>
            <a:lvl2pPr>
              <a:defRPr sz="899">
                <a:solidFill>
                  <a:schemeClr val="accent1"/>
                </a:solidFill>
              </a:defRPr>
            </a:lvl2pPr>
            <a:lvl3pPr>
              <a:defRPr sz="899">
                <a:solidFill>
                  <a:schemeClr val="accent1"/>
                </a:solidFill>
              </a:defRPr>
            </a:lvl3pPr>
            <a:lvl4pPr>
              <a:defRPr sz="899">
                <a:solidFill>
                  <a:schemeClr val="accent1"/>
                </a:solidFill>
              </a:defRPr>
            </a:lvl4pPr>
            <a:lvl5pPr>
              <a:defRPr sz="899">
                <a:solidFill>
                  <a:schemeClr val="accent1"/>
                </a:solidFill>
              </a:defRPr>
            </a:lvl5pPr>
          </a:lstStyle>
          <a:p>
            <a:pPr lvl="0"/>
            <a:r>
              <a:rPr lang="en-US"/>
              <a:t>Click to edit Master text styles</a:t>
            </a:r>
          </a:p>
        </p:txBody>
      </p:sp>
      <p:sp>
        <p:nvSpPr>
          <p:cNvPr id="19" name="Text Placeholder 2">
            <a:extLst>
              <a:ext uri="{FF2B5EF4-FFF2-40B4-BE49-F238E27FC236}">
                <a16:creationId xmlns:a16="http://schemas.microsoft.com/office/drawing/2014/main" id="{682A6F18-C222-42F4-804F-CC046D7E23E9}"/>
              </a:ext>
            </a:extLst>
          </p:cNvPr>
          <p:cNvSpPr>
            <a:spLocks noGrp="1"/>
          </p:cNvSpPr>
          <p:nvPr>
            <p:ph type="body" sz="quarter" idx="22"/>
          </p:nvPr>
        </p:nvSpPr>
        <p:spPr>
          <a:xfrm>
            <a:off x="2786024" y="1886796"/>
            <a:ext cx="2097443" cy="2207075"/>
          </a:xfrm>
          <a:prstGeom prst="rect">
            <a:avLst/>
          </a:prstGeom>
        </p:spPr>
        <p:txBody>
          <a:bodyPr/>
          <a:lstStyle>
            <a:lvl1pPr>
              <a:defRPr sz="899">
                <a:solidFill>
                  <a:schemeClr val="accent1"/>
                </a:solidFill>
              </a:defRPr>
            </a:lvl1pPr>
            <a:lvl2pPr>
              <a:defRPr sz="899">
                <a:solidFill>
                  <a:schemeClr val="accent1"/>
                </a:solidFill>
              </a:defRPr>
            </a:lvl2pPr>
            <a:lvl3pPr>
              <a:defRPr sz="899">
                <a:solidFill>
                  <a:schemeClr val="accent1"/>
                </a:solidFill>
              </a:defRPr>
            </a:lvl3pPr>
            <a:lvl4pPr>
              <a:defRPr sz="899">
                <a:solidFill>
                  <a:schemeClr val="accent1"/>
                </a:solidFill>
              </a:defRPr>
            </a:lvl4pPr>
            <a:lvl5pPr>
              <a:defRPr sz="899">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25827649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 copy heavy 4">
    <p:spTree>
      <p:nvGrpSpPr>
        <p:cNvPr id="1" name=""/>
        <p:cNvGrpSpPr/>
        <p:nvPr/>
      </p:nvGrpSpPr>
      <p:grpSpPr>
        <a:xfrm>
          <a:off x="0" y="0"/>
          <a:ext cx="0" cy="0"/>
          <a:chOff x="0" y="0"/>
          <a:chExt cx="0" cy="0"/>
        </a:xfrm>
      </p:grpSpPr>
      <p:sp>
        <p:nvSpPr>
          <p:cNvPr id="15" name="Text Placeholder 24">
            <a:extLst>
              <a:ext uri="{FF2B5EF4-FFF2-40B4-BE49-F238E27FC236}">
                <a16:creationId xmlns:a16="http://schemas.microsoft.com/office/drawing/2014/main" id="{BFE89D31-1694-4358-8650-1FB611FAD68C}"/>
              </a:ext>
            </a:extLst>
          </p:cNvPr>
          <p:cNvSpPr>
            <a:spLocks noGrp="1"/>
          </p:cNvSpPr>
          <p:nvPr>
            <p:ph type="body" sz="quarter" idx="17" hasCustomPrompt="1"/>
          </p:nvPr>
        </p:nvSpPr>
        <p:spPr>
          <a:xfrm>
            <a:off x="2395537" y="260493"/>
            <a:ext cx="4691063" cy="476466"/>
          </a:xfrm>
          <a:prstGeom prst="rect">
            <a:avLst/>
          </a:prstGeom>
        </p:spPr>
        <p:txBody>
          <a:bodyPr wrap="square">
            <a:spAutoFit/>
          </a:bodyPr>
          <a:lstStyle>
            <a:lvl1pPr algn="ctr">
              <a:defRPr kumimoji="0" lang="en-GB" sz="2597" b="0" i="0" u="none" strike="noStrike" kern="0" cap="none" spc="0" normalizeH="0" baseline="0" noProof="0" dirty="0" smtClean="0">
                <a:ln>
                  <a:noFill/>
                </a:ln>
                <a:solidFill>
                  <a:srgbClr val="FFBA1A"/>
                </a:solidFill>
                <a:effectLst/>
                <a:uLnTx/>
                <a:uFillTx/>
                <a:latin typeface="Poppins-Light"/>
                <a:ea typeface="+mj-ea"/>
                <a:cs typeface="Poppins-Light"/>
              </a:defRPr>
            </a:lvl1pPr>
          </a:lstStyle>
          <a:p>
            <a:pPr marL="12685" marR="5074" lvl="0" indent="0" algn="l" defTabSz="913303" rtl="0" eaLnBrk="1" fontAlgn="auto" latinLnBrk="0" hangingPunct="1">
              <a:lnSpc>
                <a:spcPts val="2996"/>
              </a:lnSpc>
              <a:spcBef>
                <a:spcPts val="300"/>
              </a:spcBef>
              <a:spcAft>
                <a:spcPts val="0"/>
              </a:spcAft>
              <a:buClrTx/>
              <a:buSzTx/>
              <a:buFontTx/>
              <a:buNone/>
              <a:tabLst/>
              <a:defRPr/>
            </a:pPr>
            <a:r>
              <a:rPr kumimoji="0" lang="en-GB" sz="2597" b="0" i="0" u="none" strike="noStrike" kern="0" cap="none" spc="0" normalizeH="0" baseline="0" noProof="0">
                <a:ln>
                  <a:noFill/>
                </a:ln>
                <a:solidFill>
                  <a:srgbClr val="FFBA1A"/>
                </a:solidFill>
                <a:effectLst/>
                <a:uLnTx/>
                <a:uFillTx/>
                <a:latin typeface="Poppins-Light"/>
                <a:ea typeface="+mn-ea"/>
                <a:cs typeface="+mn-cs"/>
              </a:rPr>
              <a:t>Simple content heavy slide</a:t>
            </a:r>
            <a:endParaRPr lang="en-GB"/>
          </a:p>
        </p:txBody>
      </p:sp>
      <p:sp>
        <p:nvSpPr>
          <p:cNvPr id="3" name="Text Placeholder 2">
            <a:extLst>
              <a:ext uri="{FF2B5EF4-FFF2-40B4-BE49-F238E27FC236}">
                <a16:creationId xmlns:a16="http://schemas.microsoft.com/office/drawing/2014/main" id="{FB0072CB-C7B4-4E15-BFA3-70CB1D097051}"/>
              </a:ext>
            </a:extLst>
          </p:cNvPr>
          <p:cNvSpPr>
            <a:spLocks noGrp="1"/>
          </p:cNvSpPr>
          <p:nvPr>
            <p:ph type="body" sz="quarter" idx="18"/>
          </p:nvPr>
        </p:nvSpPr>
        <p:spPr>
          <a:xfrm>
            <a:off x="457200" y="897417"/>
            <a:ext cx="8305800" cy="3881408"/>
          </a:xfrm>
          <a:prstGeom prst="rect">
            <a:avLst/>
          </a:prstGeom>
        </p:spPr>
        <p:txBody>
          <a:bodyPr/>
          <a:lstStyle>
            <a:lvl1pPr>
              <a:defRPr sz="899">
                <a:solidFill>
                  <a:schemeClr val="accent1"/>
                </a:solidFill>
              </a:defRPr>
            </a:lvl1pPr>
            <a:lvl2pPr>
              <a:defRPr sz="899">
                <a:solidFill>
                  <a:schemeClr val="accent1"/>
                </a:solidFill>
              </a:defRPr>
            </a:lvl2pPr>
            <a:lvl3pPr>
              <a:defRPr sz="899">
                <a:solidFill>
                  <a:schemeClr val="accent1"/>
                </a:solidFill>
              </a:defRPr>
            </a:lvl3pPr>
            <a:lvl4pPr>
              <a:defRPr sz="899">
                <a:solidFill>
                  <a:schemeClr val="accent1"/>
                </a:solidFill>
              </a:defRPr>
            </a:lvl4pPr>
            <a:lvl5pPr>
              <a:defRPr sz="899">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900551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1F82B7F-9A36-4E07-925C-8F9C86423208}"/>
              </a:ext>
            </a:extLst>
          </p:cNvPr>
          <p:cNvSpPr/>
          <p:nvPr userDrawn="1"/>
        </p:nvSpPr>
        <p:spPr>
          <a:xfrm>
            <a:off x="0" y="-15855"/>
            <a:ext cx="9144000" cy="5177608"/>
          </a:xfrm>
          <a:custGeom>
            <a:avLst/>
            <a:gdLst/>
            <a:ahLst/>
            <a:cxnLst/>
            <a:rect l="l" t="t" r="r" b="b"/>
            <a:pathLst>
              <a:path w="9144000" h="5148580">
                <a:moveTo>
                  <a:pt x="9144000" y="0"/>
                </a:moveTo>
                <a:lnTo>
                  <a:pt x="5655538" y="0"/>
                </a:lnTo>
                <a:lnTo>
                  <a:pt x="5625198" y="22428"/>
                </a:lnTo>
                <a:lnTo>
                  <a:pt x="5589359" y="49733"/>
                </a:lnTo>
                <a:lnTo>
                  <a:pt x="5553913" y="77533"/>
                </a:lnTo>
                <a:lnTo>
                  <a:pt x="5518886" y="105829"/>
                </a:lnTo>
                <a:lnTo>
                  <a:pt x="5484266" y="134607"/>
                </a:lnTo>
                <a:lnTo>
                  <a:pt x="5450065" y="163868"/>
                </a:lnTo>
                <a:lnTo>
                  <a:pt x="5416283" y="193598"/>
                </a:lnTo>
                <a:lnTo>
                  <a:pt x="5382933" y="223799"/>
                </a:lnTo>
                <a:lnTo>
                  <a:pt x="5350014" y="254469"/>
                </a:lnTo>
                <a:lnTo>
                  <a:pt x="5317541" y="285597"/>
                </a:lnTo>
                <a:lnTo>
                  <a:pt x="5285511" y="317182"/>
                </a:lnTo>
                <a:lnTo>
                  <a:pt x="5253926" y="349211"/>
                </a:lnTo>
                <a:lnTo>
                  <a:pt x="5222799" y="381685"/>
                </a:lnTo>
                <a:lnTo>
                  <a:pt x="5192128" y="414604"/>
                </a:lnTo>
                <a:lnTo>
                  <a:pt x="5161927" y="447954"/>
                </a:lnTo>
                <a:lnTo>
                  <a:pt x="5132197" y="481723"/>
                </a:lnTo>
                <a:lnTo>
                  <a:pt x="5102936" y="515924"/>
                </a:lnTo>
                <a:lnTo>
                  <a:pt x="5074158" y="550545"/>
                </a:lnTo>
                <a:lnTo>
                  <a:pt x="5045875" y="585584"/>
                </a:lnTo>
                <a:lnTo>
                  <a:pt x="5018075" y="621017"/>
                </a:lnTo>
                <a:lnTo>
                  <a:pt x="4990770" y="656869"/>
                </a:lnTo>
                <a:lnTo>
                  <a:pt x="4963960" y="693115"/>
                </a:lnTo>
                <a:lnTo>
                  <a:pt x="4937658" y="729742"/>
                </a:lnTo>
                <a:lnTo>
                  <a:pt x="4911877" y="766762"/>
                </a:lnTo>
                <a:lnTo>
                  <a:pt x="4886604" y="804164"/>
                </a:lnTo>
                <a:lnTo>
                  <a:pt x="4861865" y="841946"/>
                </a:lnTo>
                <a:lnTo>
                  <a:pt x="4837646" y="880097"/>
                </a:lnTo>
                <a:lnTo>
                  <a:pt x="4813947" y="918616"/>
                </a:lnTo>
                <a:lnTo>
                  <a:pt x="4790795" y="957503"/>
                </a:lnTo>
                <a:lnTo>
                  <a:pt x="4768189" y="996734"/>
                </a:lnTo>
                <a:lnTo>
                  <a:pt x="4746129" y="1036332"/>
                </a:lnTo>
                <a:lnTo>
                  <a:pt x="4724628" y="1076261"/>
                </a:lnTo>
                <a:lnTo>
                  <a:pt x="4703673" y="1116533"/>
                </a:lnTo>
                <a:lnTo>
                  <a:pt x="4683290" y="1157147"/>
                </a:lnTo>
                <a:lnTo>
                  <a:pt x="4663465" y="1198092"/>
                </a:lnTo>
                <a:lnTo>
                  <a:pt x="4644225" y="1239354"/>
                </a:lnTo>
                <a:lnTo>
                  <a:pt x="4625556" y="1280947"/>
                </a:lnTo>
                <a:lnTo>
                  <a:pt x="4607471" y="1322844"/>
                </a:lnTo>
                <a:lnTo>
                  <a:pt x="4589983" y="1365059"/>
                </a:lnTo>
                <a:lnTo>
                  <a:pt x="4573079" y="1407566"/>
                </a:lnTo>
                <a:lnTo>
                  <a:pt x="4571987" y="1410423"/>
                </a:lnTo>
                <a:lnTo>
                  <a:pt x="4570908" y="1407566"/>
                </a:lnTo>
                <a:lnTo>
                  <a:pt x="4554004" y="1365059"/>
                </a:lnTo>
                <a:lnTo>
                  <a:pt x="4536516" y="1322844"/>
                </a:lnTo>
                <a:lnTo>
                  <a:pt x="4518431" y="1280947"/>
                </a:lnTo>
                <a:lnTo>
                  <a:pt x="4499762" y="1239354"/>
                </a:lnTo>
                <a:lnTo>
                  <a:pt x="4480522" y="1198092"/>
                </a:lnTo>
                <a:lnTo>
                  <a:pt x="4460697" y="1157147"/>
                </a:lnTo>
                <a:lnTo>
                  <a:pt x="4440313" y="1116533"/>
                </a:lnTo>
                <a:lnTo>
                  <a:pt x="4419358" y="1076261"/>
                </a:lnTo>
                <a:lnTo>
                  <a:pt x="4397857" y="1036332"/>
                </a:lnTo>
                <a:lnTo>
                  <a:pt x="4375797" y="996734"/>
                </a:lnTo>
                <a:lnTo>
                  <a:pt x="4353191" y="957503"/>
                </a:lnTo>
                <a:lnTo>
                  <a:pt x="4330039" y="918616"/>
                </a:lnTo>
                <a:lnTo>
                  <a:pt x="4306341" y="880097"/>
                </a:lnTo>
                <a:lnTo>
                  <a:pt x="4282122" y="841946"/>
                </a:lnTo>
                <a:lnTo>
                  <a:pt x="4257383" y="804164"/>
                </a:lnTo>
                <a:lnTo>
                  <a:pt x="4232110" y="766762"/>
                </a:lnTo>
                <a:lnTo>
                  <a:pt x="4206329" y="729742"/>
                </a:lnTo>
                <a:lnTo>
                  <a:pt x="4180027" y="693115"/>
                </a:lnTo>
                <a:lnTo>
                  <a:pt x="4153217" y="656869"/>
                </a:lnTo>
                <a:lnTo>
                  <a:pt x="4125912" y="621017"/>
                </a:lnTo>
                <a:lnTo>
                  <a:pt x="4098112" y="585584"/>
                </a:lnTo>
                <a:lnTo>
                  <a:pt x="4069829" y="550545"/>
                </a:lnTo>
                <a:lnTo>
                  <a:pt x="4041051" y="515924"/>
                </a:lnTo>
                <a:lnTo>
                  <a:pt x="4011790" y="481723"/>
                </a:lnTo>
                <a:lnTo>
                  <a:pt x="3982059" y="447954"/>
                </a:lnTo>
                <a:lnTo>
                  <a:pt x="3951859" y="414604"/>
                </a:lnTo>
                <a:lnTo>
                  <a:pt x="3921188" y="381685"/>
                </a:lnTo>
                <a:lnTo>
                  <a:pt x="3890060" y="349211"/>
                </a:lnTo>
                <a:lnTo>
                  <a:pt x="3858476" y="317182"/>
                </a:lnTo>
                <a:lnTo>
                  <a:pt x="3826446" y="285597"/>
                </a:lnTo>
                <a:lnTo>
                  <a:pt x="3793972" y="254469"/>
                </a:lnTo>
                <a:lnTo>
                  <a:pt x="3761054" y="223799"/>
                </a:lnTo>
                <a:lnTo>
                  <a:pt x="3727704" y="193598"/>
                </a:lnTo>
                <a:lnTo>
                  <a:pt x="3693922" y="163868"/>
                </a:lnTo>
                <a:lnTo>
                  <a:pt x="3659721" y="134607"/>
                </a:lnTo>
                <a:lnTo>
                  <a:pt x="3625100" y="105829"/>
                </a:lnTo>
                <a:lnTo>
                  <a:pt x="3590074" y="77533"/>
                </a:lnTo>
                <a:lnTo>
                  <a:pt x="3554628" y="49733"/>
                </a:lnTo>
                <a:lnTo>
                  <a:pt x="3518789" y="22428"/>
                </a:lnTo>
                <a:lnTo>
                  <a:pt x="3488448" y="0"/>
                </a:lnTo>
                <a:lnTo>
                  <a:pt x="0" y="0"/>
                </a:lnTo>
                <a:lnTo>
                  <a:pt x="0" y="5147983"/>
                </a:lnTo>
                <a:lnTo>
                  <a:pt x="3433572" y="5147983"/>
                </a:lnTo>
                <a:lnTo>
                  <a:pt x="3482543" y="5113096"/>
                </a:lnTo>
                <a:lnTo>
                  <a:pt x="3518789" y="5086299"/>
                </a:lnTo>
                <a:lnTo>
                  <a:pt x="3554628" y="5058994"/>
                </a:lnTo>
                <a:lnTo>
                  <a:pt x="3590074" y="5031181"/>
                </a:lnTo>
                <a:lnTo>
                  <a:pt x="3625100" y="5002898"/>
                </a:lnTo>
                <a:lnTo>
                  <a:pt x="3659721" y="4974120"/>
                </a:lnTo>
                <a:lnTo>
                  <a:pt x="3693922" y="4944859"/>
                </a:lnTo>
                <a:lnTo>
                  <a:pt x="3727704" y="4915128"/>
                </a:lnTo>
                <a:lnTo>
                  <a:pt x="3761054" y="4884928"/>
                </a:lnTo>
                <a:lnTo>
                  <a:pt x="3793972" y="4854257"/>
                </a:lnTo>
                <a:lnTo>
                  <a:pt x="3826446" y="4823130"/>
                </a:lnTo>
                <a:lnTo>
                  <a:pt x="3858476" y="4791545"/>
                </a:lnTo>
                <a:lnTo>
                  <a:pt x="3890060" y="4759515"/>
                </a:lnTo>
                <a:lnTo>
                  <a:pt x="3921188" y="4727041"/>
                </a:lnTo>
                <a:lnTo>
                  <a:pt x="3951859" y="4694123"/>
                </a:lnTo>
                <a:lnTo>
                  <a:pt x="3982059" y="4660773"/>
                </a:lnTo>
                <a:lnTo>
                  <a:pt x="4011790" y="4626991"/>
                </a:lnTo>
                <a:lnTo>
                  <a:pt x="4041051" y="4592790"/>
                </a:lnTo>
                <a:lnTo>
                  <a:pt x="4069829" y="4558169"/>
                </a:lnTo>
                <a:lnTo>
                  <a:pt x="4098112" y="4523143"/>
                </a:lnTo>
                <a:lnTo>
                  <a:pt x="4125912" y="4487697"/>
                </a:lnTo>
                <a:lnTo>
                  <a:pt x="4153217" y="4451858"/>
                </a:lnTo>
                <a:lnTo>
                  <a:pt x="4180027" y="4415612"/>
                </a:lnTo>
                <a:lnTo>
                  <a:pt x="4206329" y="4378972"/>
                </a:lnTo>
                <a:lnTo>
                  <a:pt x="4232110" y="4341952"/>
                </a:lnTo>
                <a:lnTo>
                  <a:pt x="4257383" y="4304550"/>
                </a:lnTo>
                <a:lnTo>
                  <a:pt x="4282122" y="4266768"/>
                </a:lnTo>
                <a:lnTo>
                  <a:pt x="4306341" y="4228617"/>
                </a:lnTo>
                <a:lnTo>
                  <a:pt x="4330039" y="4190098"/>
                </a:lnTo>
                <a:lnTo>
                  <a:pt x="4353191" y="4151223"/>
                </a:lnTo>
                <a:lnTo>
                  <a:pt x="4375797" y="4111980"/>
                </a:lnTo>
                <a:lnTo>
                  <a:pt x="4397857" y="4072394"/>
                </a:lnTo>
                <a:lnTo>
                  <a:pt x="4419358" y="4032453"/>
                </a:lnTo>
                <a:lnTo>
                  <a:pt x="4440313" y="3992181"/>
                </a:lnTo>
                <a:lnTo>
                  <a:pt x="4460697" y="3951567"/>
                </a:lnTo>
                <a:lnTo>
                  <a:pt x="4480522" y="3910634"/>
                </a:lnTo>
                <a:lnTo>
                  <a:pt x="4499762" y="3869359"/>
                </a:lnTo>
                <a:lnTo>
                  <a:pt x="4518431" y="3827780"/>
                </a:lnTo>
                <a:lnTo>
                  <a:pt x="4536516" y="3785870"/>
                </a:lnTo>
                <a:lnTo>
                  <a:pt x="4554004" y="3743668"/>
                </a:lnTo>
                <a:lnTo>
                  <a:pt x="4570908" y="3701148"/>
                </a:lnTo>
                <a:lnTo>
                  <a:pt x="4571987" y="3698303"/>
                </a:lnTo>
                <a:lnTo>
                  <a:pt x="4573079" y="3701148"/>
                </a:lnTo>
                <a:lnTo>
                  <a:pt x="4589983" y="3743668"/>
                </a:lnTo>
                <a:lnTo>
                  <a:pt x="4607471" y="3785870"/>
                </a:lnTo>
                <a:lnTo>
                  <a:pt x="4625556" y="3827780"/>
                </a:lnTo>
                <a:lnTo>
                  <a:pt x="4644225" y="3869359"/>
                </a:lnTo>
                <a:lnTo>
                  <a:pt x="4663465" y="3910634"/>
                </a:lnTo>
                <a:lnTo>
                  <a:pt x="4683290" y="3951567"/>
                </a:lnTo>
                <a:lnTo>
                  <a:pt x="4703673" y="3992181"/>
                </a:lnTo>
                <a:lnTo>
                  <a:pt x="4724628" y="4032453"/>
                </a:lnTo>
                <a:lnTo>
                  <a:pt x="4746129" y="4072394"/>
                </a:lnTo>
                <a:lnTo>
                  <a:pt x="4768189" y="4111980"/>
                </a:lnTo>
                <a:lnTo>
                  <a:pt x="4790795" y="4151223"/>
                </a:lnTo>
                <a:lnTo>
                  <a:pt x="4813947" y="4190098"/>
                </a:lnTo>
                <a:lnTo>
                  <a:pt x="4837646" y="4228617"/>
                </a:lnTo>
                <a:lnTo>
                  <a:pt x="4861865" y="4266768"/>
                </a:lnTo>
                <a:lnTo>
                  <a:pt x="4886604" y="4304550"/>
                </a:lnTo>
                <a:lnTo>
                  <a:pt x="4911877" y="4341952"/>
                </a:lnTo>
                <a:lnTo>
                  <a:pt x="4937658" y="4378972"/>
                </a:lnTo>
                <a:lnTo>
                  <a:pt x="4963960" y="4415612"/>
                </a:lnTo>
                <a:lnTo>
                  <a:pt x="4990770" y="4451858"/>
                </a:lnTo>
                <a:lnTo>
                  <a:pt x="5018075" y="4487697"/>
                </a:lnTo>
                <a:lnTo>
                  <a:pt x="5045875" y="4523143"/>
                </a:lnTo>
                <a:lnTo>
                  <a:pt x="5074158" y="4558169"/>
                </a:lnTo>
                <a:lnTo>
                  <a:pt x="5102936" y="4592790"/>
                </a:lnTo>
                <a:lnTo>
                  <a:pt x="5132197" y="4626991"/>
                </a:lnTo>
                <a:lnTo>
                  <a:pt x="5161927" y="4660773"/>
                </a:lnTo>
                <a:lnTo>
                  <a:pt x="5192128" y="4694123"/>
                </a:lnTo>
                <a:lnTo>
                  <a:pt x="5222799" y="4727041"/>
                </a:lnTo>
                <a:lnTo>
                  <a:pt x="5253926" y="4759515"/>
                </a:lnTo>
                <a:lnTo>
                  <a:pt x="5285511" y="4791545"/>
                </a:lnTo>
                <a:lnTo>
                  <a:pt x="5317541" y="4823130"/>
                </a:lnTo>
                <a:lnTo>
                  <a:pt x="5350014" y="4854257"/>
                </a:lnTo>
                <a:lnTo>
                  <a:pt x="5382933" y="4884928"/>
                </a:lnTo>
                <a:lnTo>
                  <a:pt x="5416283" y="4915128"/>
                </a:lnTo>
                <a:lnTo>
                  <a:pt x="5450065" y="4944859"/>
                </a:lnTo>
                <a:lnTo>
                  <a:pt x="5484266" y="4974120"/>
                </a:lnTo>
                <a:lnTo>
                  <a:pt x="5518886" y="5002898"/>
                </a:lnTo>
                <a:lnTo>
                  <a:pt x="5553913" y="5031181"/>
                </a:lnTo>
                <a:lnTo>
                  <a:pt x="5589359" y="5058994"/>
                </a:lnTo>
                <a:lnTo>
                  <a:pt x="5625198" y="5086299"/>
                </a:lnTo>
                <a:lnTo>
                  <a:pt x="5661444" y="5113096"/>
                </a:lnTo>
                <a:lnTo>
                  <a:pt x="5698071" y="5139398"/>
                </a:lnTo>
                <a:lnTo>
                  <a:pt x="5710415" y="5147983"/>
                </a:lnTo>
                <a:lnTo>
                  <a:pt x="9144000" y="5147983"/>
                </a:lnTo>
                <a:lnTo>
                  <a:pt x="9144000" y="0"/>
                </a:lnTo>
                <a:close/>
              </a:path>
            </a:pathLst>
          </a:custGeom>
          <a:solidFill>
            <a:schemeClr val="accent2"/>
          </a:solidFill>
        </p:spPr>
        <p:txBody>
          <a:bodyPr wrap="square" lIns="0" tIns="0" rIns="0" bIns="0" rtlCol="0"/>
          <a:lstStyle/>
          <a:p>
            <a:endParaRPr/>
          </a:p>
        </p:txBody>
      </p:sp>
      <p:sp>
        <p:nvSpPr>
          <p:cNvPr id="9" name="Text Placeholder 8">
            <a:extLst>
              <a:ext uri="{FF2B5EF4-FFF2-40B4-BE49-F238E27FC236}">
                <a16:creationId xmlns:a16="http://schemas.microsoft.com/office/drawing/2014/main" id="{354A81D8-A16E-4EA0-A126-41C4AD6B4177}"/>
              </a:ext>
            </a:extLst>
          </p:cNvPr>
          <p:cNvSpPr>
            <a:spLocks noGrp="1"/>
          </p:cNvSpPr>
          <p:nvPr>
            <p:ph type="body" sz="quarter" idx="10" hasCustomPrompt="1"/>
          </p:nvPr>
        </p:nvSpPr>
        <p:spPr>
          <a:xfrm>
            <a:off x="5906769" y="1882190"/>
            <a:ext cx="2286000" cy="2340261"/>
          </a:xfrm>
          <a:prstGeom prst="rect">
            <a:avLst/>
          </a:prstGeom>
        </p:spPr>
        <p:txBody>
          <a:bodyPr/>
          <a:lstStyle>
            <a:lvl1pPr>
              <a:defRPr/>
            </a:lvl1pPr>
          </a:lstStyle>
          <a:p>
            <a:pPr marL="12685" marR="5074" lvl="0" indent="0" algn="l" defTabSz="913303" rtl="0" eaLnBrk="1" fontAlgn="auto" latinLnBrk="0" hangingPunct="1">
              <a:lnSpc>
                <a:spcPct val="129700"/>
              </a:lnSpc>
              <a:spcBef>
                <a:spcPts val="100"/>
              </a:spcBef>
              <a:spcAft>
                <a:spcPts val="0"/>
              </a:spcAft>
              <a:buClrTx/>
              <a:buSzTx/>
              <a:buFontTx/>
              <a:buNone/>
              <a:tabLst/>
              <a:defRPr/>
            </a:pP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Equiat</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dus</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toreicat</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parum</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hicaest</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5"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expe</a:t>
            </a:r>
            <a:r>
              <a:rPr kumimoji="0" lang="en-GB" sz="899" b="0" i="0" u="none" strike="noStrike" kern="1200" cap="none" spc="-2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derum</a:t>
            </a:r>
            <a:r>
              <a:rPr kumimoji="0" lang="en-GB" sz="899" b="0" i="0" u="none" strike="noStrike" kern="1200" cap="none" spc="-2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estiorum</a:t>
            </a:r>
            <a:r>
              <a:rPr kumimoji="0" lang="en-GB" sz="899" b="0" i="0" u="none" strike="noStrike" kern="1200" cap="none" spc="-2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qui</a:t>
            </a:r>
            <a:r>
              <a:rPr kumimoji="0" lang="en-GB" sz="899" b="0" i="0" u="none" strike="noStrike" kern="1200" cap="none" spc="-2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ipsam</a:t>
            </a:r>
            <a:r>
              <a:rPr kumimoji="0" lang="en-GB" sz="899" b="0" i="0" u="none" strike="noStrike" kern="1200" cap="none" spc="-2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qui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autecup</a:t>
            </a:r>
            <a:r>
              <a:rPr kumimoji="0" lang="en-GB" sz="899" b="0" i="0" u="none" strike="noStrike" kern="1200" cap="none" spc="-5"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tatur</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a:t>
            </a:r>
            <a:endParaRPr kumimoji="0" lang="en-GB" sz="899" b="0" i="0" u="none" strike="noStrike" kern="1200" cap="none" spc="0" normalizeH="0" baseline="0" noProof="0">
              <a:ln>
                <a:noFill/>
              </a:ln>
              <a:solidFill>
                <a:prstClr val="black"/>
              </a:solidFill>
              <a:effectLst/>
              <a:uLnTx/>
              <a:uFillTx/>
              <a:latin typeface="Poppins-Medium"/>
              <a:ea typeface="+mn-ea"/>
              <a:cs typeface="Poppins-Medium"/>
            </a:endParaRPr>
          </a:p>
          <a:p>
            <a:pPr marL="12685" marR="22833" lvl="0" indent="0" algn="l" defTabSz="913303" rtl="0" eaLnBrk="1" fontAlgn="auto" latinLnBrk="0" hangingPunct="1">
              <a:lnSpc>
                <a:spcPct val="129700"/>
              </a:lnSpc>
              <a:spcBef>
                <a:spcPts val="0"/>
              </a:spcBef>
              <a:spcAft>
                <a:spcPts val="0"/>
              </a:spcAft>
              <a:buClrTx/>
              <a:buSzTx/>
              <a:buFontTx/>
              <a:buNone/>
              <a:tabLst/>
              <a:defRPr/>
            </a:pP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Nume</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as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aut</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a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ium</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aut</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pre,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suntur</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5"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andia</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que qui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te</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lant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opta</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num</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qui </a:t>
            </a:r>
            <a:r>
              <a:rPr kumimoji="0" lang="en-GB" sz="899" b="0" i="0" u="none" strike="noStrike" kern="1200" cap="none" spc="-22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volecti</a:t>
            </a:r>
            <a:r>
              <a:rPr kumimoji="0" lang="en-GB" sz="899" b="0" i="0" u="none" strike="noStrike" kern="1200" cap="none" spc="-25"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sequi</a:t>
            </a:r>
            <a:r>
              <a:rPr kumimoji="0" lang="en-GB" sz="899" b="0" i="0" u="none" strike="noStrike" kern="1200" cap="none" spc="-25"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non</a:t>
            </a:r>
            <a:r>
              <a:rPr kumimoji="0" lang="en-GB" sz="899" b="0" i="0" u="none" strike="noStrike" kern="1200" cap="none" spc="-25"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sercipsa</a:t>
            </a:r>
            <a:r>
              <a:rPr kumimoji="0" lang="en-GB" sz="899" b="0" i="0" u="none" strike="noStrike" kern="1200" cap="none" spc="-25"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quamus</a:t>
            </a:r>
            <a:endParaRPr kumimoji="0" lang="en-GB" sz="899" b="0" i="0" u="none" strike="noStrike" kern="1200" cap="none" spc="0" normalizeH="0" baseline="0" noProof="0">
              <a:ln>
                <a:noFill/>
              </a:ln>
              <a:solidFill>
                <a:srgbClr val="F5F5F5"/>
              </a:solidFill>
              <a:effectLst/>
              <a:uLnTx/>
              <a:uFillTx/>
              <a:latin typeface="Poppins-Medium"/>
              <a:ea typeface="+mn-ea"/>
              <a:cs typeface="Poppins-Medium"/>
            </a:endParaRPr>
          </a:p>
          <a:p>
            <a:pPr marL="12685" marR="5074" lvl="0" indent="0" algn="l" defTabSz="913303" rtl="0" eaLnBrk="1" fontAlgn="auto" latinLnBrk="0" hangingPunct="1">
              <a:lnSpc>
                <a:spcPct val="129700"/>
              </a:lnSpc>
              <a:spcBef>
                <a:spcPts val="100"/>
              </a:spcBef>
              <a:spcAft>
                <a:spcPts val="0"/>
              </a:spcAft>
              <a:buClrTx/>
              <a:buSzTx/>
              <a:buFontTx/>
              <a:buNone/>
              <a:tabLst/>
              <a:defRPr/>
            </a:pP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Equiat</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dus</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toreicat</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parum</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hicaest</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5"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expe</a:t>
            </a:r>
            <a:r>
              <a:rPr kumimoji="0" lang="en-GB" sz="899" b="0" i="0" u="none" strike="noStrike" kern="1200" cap="none" spc="-2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derum</a:t>
            </a:r>
            <a:r>
              <a:rPr kumimoji="0" lang="en-GB" sz="899" b="0" i="0" u="none" strike="noStrike" kern="1200" cap="none" spc="-2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estiorum</a:t>
            </a:r>
            <a:r>
              <a:rPr kumimoji="0" lang="en-GB" sz="899" b="0" i="0" u="none" strike="noStrike" kern="1200" cap="none" spc="-2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qui</a:t>
            </a:r>
            <a:r>
              <a:rPr kumimoji="0" lang="en-GB" sz="899" b="0" i="0" u="none" strike="noStrike" kern="1200" cap="none" spc="-2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ipsam</a:t>
            </a:r>
            <a:r>
              <a:rPr kumimoji="0" lang="en-GB" sz="899" b="0" i="0" u="none" strike="noStrike" kern="1200" cap="none" spc="-2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qui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autecup</a:t>
            </a:r>
            <a:r>
              <a:rPr kumimoji="0" lang="en-GB" sz="899" b="0" i="0" u="none" strike="noStrike" kern="1200" cap="none" spc="-5"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tatur</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a:t>
            </a:r>
          </a:p>
          <a:p>
            <a:pPr marL="12685" marR="22833" lvl="0" indent="0" algn="l" defTabSz="913303" rtl="0" eaLnBrk="1" fontAlgn="auto" latinLnBrk="0" hangingPunct="1">
              <a:lnSpc>
                <a:spcPct val="129700"/>
              </a:lnSpc>
              <a:spcBef>
                <a:spcPts val="0"/>
              </a:spcBef>
              <a:spcAft>
                <a:spcPts val="0"/>
              </a:spcAft>
              <a:buClrTx/>
              <a:buSzTx/>
              <a:buFontTx/>
              <a:buNone/>
              <a:tabLst/>
              <a:defRPr/>
            </a:pP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Nume</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as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aut</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a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ium</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aut</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pre,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suntur</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5"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andia</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que qui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te</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lant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opta</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num</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qui </a:t>
            </a:r>
            <a:r>
              <a:rPr kumimoji="0" lang="en-GB" sz="899" b="0" i="0" u="none" strike="noStrike" kern="1200" cap="none" spc="-22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volecti</a:t>
            </a:r>
            <a:r>
              <a:rPr kumimoji="0" lang="en-GB" sz="899" b="0" i="0" u="none" strike="noStrike" kern="1200" cap="none" spc="-25"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sequi</a:t>
            </a:r>
            <a:r>
              <a:rPr kumimoji="0" lang="en-GB" sz="899" b="0" i="0" u="none" strike="noStrike" kern="1200" cap="none" spc="-25"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non</a:t>
            </a:r>
            <a:r>
              <a:rPr kumimoji="0" lang="en-GB" sz="899" b="0" i="0" u="none" strike="noStrike" kern="1200" cap="none" spc="-25"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sercipsa</a:t>
            </a:r>
            <a:r>
              <a:rPr kumimoji="0" lang="en-GB" sz="899" b="0" i="0" u="none" strike="noStrike" kern="1200" cap="none" spc="-25"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quamus</a:t>
            </a:r>
            <a:endParaRPr kumimoji="0" lang="en-GB" sz="899" b="0" i="0" u="none" strike="noStrike" kern="1200" cap="none" spc="0" normalizeH="0" baseline="0" noProof="0">
              <a:ln>
                <a:noFill/>
              </a:ln>
              <a:solidFill>
                <a:srgbClr val="F5F5F5"/>
              </a:solidFill>
              <a:effectLst/>
              <a:uLnTx/>
              <a:uFillTx/>
              <a:latin typeface="Poppins-Medium"/>
              <a:ea typeface="+mn-ea"/>
              <a:cs typeface="Poppins-Medium"/>
            </a:endParaRPr>
          </a:p>
          <a:p>
            <a:pPr marL="12685" marR="5074" lvl="0" indent="0" algn="l" defTabSz="913303" rtl="0" eaLnBrk="1" fontAlgn="auto" latinLnBrk="0" hangingPunct="1">
              <a:lnSpc>
                <a:spcPct val="129700"/>
              </a:lnSpc>
              <a:spcBef>
                <a:spcPts val="100"/>
              </a:spcBef>
              <a:spcAft>
                <a:spcPts val="0"/>
              </a:spcAft>
              <a:buClrTx/>
              <a:buSzTx/>
              <a:buFontTx/>
              <a:buNone/>
              <a:tabLst/>
              <a:defRPr/>
            </a:pPr>
            <a:endParaRPr kumimoji="0" lang="en-GB" sz="899" b="0" i="0" u="none" strike="noStrike" kern="1200" cap="none" spc="0" normalizeH="0" baseline="0" noProof="0">
              <a:ln>
                <a:noFill/>
              </a:ln>
              <a:solidFill>
                <a:prstClr val="black"/>
              </a:solidFill>
              <a:effectLst/>
              <a:uLnTx/>
              <a:uFillTx/>
              <a:latin typeface="Poppins-Medium"/>
              <a:ea typeface="+mn-ea"/>
              <a:cs typeface="Poppins-Medium"/>
            </a:endParaRPr>
          </a:p>
          <a:p>
            <a:pPr marL="12685" marR="5074" lvl="0" indent="0" algn="l" defTabSz="913303" rtl="0" eaLnBrk="1" fontAlgn="auto" latinLnBrk="0" hangingPunct="1">
              <a:lnSpc>
                <a:spcPct val="129700"/>
              </a:lnSpc>
              <a:spcBef>
                <a:spcPts val="100"/>
              </a:spcBef>
              <a:spcAft>
                <a:spcPts val="0"/>
              </a:spcAft>
              <a:buClrTx/>
              <a:buSzTx/>
              <a:buFontTx/>
              <a:buNone/>
              <a:tabLst/>
              <a:defRPr/>
            </a:pPr>
            <a:endParaRPr kumimoji="0" lang="en-GB" sz="1798" b="0" i="0" u="none" strike="noStrike" kern="1200" cap="none" spc="0" normalizeH="0" baseline="0" noProof="0">
              <a:ln>
                <a:noFill/>
              </a:ln>
              <a:solidFill>
                <a:srgbClr val="F5F5F5"/>
              </a:solidFill>
              <a:effectLst/>
              <a:uLnTx/>
              <a:uFillTx/>
              <a:latin typeface="Poppins-Medium"/>
              <a:ea typeface="+mn-ea"/>
              <a:cs typeface="Poppins-Medium"/>
            </a:endParaRPr>
          </a:p>
        </p:txBody>
      </p:sp>
      <p:sp>
        <p:nvSpPr>
          <p:cNvPr id="13" name="Text Placeholder 8">
            <a:extLst>
              <a:ext uri="{FF2B5EF4-FFF2-40B4-BE49-F238E27FC236}">
                <a16:creationId xmlns:a16="http://schemas.microsoft.com/office/drawing/2014/main" id="{77B5A2C4-D244-4D3E-8560-58033CADC80C}"/>
              </a:ext>
            </a:extLst>
          </p:cNvPr>
          <p:cNvSpPr>
            <a:spLocks noGrp="1"/>
          </p:cNvSpPr>
          <p:nvPr>
            <p:ph type="body" sz="quarter" idx="11" hasCustomPrompt="1"/>
          </p:nvPr>
        </p:nvSpPr>
        <p:spPr>
          <a:xfrm>
            <a:off x="743300" y="1882190"/>
            <a:ext cx="2286000" cy="2340261"/>
          </a:xfrm>
          <a:prstGeom prst="rect">
            <a:avLst/>
          </a:prstGeom>
        </p:spPr>
        <p:txBody>
          <a:bodyPr/>
          <a:lstStyle>
            <a:lvl1pPr>
              <a:defRPr/>
            </a:lvl1pPr>
          </a:lstStyle>
          <a:p>
            <a:pPr marL="12685" marR="5074" lvl="0" indent="0" algn="l" defTabSz="913303" rtl="0" eaLnBrk="1" fontAlgn="auto" latinLnBrk="0" hangingPunct="1">
              <a:lnSpc>
                <a:spcPct val="129700"/>
              </a:lnSpc>
              <a:spcBef>
                <a:spcPts val="100"/>
              </a:spcBef>
              <a:spcAft>
                <a:spcPts val="0"/>
              </a:spcAft>
              <a:buClrTx/>
              <a:buSzTx/>
              <a:buFontTx/>
              <a:buNone/>
              <a:tabLst/>
              <a:defRPr/>
            </a:pP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Equiat</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dus</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toreicat</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parum</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hicaest</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5"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expe</a:t>
            </a:r>
            <a:r>
              <a:rPr kumimoji="0" lang="en-GB" sz="899" b="0" i="0" u="none" strike="noStrike" kern="1200" cap="none" spc="-2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derum</a:t>
            </a:r>
            <a:r>
              <a:rPr kumimoji="0" lang="en-GB" sz="899" b="0" i="0" u="none" strike="noStrike" kern="1200" cap="none" spc="-2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estiorum</a:t>
            </a:r>
            <a:r>
              <a:rPr kumimoji="0" lang="en-GB" sz="899" b="0" i="0" u="none" strike="noStrike" kern="1200" cap="none" spc="-2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qui</a:t>
            </a:r>
            <a:r>
              <a:rPr kumimoji="0" lang="en-GB" sz="899" b="0" i="0" u="none" strike="noStrike" kern="1200" cap="none" spc="-2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ipsam</a:t>
            </a:r>
            <a:r>
              <a:rPr kumimoji="0" lang="en-GB" sz="899" b="0" i="0" u="none" strike="noStrike" kern="1200" cap="none" spc="-2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qui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autecup</a:t>
            </a:r>
            <a:r>
              <a:rPr kumimoji="0" lang="en-GB" sz="899" b="0" i="0" u="none" strike="noStrike" kern="1200" cap="none" spc="-5"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tatur</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a:t>
            </a:r>
            <a:endParaRPr kumimoji="0" lang="en-GB" sz="899" b="0" i="0" u="none" strike="noStrike" kern="1200" cap="none" spc="0" normalizeH="0" baseline="0" noProof="0">
              <a:ln>
                <a:noFill/>
              </a:ln>
              <a:solidFill>
                <a:prstClr val="black"/>
              </a:solidFill>
              <a:effectLst/>
              <a:uLnTx/>
              <a:uFillTx/>
              <a:latin typeface="Poppins-Medium"/>
              <a:ea typeface="+mn-ea"/>
              <a:cs typeface="Poppins-Medium"/>
            </a:endParaRPr>
          </a:p>
          <a:p>
            <a:pPr marL="12685" marR="22833" lvl="0" indent="0" algn="l" defTabSz="913303" rtl="0" eaLnBrk="1" fontAlgn="auto" latinLnBrk="0" hangingPunct="1">
              <a:lnSpc>
                <a:spcPct val="129700"/>
              </a:lnSpc>
              <a:spcBef>
                <a:spcPts val="0"/>
              </a:spcBef>
              <a:spcAft>
                <a:spcPts val="0"/>
              </a:spcAft>
              <a:buClrTx/>
              <a:buSzTx/>
              <a:buFontTx/>
              <a:buNone/>
              <a:tabLst/>
              <a:defRPr/>
            </a:pP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Nume</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as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aut</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a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ium</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aut</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pre,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suntur</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5"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andia</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que qui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te</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lant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opta</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num</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qui </a:t>
            </a:r>
            <a:r>
              <a:rPr kumimoji="0" lang="en-GB" sz="899" b="0" i="0" u="none" strike="noStrike" kern="1200" cap="none" spc="-22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volecti</a:t>
            </a:r>
            <a:r>
              <a:rPr kumimoji="0" lang="en-GB" sz="899" b="0" i="0" u="none" strike="noStrike" kern="1200" cap="none" spc="-25"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sequi</a:t>
            </a:r>
            <a:r>
              <a:rPr kumimoji="0" lang="en-GB" sz="899" b="0" i="0" u="none" strike="noStrike" kern="1200" cap="none" spc="-25"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non</a:t>
            </a:r>
            <a:r>
              <a:rPr kumimoji="0" lang="en-GB" sz="899" b="0" i="0" u="none" strike="noStrike" kern="1200" cap="none" spc="-25"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sercipsa</a:t>
            </a:r>
            <a:r>
              <a:rPr kumimoji="0" lang="en-GB" sz="899" b="0" i="0" u="none" strike="noStrike" kern="1200" cap="none" spc="-25"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quamus</a:t>
            </a:r>
            <a:endParaRPr kumimoji="0" lang="en-GB" sz="899" b="0" i="0" u="none" strike="noStrike" kern="1200" cap="none" spc="0" normalizeH="0" baseline="0" noProof="0">
              <a:ln>
                <a:noFill/>
              </a:ln>
              <a:solidFill>
                <a:srgbClr val="F5F5F5"/>
              </a:solidFill>
              <a:effectLst/>
              <a:uLnTx/>
              <a:uFillTx/>
              <a:latin typeface="Poppins-Medium"/>
              <a:ea typeface="+mn-ea"/>
              <a:cs typeface="Poppins-Medium"/>
            </a:endParaRPr>
          </a:p>
          <a:p>
            <a:pPr marL="12685" marR="5074" lvl="0" indent="0" algn="l" defTabSz="913303" rtl="0" eaLnBrk="1" fontAlgn="auto" latinLnBrk="0" hangingPunct="1">
              <a:lnSpc>
                <a:spcPct val="129700"/>
              </a:lnSpc>
              <a:spcBef>
                <a:spcPts val="100"/>
              </a:spcBef>
              <a:spcAft>
                <a:spcPts val="0"/>
              </a:spcAft>
              <a:buClrTx/>
              <a:buSzTx/>
              <a:buFontTx/>
              <a:buNone/>
              <a:tabLst/>
              <a:defRPr/>
            </a:pP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Equiat</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dus</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toreicat</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parum</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hicaest</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5"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expe</a:t>
            </a:r>
            <a:r>
              <a:rPr kumimoji="0" lang="en-GB" sz="899" b="0" i="0" u="none" strike="noStrike" kern="1200" cap="none" spc="-2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derum</a:t>
            </a:r>
            <a:r>
              <a:rPr kumimoji="0" lang="en-GB" sz="899" b="0" i="0" u="none" strike="noStrike" kern="1200" cap="none" spc="-2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estiorum</a:t>
            </a:r>
            <a:r>
              <a:rPr kumimoji="0" lang="en-GB" sz="899" b="0" i="0" u="none" strike="noStrike" kern="1200" cap="none" spc="-2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qui</a:t>
            </a:r>
            <a:r>
              <a:rPr kumimoji="0" lang="en-GB" sz="899" b="0" i="0" u="none" strike="noStrike" kern="1200" cap="none" spc="-2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ipsam</a:t>
            </a:r>
            <a:r>
              <a:rPr kumimoji="0" lang="en-GB" sz="899" b="0" i="0" u="none" strike="noStrike" kern="1200" cap="none" spc="-2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qui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autecup</a:t>
            </a:r>
            <a:r>
              <a:rPr kumimoji="0" lang="en-GB" sz="899" b="0" i="0" u="none" strike="noStrike" kern="1200" cap="none" spc="-5"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tatur</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a:t>
            </a:r>
          </a:p>
          <a:p>
            <a:pPr marL="12685" marR="22833" lvl="0" indent="0" algn="l" defTabSz="913303" rtl="0" eaLnBrk="1" fontAlgn="auto" latinLnBrk="0" hangingPunct="1">
              <a:lnSpc>
                <a:spcPct val="129700"/>
              </a:lnSpc>
              <a:spcBef>
                <a:spcPts val="0"/>
              </a:spcBef>
              <a:spcAft>
                <a:spcPts val="0"/>
              </a:spcAft>
              <a:buClrTx/>
              <a:buSzTx/>
              <a:buFontTx/>
              <a:buNone/>
              <a:tabLst/>
              <a:defRPr/>
            </a:pP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Nume</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as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aut</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a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ium</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aut</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pre,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suntur</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5"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andia</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que qui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te</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lant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opta</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num</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 qui </a:t>
            </a:r>
            <a:r>
              <a:rPr kumimoji="0" lang="en-GB" sz="899" b="0" i="0" u="none" strike="noStrike" kern="1200" cap="none" spc="-220"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volecti</a:t>
            </a:r>
            <a:r>
              <a:rPr kumimoji="0" lang="en-GB" sz="899" b="0" i="0" u="none" strike="noStrike" kern="1200" cap="none" spc="-25"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sequi</a:t>
            </a:r>
            <a:r>
              <a:rPr kumimoji="0" lang="en-GB" sz="899" b="0" i="0" u="none" strike="noStrike" kern="1200" cap="none" spc="-25"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a:ln>
                  <a:noFill/>
                </a:ln>
                <a:solidFill>
                  <a:srgbClr val="F5F5F5"/>
                </a:solidFill>
                <a:effectLst/>
                <a:uLnTx/>
                <a:uFillTx/>
                <a:latin typeface="Poppins-Medium"/>
                <a:ea typeface="+mn-ea"/>
                <a:cs typeface="Poppins-Medium"/>
              </a:rPr>
              <a:t>non</a:t>
            </a:r>
            <a:r>
              <a:rPr kumimoji="0" lang="en-GB" sz="899" b="0" i="0" u="none" strike="noStrike" kern="1200" cap="none" spc="-25"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sercipsa</a:t>
            </a:r>
            <a:r>
              <a:rPr kumimoji="0" lang="en-GB" sz="899" b="0" i="0" u="none" strike="noStrike" kern="1200" cap="none" spc="-25" normalizeH="0" baseline="0" noProof="0">
                <a:ln>
                  <a:noFill/>
                </a:ln>
                <a:solidFill>
                  <a:srgbClr val="F5F5F5"/>
                </a:solidFill>
                <a:effectLst/>
                <a:uLnTx/>
                <a:uFillTx/>
                <a:latin typeface="Poppins-Medium"/>
                <a:ea typeface="+mn-ea"/>
                <a:cs typeface="Poppins-Medium"/>
              </a:rPr>
              <a:t> </a:t>
            </a:r>
            <a:r>
              <a:rPr kumimoji="0" lang="en-GB" sz="899" b="0" i="0" u="none" strike="noStrike" kern="1200" cap="none" spc="0" normalizeH="0" baseline="0" noProof="0" err="1">
                <a:ln>
                  <a:noFill/>
                </a:ln>
                <a:solidFill>
                  <a:srgbClr val="F5F5F5"/>
                </a:solidFill>
                <a:effectLst/>
                <a:uLnTx/>
                <a:uFillTx/>
                <a:latin typeface="Poppins-Medium"/>
                <a:ea typeface="+mn-ea"/>
                <a:cs typeface="Poppins-Medium"/>
              </a:rPr>
              <a:t>quamus</a:t>
            </a:r>
            <a:endParaRPr kumimoji="0" lang="en-GB" sz="899" b="0" i="0" u="none" strike="noStrike" kern="1200" cap="none" spc="0" normalizeH="0" baseline="0" noProof="0">
              <a:ln>
                <a:noFill/>
              </a:ln>
              <a:solidFill>
                <a:srgbClr val="F5F5F5"/>
              </a:solidFill>
              <a:effectLst/>
              <a:uLnTx/>
              <a:uFillTx/>
              <a:latin typeface="Poppins-Medium"/>
              <a:ea typeface="+mn-ea"/>
              <a:cs typeface="Poppins-Medium"/>
            </a:endParaRPr>
          </a:p>
          <a:p>
            <a:pPr marL="12685" marR="5074" lvl="0" indent="0" algn="l" defTabSz="913303" rtl="0" eaLnBrk="1" fontAlgn="auto" latinLnBrk="0" hangingPunct="1">
              <a:lnSpc>
                <a:spcPct val="129700"/>
              </a:lnSpc>
              <a:spcBef>
                <a:spcPts val="100"/>
              </a:spcBef>
              <a:spcAft>
                <a:spcPts val="0"/>
              </a:spcAft>
              <a:buClrTx/>
              <a:buSzTx/>
              <a:buFontTx/>
              <a:buNone/>
              <a:tabLst/>
              <a:defRPr/>
            </a:pPr>
            <a:endParaRPr kumimoji="0" lang="en-GB" sz="899" b="0" i="0" u="none" strike="noStrike" kern="1200" cap="none" spc="0" normalizeH="0" baseline="0" noProof="0">
              <a:ln>
                <a:noFill/>
              </a:ln>
              <a:solidFill>
                <a:prstClr val="black"/>
              </a:solidFill>
              <a:effectLst/>
              <a:uLnTx/>
              <a:uFillTx/>
              <a:latin typeface="Poppins-Medium"/>
              <a:ea typeface="+mn-ea"/>
              <a:cs typeface="Poppins-Medium"/>
            </a:endParaRPr>
          </a:p>
          <a:p>
            <a:pPr marL="12685" marR="5074" lvl="0" indent="0" algn="l" defTabSz="913303" rtl="0" eaLnBrk="1" fontAlgn="auto" latinLnBrk="0" hangingPunct="1">
              <a:lnSpc>
                <a:spcPct val="129700"/>
              </a:lnSpc>
              <a:spcBef>
                <a:spcPts val="100"/>
              </a:spcBef>
              <a:spcAft>
                <a:spcPts val="0"/>
              </a:spcAft>
              <a:buClrTx/>
              <a:buSzTx/>
              <a:buFontTx/>
              <a:buNone/>
              <a:tabLst/>
              <a:defRPr/>
            </a:pPr>
            <a:endParaRPr kumimoji="0" lang="en-GB" sz="1798" b="0" i="0" u="none" strike="noStrike" kern="1200" cap="none" spc="0" normalizeH="0" baseline="0" noProof="0">
              <a:ln>
                <a:noFill/>
              </a:ln>
              <a:solidFill>
                <a:srgbClr val="F5F5F5"/>
              </a:solidFill>
              <a:effectLst/>
              <a:uLnTx/>
              <a:uFillTx/>
              <a:latin typeface="Poppins-Medium"/>
              <a:ea typeface="+mn-ea"/>
              <a:cs typeface="Poppins-Medium"/>
            </a:endParaRPr>
          </a:p>
        </p:txBody>
      </p:sp>
      <p:sp>
        <p:nvSpPr>
          <p:cNvPr id="14" name="Text Placeholder 13">
            <a:extLst>
              <a:ext uri="{FF2B5EF4-FFF2-40B4-BE49-F238E27FC236}">
                <a16:creationId xmlns:a16="http://schemas.microsoft.com/office/drawing/2014/main" id="{7FB6CA4B-63EF-40E7-83DE-35B454D639AD}"/>
              </a:ext>
            </a:extLst>
          </p:cNvPr>
          <p:cNvSpPr>
            <a:spLocks noGrp="1"/>
          </p:cNvSpPr>
          <p:nvPr>
            <p:ph type="body" sz="quarter" idx="12" hasCustomPrompt="1"/>
          </p:nvPr>
        </p:nvSpPr>
        <p:spPr>
          <a:xfrm>
            <a:off x="742950" y="751293"/>
            <a:ext cx="2686050" cy="761060"/>
          </a:xfrm>
          <a:prstGeom prst="rect">
            <a:avLst/>
          </a:prstGeom>
        </p:spPr>
        <p:txBody>
          <a:bodyPr/>
          <a:lstStyle>
            <a:lvl1pPr>
              <a:defRPr sz="2597">
                <a:solidFill>
                  <a:schemeClr val="accent1"/>
                </a:solidFill>
                <a:latin typeface="Poppins-Light"/>
              </a:defRPr>
            </a:lvl1pPr>
          </a:lstStyle>
          <a:p>
            <a:pPr lvl="0"/>
            <a:r>
              <a:rPr lang="en-US"/>
              <a:t>Comparison of this thing here</a:t>
            </a:r>
            <a:endParaRPr lang="en-GB"/>
          </a:p>
        </p:txBody>
      </p:sp>
      <p:sp>
        <p:nvSpPr>
          <p:cNvPr id="15" name="Text Placeholder 13">
            <a:extLst>
              <a:ext uri="{FF2B5EF4-FFF2-40B4-BE49-F238E27FC236}">
                <a16:creationId xmlns:a16="http://schemas.microsoft.com/office/drawing/2014/main" id="{A2A30315-68E7-4D92-9F95-07444D5007A1}"/>
              </a:ext>
            </a:extLst>
          </p:cNvPr>
          <p:cNvSpPr>
            <a:spLocks noGrp="1"/>
          </p:cNvSpPr>
          <p:nvPr>
            <p:ph type="body" sz="quarter" idx="13" hasCustomPrompt="1"/>
          </p:nvPr>
        </p:nvSpPr>
        <p:spPr>
          <a:xfrm>
            <a:off x="5906769" y="751293"/>
            <a:ext cx="2686049" cy="761060"/>
          </a:xfrm>
          <a:prstGeom prst="rect">
            <a:avLst/>
          </a:prstGeom>
        </p:spPr>
        <p:txBody>
          <a:bodyPr/>
          <a:lstStyle>
            <a:lvl1pPr>
              <a:defRPr sz="2597">
                <a:solidFill>
                  <a:schemeClr val="accent1"/>
                </a:solidFill>
                <a:latin typeface="Poppins-Light"/>
              </a:defRPr>
            </a:lvl1pPr>
          </a:lstStyle>
          <a:p>
            <a:pPr lvl="0"/>
            <a:r>
              <a:rPr lang="en-US"/>
              <a:t>With this thing over here</a:t>
            </a:r>
            <a:endParaRPr lang="en-GB"/>
          </a:p>
        </p:txBody>
      </p:sp>
    </p:spTree>
    <p:extLst>
      <p:ext uri="{BB962C8B-B14F-4D97-AF65-F5344CB8AC3E}">
        <p14:creationId xmlns:p14="http://schemas.microsoft.com/office/powerpoint/2010/main" val="15379889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454D1B1B-1179-42EF-B36B-B83C79B58ECD}"/>
              </a:ext>
            </a:extLst>
          </p:cNvPr>
          <p:cNvSpPr/>
          <p:nvPr userDrawn="1"/>
        </p:nvSpPr>
        <p:spPr>
          <a:xfrm>
            <a:off x="360006" y="1403990"/>
            <a:ext cx="2366645" cy="2363727"/>
          </a:xfrm>
          <a:custGeom>
            <a:avLst/>
            <a:gdLst/>
            <a:ahLst/>
            <a:cxnLst/>
            <a:rect l="l" t="t" r="r" b="b"/>
            <a:pathLst>
              <a:path w="2366645" h="2366645">
                <a:moveTo>
                  <a:pt x="1183144" y="0"/>
                </a:moveTo>
                <a:lnTo>
                  <a:pt x="1131820" y="1093"/>
                </a:lnTo>
                <a:lnTo>
                  <a:pt x="1081054" y="4342"/>
                </a:lnTo>
                <a:lnTo>
                  <a:pt x="1030892" y="9704"/>
                </a:lnTo>
                <a:lnTo>
                  <a:pt x="981378" y="17134"/>
                </a:lnTo>
                <a:lnTo>
                  <a:pt x="932556" y="26587"/>
                </a:lnTo>
                <a:lnTo>
                  <a:pt x="884470" y="38019"/>
                </a:lnTo>
                <a:lnTo>
                  <a:pt x="837165" y="51385"/>
                </a:lnTo>
                <a:lnTo>
                  <a:pt x="790685" y="66642"/>
                </a:lnTo>
                <a:lnTo>
                  <a:pt x="745074" y="83745"/>
                </a:lnTo>
                <a:lnTo>
                  <a:pt x="700377" y="102649"/>
                </a:lnTo>
                <a:lnTo>
                  <a:pt x="656638" y="123311"/>
                </a:lnTo>
                <a:lnTo>
                  <a:pt x="613902" y="145685"/>
                </a:lnTo>
                <a:lnTo>
                  <a:pt x="572212" y="169727"/>
                </a:lnTo>
                <a:lnTo>
                  <a:pt x="531612" y="195394"/>
                </a:lnTo>
                <a:lnTo>
                  <a:pt x="492149" y="222640"/>
                </a:lnTo>
                <a:lnTo>
                  <a:pt x="453864" y="251421"/>
                </a:lnTo>
                <a:lnTo>
                  <a:pt x="416804" y="281693"/>
                </a:lnTo>
                <a:lnTo>
                  <a:pt x="381011" y="313411"/>
                </a:lnTo>
                <a:lnTo>
                  <a:pt x="346532" y="346532"/>
                </a:lnTo>
                <a:lnTo>
                  <a:pt x="313411" y="381012"/>
                </a:lnTo>
                <a:lnTo>
                  <a:pt x="281693" y="416804"/>
                </a:lnTo>
                <a:lnTo>
                  <a:pt x="251421" y="453865"/>
                </a:lnTo>
                <a:lnTo>
                  <a:pt x="222640" y="492150"/>
                </a:lnTo>
                <a:lnTo>
                  <a:pt x="195394" y="531614"/>
                </a:lnTo>
                <a:lnTo>
                  <a:pt x="169727" y="572214"/>
                </a:lnTo>
                <a:lnTo>
                  <a:pt x="145685" y="613905"/>
                </a:lnTo>
                <a:lnTo>
                  <a:pt x="123311" y="656642"/>
                </a:lnTo>
                <a:lnTo>
                  <a:pt x="102649" y="700382"/>
                </a:lnTo>
                <a:lnTo>
                  <a:pt x="83745" y="745079"/>
                </a:lnTo>
                <a:lnTo>
                  <a:pt x="66642" y="790690"/>
                </a:lnTo>
                <a:lnTo>
                  <a:pt x="51385" y="837171"/>
                </a:lnTo>
                <a:lnTo>
                  <a:pt x="38019" y="884476"/>
                </a:lnTo>
                <a:lnTo>
                  <a:pt x="26587" y="932561"/>
                </a:lnTo>
                <a:lnTo>
                  <a:pt x="17134" y="981383"/>
                </a:lnTo>
                <a:lnTo>
                  <a:pt x="9704" y="1030896"/>
                </a:lnTo>
                <a:lnTo>
                  <a:pt x="4342" y="1081057"/>
                </a:lnTo>
                <a:lnTo>
                  <a:pt x="1093" y="1131821"/>
                </a:lnTo>
                <a:lnTo>
                  <a:pt x="0" y="1183144"/>
                </a:lnTo>
                <a:lnTo>
                  <a:pt x="1093" y="1234469"/>
                </a:lnTo>
                <a:lnTo>
                  <a:pt x="4342" y="1285235"/>
                </a:lnTo>
                <a:lnTo>
                  <a:pt x="9704" y="1335397"/>
                </a:lnTo>
                <a:lnTo>
                  <a:pt x="17134" y="1384912"/>
                </a:lnTo>
                <a:lnTo>
                  <a:pt x="26587" y="1433735"/>
                </a:lnTo>
                <a:lnTo>
                  <a:pt x="38019" y="1481821"/>
                </a:lnTo>
                <a:lnTo>
                  <a:pt x="51385" y="1529127"/>
                </a:lnTo>
                <a:lnTo>
                  <a:pt x="66642" y="1575608"/>
                </a:lnTo>
                <a:lnTo>
                  <a:pt x="83745" y="1621220"/>
                </a:lnTo>
                <a:lnTo>
                  <a:pt x="102649" y="1665918"/>
                </a:lnTo>
                <a:lnTo>
                  <a:pt x="123311" y="1709658"/>
                </a:lnTo>
                <a:lnTo>
                  <a:pt x="145685" y="1752396"/>
                </a:lnTo>
                <a:lnTo>
                  <a:pt x="169727" y="1794087"/>
                </a:lnTo>
                <a:lnTo>
                  <a:pt x="195394" y="1834686"/>
                </a:lnTo>
                <a:lnTo>
                  <a:pt x="222640" y="1874151"/>
                </a:lnTo>
                <a:lnTo>
                  <a:pt x="251421" y="1912436"/>
                </a:lnTo>
                <a:lnTo>
                  <a:pt x="281693" y="1949497"/>
                </a:lnTo>
                <a:lnTo>
                  <a:pt x="313411" y="1985290"/>
                </a:lnTo>
                <a:lnTo>
                  <a:pt x="346532" y="2019769"/>
                </a:lnTo>
                <a:lnTo>
                  <a:pt x="381011" y="2052890"/>
                </a:lnTo>
                <a:lnTo>
                  <a:pt x="416804" y="2084608"/>
                </a:lnTo>
                <a:lnTo>
                  <a:pt x="453864" y="2114880"/>
                </a:lnTo>
                <a:lnTo>
                  <a:pt x="492149" y="2143662"/>
                </a:lnTo>
                <a:lnTo>
                  <a:pt x="531612" y="2170908"/>
                </a:lnTo>
                <a:lnTo>
                  <a:pt x="572212" y="2196574"/>
                </a:lnTo>
                <a:lnTo>
                  <a:pt x="613902" y="2220616"/>
                </a:lnTo>
                <a:lnTo>
                  <a:pt x="656638" y="2242991"/>
                </a:lnTo>
                <a:lnTo>
                  <a:pt x="700377" y="2263652"/>
                </a:lnTo>
                <a:lnTo>
                  <a:pt x="745074" y="2282556"/>
                </a:lnTo>
                <a:lnTo>
                  <a:pt x="790685" y="2299659"/>
                </a:lnTo>
                <a:lnTo>
                  <a:pt x="837165" y="2314916"/>
                </a:lnTo>
                <a:lnTo>
                  <a:pt x="884470" y="2328283"/>
                </a:lnTo>
                <a:lnTo>
                  <a:pt x="932556" y="2339715"/>
                </a:lnTo>
                <a:lnTo>
                  <a:pt x="981378" y="2349168"/>
                </a:lnTo>
                <a:lnTo>
                  <a:pt x="1030892" y="2356597"/>
                </a:lnTo>
                <a:lnTo>
                  <a:pt x="1081054" y="2361959"/>
                </a:lnTo>
                <a:lnTo>
                  <a:pt x="1131820" y="2365209"/>
                </a:lnTo>
                <a:lnTo>
                  <a:pt x="1183144" y="2366302"/>
                </a:lnTo>
                <a:lnTo>
                  <a:pt x="1234469" y="2365209"/>
                </a:lnTo>
                <a:lnTo>
                  <a:pt x="1285234" y="2361959"/>
                </a:lnTo>
                <a:lnTo>
                  <a:pt x="1335396" y="2356597"/>
                </a:lnTo>
                <a:lnTo>
                  <a:pt x="1384911" y="2349168"/>
                </a:lnTo>
                <a:lnTo>
                  <a:pt x="1433733" y="2339715"/>
                </a:lnTo>
                <a:lnTo>
                  <a:pt x="1481818" y="2328283"/>
                </a:lnTo>
                <a:lnTo>
                  <a:pt x="1529123" y="2314916"/>
                </a:lnTo>
                <a:lnTo>
                  <a:pt x="1575603" y="2299659"/>
                </a:lnTo>
                <a:lnTo>
                  <a:pt x="1621214" y="2282556"/>
                </a:lnTo>
                <a:lnTo>
                  <a:pt x="1665911" y="2263652"/>
                </a:lnTo>
                <a:lnTo>
                  <a:pt x="1709650" y="2242991"/>
                </a:lnTo>
                <a:lnTo>
                  <a:pt x="1752387" y="2220616"/>
                </a:lnTo>
                <a:lnTo>
                  <a:pt x="1794077" y="2196574"/>
                </a:lnTo>
                <a:lnTo>
                  <a:pt x="1834676" y="2170908"/>
                </a:lnTo>
                <a:lnTo>
                  <a:pt x="1874140" y="2143662"/>
                </a:lnTo>
                <a:lnTo>
                  <a:pt x="1912424" y="2114880"/>
                </a:lnTo>
                <a:lnTo>
                  <a:pt x="1949485" y="2084608"/>
                </a:lnTo>
                <a:lnTo>
                  <a:pt x="1985277" y="2052890"/>
                </a:lnTo>
                <a:lnTo>
                  <a:pt x="2019757" y="2019769"/>
                </a:lnTo>
                <a:lnTo>
                  <a:pt x="2052877" y="1985290"/>
                </a:lnTo>
                <a:lnTo>
                  <a:pt x="2084596" y="1949497"/>
                </a:lnTo>
                <a:lnTo>
                  <a:pt x="2114868" y="1912436"/>
                </a:lnTo>
                <a:lnTo>
                  <a:pt x="2143649" y="1874151"/>
                </a:lnTo>
                <a:lnTo>
                  <a:pt x="2170895" y="1834686"/>
                </a:lnTo>
                <a:lnTo>
                  <a:pt x="2196561" y="1794087"/>
                </a:lnTo>
                <a:lnTo>
                  <a:pt x="2220604" y="1752396"/>
                </a:lnTo>
                <a:lnTo>
                  <a:pt x="2242978" y="1709658"/>
                </a:lnTo>
                <a:lnTo>
                  <a:pt x="2263639" y="1665918"/>
                </a:lnTo>
                <a:lnTo>
                  <a:pt x="2282544" y="1621220"/>
                </a:lnTo>
                <a:lnTo>
                  <a:pt x="2299646" y="1575608"/>
                </a:lnTo>
                <a:lnTo>
                  <a:pt x="2314903" y="1529127"/>
                </a:lnTo>
                <a:lnTo>
                  <a:pt x="2328270" y="1481821"/>
                </a:lnTo>
                <a:lnTo>
                  <a:pt x="2339702" y="1433735"/>
                </a:lnTo>
                <a:lnTo>
                  <a:pt x="2349155" y="1384912"/>
                </a:lnTo>
                <a:lnTo>
                  <a:pt x="2356584" y="1335397"/>
                </a:lnTo>
                <a:lnTo>
                  <a:pt x="2361946" y="1285235"/>
                </a:lnTo>
                <a:lnTo>
                  <a:pt x="2365196" y="1234469"/>
                </a:lnTo>
                <a:lnTo>
                  <a:pt x="2366289" y="1183144"/>
                </a:lnTo>
                <a:lnTo>
                  <a:pt x="2365196" y="1131821"/>
                </a:lnTo>
                <a:lnTo>
                  <a:pt x="2361946" y="1081057"/>
                </a:lnTo>
                <a:lnTo>
                  <a:pt x="2356584" y="1030896"/>
                </a:lnTo>
                <a:lnTo>
                  <a:pt x="2349155" y="981383"/>
                </a:lnTo>
                <a:lnTo>
                  <a:pt x="2339702" y="932561"/>
                </a:lnTo>
                <a:lnTo>
                  <a:pt x="2328270" y="884476"/>
                </a:lnTo>
                <a:lnTo>
                  <a:pt x="2314903" y="837171"/>
                </a:lnTo>
                <a:lnTo>
                  <a:pt x="2299646" y="790690"/>
                </a:lnTo>
                <a:lnTo>
                  <a:pt x="2282544" y="745079"/>
                </a:lnTo>
                <a:lnTo>
                  <a:pt x="2263639" y="700382"/>
                </a:lnTo>
                <a:lnTo>
                  <a:pt x="2242978" y="656642"/>
                </a:lnTo>
                <a:lnTo>
                  <a:pt x="2220604" y="613905"/>
                </a:lnTo>
                <a:lnTo>
                  <a:pt x="2196561" y="572214"/>
                </a:lnTo>
                <a:lnTo>
                  <a:pt x="2170895" y="531614"/>
                </a:lnTo>
                <a:lnTo>
                  <a:pt x="2143649" y="492150"/>
                </a:lnTo>
                <a:lnTo>
                  <a:pt x="2114868" y="453865"/>
                </a:lnTo>
                <a:lnTo>
                  <a:pt x="2084596" y="416804"/>
                </a:lnTo>
                <a:lnTo>
                  <a:pt x="2052877" y="381012"/>
                </a:lnTo>
                <a:lnTo>
                  <a:pt x="2019757" y="346532"/>
                </a:lnTo>
                <a:lnTo>
                  <a:pt x="1985277" y="313411"/>
                </a:lnTo>
                <a:lnTo>
                  <a:pt x="1949485" y="281693"/>
                </a:lnTo>
                <a:lnTo>
                  <a:pt x="1912424" y="251421"/>
                </a:lnTo>
                <a:lnTo>
                  <a:pt x="1874140" y="222640"/>
                </a:lnTo>
                <a:lnTo>
                  <a:pt x="1834676" y="195394"/>
                </a:lnTo>
                <a:lnTo>
                  <a:pt x="1794077" y="169727"/>
                </a:lnTo>
                <a:lnTo>
                  <a:pt x="1752387" y="145685"/>
                </a:lnTo>
                <a:lnTo>
                  <a:pt x="1709650" y="123311"/>
                </a:lnTo>
                <a:lnTo>
                  <a:pt x="1665911" y="102649"/>
                </a:lnTo>
                <a:lnTo>
                  <a:pt x="1621214" y="83745"/>
                </a:lnTo>
                <a:lnTo>
                  <a:pt x="1575603" y="66642"/>
                </a:lnTo>
                <a:lnTo>
                  <a:pt x="1529123" y="51385"/>
                </a:lnTo>
                <a:lnTo>
                  <a:pt x="1481818" y="38019"/>
                </a:lnTo>
                <a:lnTo>
                  <a:pt x="1433733" y="26587"/>
                </a:lnTo>
                <a:lnTo>
                  <a:pt x="1384911" y="17134"/>
                </a:lnTo>
                <a:lnTo>
                  <a:pt x="1335396" y="9704"/>
                </a:lnTo>
                <a:lnTo>
                  <a:pt x="1285234" y="4342"/>
                </a:lnTo>
                <a:lnTo>
                  <a:pt x="1234469" y="1093"/>
                </a:lnTo>
                <a:lnTo>
                  <a:pt x="1183144" y="0"/>
                </a:lnTo>
                <a:close/>
              </a:path>
            </a:pathLst>
          </a:custGeom>
          <a:solidFill>
            <a:schemeClr val="accent3">
              <a:lumMod val="20000"/>
              <a:lumOff val="80000"/>
            </a:schemeClr>
          </a:solidFill>
        </p:spPr>
        <p:txBody>
          <a:bodyPr wrap="square" lIns="0" tIns="0" rIns="0" bIns="0" rtlCol="0"/>
          <a:lstStyle/>
          <a:p>
            <a:endParaRPr/>
          </a:p>
        </p:txBody>
      </p:sp>
      <p:sp>
        <p:nvSpPr>
          <p:cNvPr id="5" name="object 3">
            <a:extLst>
              <a:ext uri="{FF2B5EF4-FFF2-40B4-BE49-F238E27FC236}">
                <a16:creationId xmlns:a16="http://schemas.microsoft.com/office/drawing/2014/main" id="{0AE06A8F-D976-4044-87BE-A2F2C007547C}"/>
              </a:ext>
            </a:extLst>
          </p:cNvPr>
          <p:cNvSpPr/>
          <p:nvPr userDrawn="1"/>
        </p:nvSpPr>
        <p:spPr>
          <a:xfrm>
            <a:off x="3864661" y="1816682"/>
            <a:ext cx="1512000" cy="1510136"/>
          </a:xfrm>
          <a:custGeom>
            <a:avLst/>
            <a:gdLst/>
            <a:ahLst/>
            <a:cxnLst/>
            <a:rect l="l" t="t" r="r" b="b"/>
            <a:pathLst>
              <a:path w="2366645" h="2366645">
                <a:moveTo>
                  <a:pt x="1183144" y="0"/>
                </a:moveTo>
                <a:lnTo>
                  <a:pt x="1131820" y="1093"/>
                </a:lnTo>
                <a:lnTo>
                  <a:pt x="1081054" y="4342"/>
                </a:lnTo>
                <a:lnTo>
                  <a:pt x="1030892" y="9704"/>
                </a:lnTo>
                <a:lnTo>
                  <a:pt x="981378" y="17134"/>
                </a:lnTo>
                <a:lnTo>
                  <a:pt x="932556" y="26587"/>
                </a:lnTo>
                <a:lnTo>
                  <a:pt x="884470" y="38019"/>
                </a:lnTo>
                <a:lnTo>
                  <a:pt x="837165" y="51385"/>
                </a:lnTo>
                <a:lnTo>
                  <a:pt x="790685" y="66642"/>
                </a:lnTo>
                <a:lnTo>
                  <a:pt x="745074" y="83745"/>
                </a:lnTo>
                <a:lnTo>
                  <a:pt x="700377" y="102649"/>
                </a:lnTo>
                <a:lnTo>
                  <a:pt x="656638" y="123311"/>
                </a:lnTo>
                <a:lnTo>
                  <a:pt x="613902" y="145685"/>
                </a:lnTo>
                <a:lnTo>
                  <a:pt x="572212" y="169727"/>
                </a:lnTo>
                <a:lnTo>
                  <a:pt x="531612" y="195394"/>
                </a:lnTo>
                <a:lnTo>
                  <a:pt x="492149" y="222640"/>
                </a:lnTo>
                <a:lnTo>
                  <a:pt x="453864" y="251421"/>
                </a:lnTo>
                <a:lnTo>
                  <a:pt x="416804" y="281693"/>
                </a:lnTo>
                <a:lnTo>
                  <a:pt x="381011" y="313411"/>
                </a:lnTo>
                <a:lnTo>
                  <a:pt x="346532" y="346532"/>
                </a:lnTo>
                <a:lnTo>
                  <a:pt x="313411" y="381012"/>
                </a:lnTo>
                <a:lnTo>
                  <a:pt x="281693" y="416804"/>
                </a:lnTo>
                <a:lnTo>
                  <a:pt x="251421" y="453865"/>
                </a:lnTo>
                <a:lnTo>
                  <a:pt x="222640" y="492150"/>
                </a:lnTo>
                <a:lnTo>
                  <a:pt x="195394" y="531614"/>
                </a:lnTo>
                <a:lnTo>
                  <a:pt x="169727" y="572214"/>
                </a:lnTo>
                <a:lnTo>
                  <a:pt x="145685" y="613905"/>
                </a:lnTo>
                <a:lnTo>
                  <a:pt x="123311" y="656642"/>
                </a:lnTo>
                <a:lnTo>
                  <a:pt x="102649" y="700382"/>
                </a:lnTo>
                <a:lnTo>
                  <a:pt x="83745" y="745079"/>
                </a:lnTo>
                <a:lnTo>
                  <a:pt x="66642" y="790690"/>
                </a:lnTo>
                <a:lnTo>
                  <a:pt x="51385" y="837171"/>
                </a:lnTo>
                <a:lnTo>
                  <a:pt x="38019" y="884476"/>
                </a:lnTo>
                <a:lnTo>
                  <a:pt x="26587" y="932561"/>
                </a:lnTo>
                <a:lnTo>
                  <a:pt x="17134" y="981383"/>
                </a:lnTo>
                <a:lnTo>
                  <a:pt x="9704" y="1030896"/>
                </a:lnTo>
                <a:lnTo>
                  <a:pt x="4342" y="1081057"/>
                </a:lnTo>
                <a:lnTo>
                  <a:pt x="1093" y="1131821"/>
                </a:lnTo>
                <a:lnTo>
                  <a:pt x="0" y="1183144"/>
                </a:lnTo>
                <a:lnTo>
                  <a:pt x="1093" y="1234469"/>
                </a:lnTo>
                <a:lnTo>
                  <a:pt x="4342" y="1285235"/>
                </a:lnTo>
                <a:lnTo>
                  <a:pt x="9704" y="1335397"/>
                </a:lnTo>
                <a:lnTo>
                  <a:pt x="17134" y="1384912"/>
                </a:lnTo>
                <a:lnTo>
                  <a:pt x="26587" y="1433735"/>
                </a:lnTo>
                <a:lnTo>
                  <a:pt x="38019" y="1481821"/>
                </a:lnTo>
                <a:lnTo>
                  <a:pt x="51385" y="1529127"/>
                </a:lnTo>
                <a:lnTo>
                  <a:pt x="66642" y="1575608"/>
                </a:lnTo>
                <a:lnTo>
                  <a:pt x="83745" y="1621220"/>
                </a:lnTo>
                <a:lnTo>
                  <a:pt x="102649" y="1665918"/>
                </a:lnTo>
                <a:lnTo>
                  <a:pt x="123311" y="1709658"/>
                </a:lnTo>
                <a:lnTo>
                  <a:pt x="145685" y="1752396"/>
                </a:lnTo>
                <a:lnTo>
                  <a:pt x="169727" y="1794087"/>
                </a:lnTo>
                <a:lnTo>
                  <a:pt x="195394" y="1834686"/>
                </a:lnTo>
                <a:lnTo>
                  <a:pt x="222640" y="1874151"/>
                </a:lnTo>
                <a:lnTo>
                  <a:pt x="251421" y="1912436"/>
                </a:lnTo>
                <a:lnTo>
                  <a:pt x="281693" y="1949497"/>
                </a:lnTo>
                <a:lnTo>
                  <a:pt x="313411" y="1985290"/>
                </a:lnTo>
                <a:lnTo>
                  <a:pt x="346532" y="2019769"/>
                </a:lnTo>
                <a:lnTo>
                  <a:pt x="381011" y="2052890"/>
                </a:lnTo>
                <a:lnTo>
                  <a:pt x="416804" y="2084608"/>
                </a:lnTo>
                <a:lnTo>
                  <a:pt x="453864" y="2114880"/>
                </a:lnTo>
                <a:lnTo>
                  <a:pt x="492149" y="2143662"/>
                </a:lnTo>
                <a:lnTo>
                  <a:pt x="531612" y="2170908"/>
                </a:lnTo>
                <a:lnTo>
                  <a:pt x="572212" y="2196574"/>
                </a:lnTo>
                <a:lnTo>
                  <a:pt x="613902" y="2220616"/>
                </a:lnTo>
                <a:lnTo>
                  <a:pt x="656638" y="2242991"/>
                </a:lnTo>
                <a:lnTo>
                  <a:pt x="700377" y="2263652"/>
                </a:lnTo>
                <a:lnTo>
                  <a:pt x="745074" y="2282556"/>
                </a:lnTo>
                <a:lnTo>
                  <a:pt x="790685" y="2299659"/>
                </a:lnTo>
                <a:lnTo>
                  <a:pt x="837165" y="2314916"/>
                </a:lnTo>
                <a:lnTo>
                  <a:pt x="884470" y="2328283"/>
                </a:lnTo>
                <a:lnTo>
                  <a:pt x="932556" y="2339715"/>
                </a:lnTo>
                <a:lnTo>
                  <a:pt x="981378" y="2349168"/>
                </a:lnTo>
                <a:lnTo>
                  <a:pt x="1030892" y="2356597"/>
                </a:lnTo>
                <a:lnTo>
                  <a:pt x="1081054" y="2361959"/>
                </a:lnTo>
                <a:lnTo>
                  <a:pt x="1131820" y="2365209"/>
                </a:lnTo>
                <a:lnTo>
                  <a:pt x="1183144" y="2366302"/>
                </a:lnTo>
                <a:lnTo>
                  <a:pt x="1234469" y="2365209"/>
                </a:lnTo>
                <a:lnTo>
                  <a:pt x="1285234" y="2361959"/>
                </a:lnTo>
                <a:lnTo>
                  <a:pt x="1335396" y="2356597"/>
                </a:lnTo>
                <a:lnTo>
                  <a:pt x="1384911" y="2349168"/>
                </a:lnTo>
                <a:lnTo>
                  <a:pt x="1433733" y="2339715"/>
                </a:lnTo>
                <a:lnTo>
                  <a:pt x="1481818" y="2328283"/>
                </a:lnTo>
                <a:lnTo>
                  <a:pt x="1529123" y="2314916"/>
                </a:lnTo>
                <a:lnTo>
                  <a:pt x="1575603" y="2299659"/>
                </a:lnTo>
                <a:lnTo>
                  <a:pt x="1621214" y="2282556"/>
                </a:lnTo>
                <a:lnTo>
                  <a:pt x="1665911" y="2263652"/>
                </a:lnTo>
                <a:lnTo>
                  <a:pt x="1709650" y="2242991"/>
                </a:lnTo>
                <a:lnTo>
                  <a:pt x="1752387" y="2220616"/>
                </a:lnTo>
                <a:lnTo>
                  <a:pt x="1794077" y="2196574"/>
                </a:lnTo>
                <a:lnTo>
                  <a:pt x="1834676" y="2170908"/>
                </a:lnTo>
                <a:lnTo>
                  <a:pt x="1874140" y="2143662"/>
                </a:lnTo>
                <a:lnTo>
                  <a:pt x="1912424" y="2114880"/>
                </a:lnTo>
                <a:lnTo>
                  <a:pt x="1949485" y="2084608"/>
                </a:lnTo>
                <a:lnTo>
                  <a:pt x="1985277" y="2052890"/>
                </a:lnTo>
                <a:lnTo>
                  <a:pt x="2019757" y="2019769"/>
                </a:lnTo>
                <a:lnTo>
                  <a:pt x="2052877" y="1985290"/>
                </a:lnTo>
                <a:lnTo>
                  <a:pt x="2084596" y="1949497"/>
                </a:lnTo>
                <a:lnTo>
                  <a:pt x="2114868" y="1912436"/>
                </a:lnTo>
                <a:lnTo>
                  <a:pt x="2143649" y="1874151"/>
                </a:lnTo>
                <a:lnTo>
                  <a:pt x="2170895" y="1834686"/>
                </a:lnTo>
                <a:lnTo>
                  <a:pt x="2196561" y="1794087"/>
                </a:lnTo>
                <a:lnTo>
                  <a:pt x="2220604" y="1752396"/>
                </a:lnTo>
                <a:lnTo>
                  <a:pt x="2242978" y="1709658"/>
                </a:lnTo>
                <a:lnTo>
                  <a:pt x="2263639" y="1665918"/>
                </a:lnTo>
                <a:lnTo>
                  <a:pt x="2282544" y="1621220"/>
                </a:lnTo>
                <a:lnTo>
                  <a:pt x="2299646" y="1575608"/>
                </a:lnTo>
                <a:lnTo>
                  <a:pt x="2314903" y="1529127"/>
                </a:lnTo>
                <a:lnTo>
                  <a:pt x="2328270" y="1481821"/>
                </a:lnTo>
                <a:lnTo>
                  <a:pt x="2339702" y="1433735"/>
                </a:lnTo>
                <a:lnTo>
                  <a:pt x="2349155" y="1384912"/>
                </a:lnTo>
                <a:lnTo>
                  <a:pt x="2356584" y="1335397"/>
                </a:lnTo>
                <a:lnTo>
                  <a:pt x="2361946" y="1285235"/>
                </a:lnTo>
                <a:lnTo>
                  <a:pt x="2365196" y="1234469"/>
                </a:lnTo>
                <a:lnTo>
                  <a:pt x="2366289" y="1183144"/>
                </a:lnTo>
                <a:lnTo>
                  <a:pt x="2365196" y="1131821"/>
                </a:lnTo>
                <a:lnTo>
                  <a:pt x="2361946" y="1081057"/>
                </a:lnTo>
                <a:lnTo>
                  <a:pt x="2356584" y="1030896"/>
                </a:lnTo>
                <a:lnTo>
                  <a:pt x="2349155" y="981383"/>
                </a:lnTo>
                <a:lnTo>
                  <a:pt x="2339702" y="932561"/>
                </a:lnTo>
                <a:lnTo>
                  <a:pt x="2328270" y="884476"/>
                </a:lnTo>
                <a:lnTo>
                  <a:pt x="2314903" y="837171"/>
                </a:lnTo>
                <a:lnTo>
                  <a:pt x="2299646" y="790690"/>
                </a:lnTo>
                <a:lnTo>
                  <a:pt x="2282544" y="745079"/>
                </a:lnTo>
                <a:lnTo>
                  <a:pt x="2263639" y="700382"/>
                </a:lnTo>
                <a:lnTo>
                  <a:pt x="2242978" y="656642"/>
                </a:lnTo>
                <a:lnTo>
                  <a:pt x="2220604" y="613905"/>
                </a:lnTo>
                <a:lnTo>
                  <a:pt x="2196561" y="572214"/>
                </a:lnTo>
                <a:lnTo>
                  <a:pt x="2170895" y="531614"/>
                </a:lnTo>
                <a:lnTo>
                  <a:pt x="2143649" y="492150"/>
                </a:lnTo>
                <a:lnTo>
                  <a:pt x="2114868" y="453865"/>
                </a:lnTo>
                <a:lnTo>
                  <a:pt x="2084596" y="416804"/>
                </a:lnTo>
                <a:lnTo>
                  <a:pt x="2052877" y="381012"/>
                </a:lnTo>
                <a:lnTo>
                  <a:pt x="2019757" y="346532"/>
                </a:lnTo>
                <a:lnTo>
                  <a:pt x="1985277" y="313411"/>
                </a:lnTo>
                <a:lnTo>
                  <a:pt x="1949485" y="281693"/>
                </a:lnTo>
                <a:lnTo>
                  <a:pt x="1912424" y="251421"/>
                </a:lnTo>
                <a:lnTo>
                  <a:pt x="1874140" y="222640"/>
                </a:lnTo>
                <a:lnTo>
                  <a:pt x="1834676" y="195394"/>
                </a:lnTo>
                <a:lnTo>
                  <a:pt x="1794077" y="169727"/>
                </a:lnTo>
                <a:lnTo>
                  <a:pt x="1752387" y="145685"/>
                </a:lnTo>
                <a:lnTo>
                  <a:pt x="1709650" y="123311"/>
                </a:lnTo>
                <a:lnTo>
                  <a:pt x="1665911" y="102649"/>
                </a:lnTo>
                <a:lnTo>
                  <a:pt x="1621214" y="83745"/>
                </a:lnTo>
                <a:lnTo>
                  <a:pt x="1575603" y="66642"/>
                </a:lnTo>
                <a:lnTo>
                  <a:pt x="1529123" y="51385"/>
                </a:lnTo>
                <a:lnTo>
                  <a:pt x="1481818" y="38019"/>
                </a:lnTo>
                <a:lnTo>
                  <a:pt x="1433733" y="26587"/>
                </a:lnTo>
                <a:lnTo>
                  <a:pt x="1384911" y="17134"/>
                </a:lnTo>
                <a:lnTo>
                  <a:pt x="1335396" y="9704"/>
                </a:lnTo>
                <a:lnTo>
                  <a:pt x="1285234" y="4342"/>
                </a:lnTo>
                <a:lnTo>
                  <a:pt x="1234469" y="1093"/>
                </a:lnTo>
                <a:lnTo>
                  <a:pt x="1183144" y="0"/>
                </a:lnTo>
                <a:close/>
              </a:path>
            </a:pathLst>
          </a:custGeom>
          <a:solidFill>
            <a:schemeClr val="accent2">
              <a:lumMod val="20000"/>
              <a:lumOff val="80000"/>
            </a:schemeClr>
          </a:solidFill>
        </p:spPr>
        <p:txBody>
          <a:bodyPr wrap="square" lIns="0" tIns="0" rIns="0" bIns="0" rtlCol="0"/>
          <a:lstStyle/>
          <a:p>
            <a:endParaRPr/>
          </a:p>
        </p:txBody>
      </p:sp>
      <p:sp>
        <p:nvSpPr>
          <p:cNvPr id="59" name="Text Placeholder 24">
            <a:extLst>
              <a:ext uri="{FF2B5EF4-FFF2-40B4-BE49-F238E27FC236}">
                <a16:creationId xmlns:a16="http://schemas.microsoft.com/office/drawing/2014/main" id="{ADF97D79-4B91-4552-A65C-D6AA147A418D}"/>
              </a:ext>
            </a:extLst>
          </p:cNvPr>
          <p:cNvSpPr>
            <a:spLocks noGrp="1"/>
          </p:cNvSpPr>
          <p:nvPr>
            <p:ph type="body" sz="quarter" idx="11" hasCustomPrompt="1"/>
          </p:nvPr>
        </p:nvSpPr>
        <p:spPr>
          <a:xfrm>
            <a:off x="440143" y="4622414"/>
            <a:ext cx="2684055" cy="245189"/>
          </a:xfrm>
          <a:prstGeom prst="rect">
            <a:avLst/>
          </a:prstGeom>
        </p:spPr>
        <p:txBody>
          <a:bodyPr/>
          <a:lstStyle>
            <a:lvl1pPr marL="12685" indent="0" algn="l" defTabSz="913303" rtl="0" eaLnBrk="1" latinLnBrk="0" hangingPunct="1">
              <a:lnSpc>
                <a:spcPct val="100000"/>
              </a:lnSpc>
              <a:spcBef>
                <a:spcPts val="150"/>
              </a:spcBef>
              <a:buNone/>
              <a:defRPr lang="en-GB" sz="999" kern="1200" dirty="0" smtClean="0">
                <a:solidFill>
                  <a:schemeClr val="accent1"/>
                </a:solidFill>
                <a:latin typeface="+mj-lt"/>
                <a:ea typeface="+mn-ea"/>
                <a:cs typeface="+mn-cs"/>
              </a:defRPr>
            </a:lvl1pPr>
            <a:lvl2pPr marL="456651" indent="0" algn="l" defTabSz="913303" rtl="0" eaLnBrk="1" latinLnBrk="0" hangingPunct="1">
              <a:lnSpc>
                <a:spcPct val="100000"/>
              </a:lnSpc>
              <a:buNone/>
              <a:defRPr lang="en-US" sz="1199" kern="1200" dirty="0" smtClean="0">
                <a:solidFill>
                  <a:srgbClr val="F5F5F5"/>
                </a:solidFill>
                <a:latin typeface="Poppins-Medium"/>
                <a:ea typeface="+mn-ea"/>
                <a:cs typeface="Poppins-Medium"/>
              </a:defRPr>
            </a:lvl2pPr>
            <a:lvl3pPr marL="913303" indent="0" algn="l" defTabSz="913303" rtl="0" eaLnBrk="1" latinLnBrk="0" hangingPunct="1">
              <a:lnSpc>
                <a:spcPct val="100000"/>
              </a:lnSpc>
              <a:buNone/>
              <a:defRPr lang="en-US" sz="1199" kern="1200" dirty="0" smtClean="0">
                <a:solidFill>
                  <a:srgbClr val="F5F5F5"/>
                </a:solidFill>
                <a:latin typeface="Poppins-Medium"/>
                <a:ea typeface="+mn-ea"/>
                <a:cs typeface="Poppins-Medium"/>
              </a:defRPr>
            </a:lvl3pPr>
            <a:lvl4pPr marL="1369954" indent="0" algn="l" defTabSz="913303" rtl="0" eaLnBrk="1" latinLnBrk="0" hangingPunct="1">
              <a:lnSpc>
                <a:spcPct val="100000"/>
              </a:lnSpc>
              <a:buNone/>
              <a:defRPr lang="en-US" sz="1199" kern="1200" dirty="0" smtClean="0">
                <a:solidFill>
                  <a:srgbClr val="F5F5F5"/>
                </a:solidFill>
                <a:latin typeface="Poppins-Medium"/>
                <a:ea typeface="+mn-ea"/>
                <a:cs typeface="Poppins-Medium"/>
              </a:defRPr>
            </a:lvl4pPr>
            <a:lvl5pPr marL="1826605" indent="0" algn="l" defTabSz="913303" rtl="0" eaLnBrk="1" latinLnBrk="0" hangingPunct="1">
              <a:lnSpc>
                <a:spcPct val="100000"/>
              </a:lnSpc>
              <a:buNone/>
              <a:defRPr lang="en-GB" sz="1199" kern="1200" dirty="0">
                <a:solidFill>
                  <a:srgbClr val="F5F5F5"/>
                </a:solidFill>
                <a:latin typeface="Poppins-Medium"/>
                <a:ea typeface="+mn-ea"/>
                <a:cs typeface="Poppins-Medium"/>
              </a:defRPr>
            </a:lvl5pPr>
          </a:lstStyle>
          <a:p>
            <a:pPr marL="12685" marR="0" lvl="0" indent="0" algn="l" defTabSz="913303" rtl="0" eaLnBrk="1" fontAlgn="auto" latinLnBrk="0" hangingPunct="1">
              <a:lnSpc>
                <a:spcPct val="100000"/>
              </a:lnSpc>
              <a:spcBef>
                <a:spcPts val="150"/>
              </a:spcBef>
              <a:spcAft>
                <a:spcPts val="0"/>
              </a:spcAft>
              <a:buClrTx/>
              <a:buSzTx/>
              <a:buFontTx/>
              <a:buNone/>
              <a:tabLst/>
              <a:defRPr/>
            </a:pPr>
            <a:r>
              <a:rPr lang="en-GB"/>
              <a:t>Presentation</a:t>
            </a:r>
            <a:r>
              <a:rPr lang="en-GB" spc="-20"/>
              <a:t> </a:t>
            </a:r>
            <a:r>
              <a:rPr lang="en-GB"/>
              <a:t>Title</a:t>
            </a:r>
            <a:r>
              <a:rPr lang="en-GB" spc="235"/>
              <a:t> </a:t>
            </a:r>
            <a:r>
              <a:rPr lang="en-GB"/>
              <a:t>|</a:t>
            </a:r>
            <a:r>
              <a:rPr lang="en-GB" spc="240"/>
              <a:t> </a:t>
            </a:r>
            <a:r>
              <a:rPr lang="en-GB">
                <a:cs typeface="Poppins-Medium"/>
              </a:rPr>
              <a:t>88/88/2021</a:t>
            </a:r>
          </a:p>
          <a:p>
            <a:pPr lvl="0"/>
            <a:endParaRPr lang="en-GB"/>
          </a:p>
        </p:txBody>
      </p:sp>
      <p:sp>
        <p:nvSpPr>
          <p:cNvPr id="60" name="Text Placeholder 29">
            <a:extLst>
              <a:ext uri="{FF2B5EF4-FFF2-40B4-BE49-F238E27FC236}">
                <a16:creationId xmlns:a16="http://schemas.microsoft.com/office/drawing/2014/main" id="{DACD1AEC-ADD9-41EA-891F-35696DF5D58D}"/>
              </a:ext>
            </a:extLst>
          </p:cNvPr>
          <p:cNvSpPr>
            <a:spLocks noGrp="1"/>
          </p:cNvSpPr>
          <p:nvPr>
            <p:ph type="body" sz="quarter" idx="18" hasCustomPrompt="1"/>
          </p:nvPr>
        </p:nvSpPr>
        <p:spPr>
          <a:xfrm>
            <a:off x="381000" y="364675"/>
            <a:ext cx="868048" cy="215178"/>
          </a:xfrm>
          <a:prstGeom prst="rect">
            <a:avLst/>
          </a:prstGeom>
        </p:spPr>
        <p:txBody>
          <a:bodyPr wrap="square">
            <a:spAutoFit/>
          </a:bodyPr>
          <a:lstStyle>
            <a:lvl1pPr>
              <a:defRPr sz="799" b="1">
                <a:solidFill>
                  <a:schemeClr val="accent1"/>
                </a:solidFill>
                <a:latin typeface="Poppins-SemiBold"/>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Timeline</a:t>
            </a:r>
          </a:p>
        </p:txBody>
      </p:sp>
      <p:cxnSp>
        <p:nvCxnSpPr>
          <p:cNvPr id="146" name="Straight Connector 145">
            <a:extLst>
              <a:ext uri="{FF2B5EF4-FFF2-40B4-BE49-F238E27FC236}">
                <a16:creationId xmlns:a16="http://schemas.microsoft.com/office/drawing/2014/main" id="{93738ED1-8C99-402A-B934-ED53B8EB88DC}"/>
              </a:ext>
            </a:extLst>
          </p:cNvPr>
          <p:cNvCxnSpPr/>
          <p:nvPr userDrawn="1"/>
        </p:nvCxnSpPr>
        <p:spPr>
          <a:xfrm>
            <a:off x="6104473" y="2800068"/>
            <a:ext cx="0" cy="1217697"/>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5EAE5D17-9D00-4573-85B6-F14BF14DCCBC}"/>
              </a:ext>
            </a:extLst>
          </p:cNvPr>
          <p:cNvCxnSpPr/>
          <p:nvPr userDrawn="1"/>
        </p:nvCxnSpPr>
        <p:spPr>
          <a:xfrm>
            <a:off x="4583218" y="1125735"/>
            <a:ext cx="0" cy="1217697"/>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F7691175-5EC8-44BC-99AD-11AF0EF735E0}"/>
              </a:ext>
            </a:extLst>
          </p:cNvPr>
          <p:cNvCxnSpPr/>
          <p:nvPr userDrawn="1"/>
        </p:nvCxnSpPr>
        <p:spPr>
          <a:xfrm>
            <a:off x="2432541" y="2723962"/>
            <a:ext cx="0" cy="1217697"/>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05884FD5-FA5B-4AF7-AD7C-0F5C7D83FD13}"/>
              </a:ext>
            </a:extLst>
          </p:cNvPr>
          <p:cNvCxnSpPr/>
          <p:nvPr userDrawn="1"/>
        </p:nvCxnSpPr>
        <p:spPr>
          <a:xfrm>
            <a:off x="1566646" y="1125735"/>
            <a:ext cx="0" cy="1217697"/>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2" name="object 7">
            <a:extLst>
              <a:ext uri="{FF2B5EF4-FFF2-40B4-BE49-F238E27FC236}">
                <a16:creationId xmlns:a16="http://schemas.microsoft.com/office/drawing/2014/main" id="{918EC78A-FE6B-4EC7-B8D8-18FD637F6EC9}"/>
              </a:ext>
            </a:extLst>
          </p:cNvPr>
          <p:cNvSpPr/>
          <p:nvPr userDrawn="1"/>
        </p:nvSpPr>
        <p:spPr>
          <a:xfrm>
            <a:off x="4485144" y="2571751"/>
            <a:ext cx="3277658" cy="66009"/>
          </a:xfrm>
          <a:custGeom>
            <a:avLst/>
            <a:gdLst/>
            <a:ahLst/>
            <a:cxnLst/>
            <a:rect l="l" t="t" r="r" b="b"/>
            <a:pathLst>
              <a:path w="1849754">
                <a:moveTo>
                  <a:pt x="0" y="0"/>
                </a:moveTo>
                <a:lnTo>
                  <a:pt x="1849577" y="0"/>
                </a:lnTo>
              </a:path>
            </a:pathLst>
          </a:custGeom>
          <a:ln w="50800">
            <a:solidFill>
              <a:srgbClr val="208BCC"/>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798"/>
          </a:p>
        </p:txBody>
      </p:sp>
      <p:sp>
        <p:nvSpPr>
          <p:cNvPr id="63" name="object 6">
            <a:extLst>
              <a:ext uri="{FF2B5EF4-FFF2-40B4-BE49-F238E27FC236}">
                <a16:creationId xmlns:a16="http://schemas.microsoft.com/office/drawing/2014/main" id="{FAD46924-6AC2-4639-9074-26E50788C3CC}"/>
              </a:ext>
            </a:extLst>
          </p:cNvPr>
          <p:cNvSpPr/>
          <p:nvPr userDrawn="1"/>
        </p:nvSpPr>
        <p:spPr>
          <a:xfrm>
            <a:off x="1566647" y="2579868"/>
            <a:ext cx="2918498" cy="45663"/>
          </a:xfrm>
          <a:custGeom>
            <a:avLst/>
            <a:gdLst/>
            <a:ahLst/>
            <a:cxnLst/>
            <a:rect l="l" t="t" r="r" b="b"/>
            <a:pathLst>
              <a:path w="3898265">
                <a:moveTo>
                  <a:pt x="0" y="0"/>
                </a:moveTo>
                <a:lnTo>
                  <a:pt x="3897706" y="0"/>
                </a:lnTo>
              </a:path>
            </a:pathLst>
          </a:custGeom>
          <a:ln w="50800">
            <a:solidFill>
              <a:srgbClr val="FFBA1A"/>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798"/>
          </a:p>
        </p:txBody>
      </p:sp>
      <p:sp>
        <p:nvSpPr>
          <p:cNvPr id="107" name="Oval 106">
            <a:extLst>
              <a:ext uri="{FF2B5EF4-FFF2-40B4-BE49-F238E27FC236}">
                <a16:creationId xmlns:a16="http://schemas.microsoft.com/office/drawing/2014/main" id="{24EA6E93-95E6-47A2-B93A-3AE59563C915}"/>
              </a:ext>
            </a:extLst>
          </p:cNvPr>
          <p:cNvSpPr/>
          <p:nvPr userDrawn="1"/>
        </p:nvSpPr>
        <p:spPr>
          <a:xfrm>
            <a:off x="2959329" y="2446810"/>
            <a:ext cx="277495" cy="277153"/>
          </a:xfrm>
          <a:prstGeom prst="ellipse">
            <a:avLst/>
          </a:prstGeom>
          <a:solidFill>
            <a:schemeClr val="accent4"/>
          </a:solidFill>
        </p:spPr>
        <p:txBody>
          <a:bodyPr wrap="square" lIns="0" tIns="0" rIns="0" bIns="0" rtlCol="0" anchor="ctr"/>
          <a:lstStyle/>
          <a:p>
            <a:pPr algn="l"/>
            <a:endParaRPr lang="en-GB"/>
          </a:p>
        </p:txBody>
      </p:sp>
      <p:sp>
        <p:nvSpPr>
          <p:cNvPr id="128" name="Text Placeholder 127">
            <a:extLst>
              <a:ext uri="{FF2B5EF4-FFF2-40B4-BE49-F238E27FC236}">
                <a16:creationId xmlns:a16="http://schemas.microsoft.com/office/drawing/2014/main" id="{583436E5-C808-4850-91E6-01FEBB8C4F97}"/>
              </a:ext>
            </a:extLst>
          </p:cNvPr>
          <p:cNvSpPr>
            <a:spLocks noGrp="1"/>
          </p:cNvSpPr>
          <p:nvPr>
            <p:ph type="body" sz="quarter" idx="19" hasCustomPrompt="1"/>
          </p:nvPr>
        </p:nvSpPr>
        <p:spPr>
          <a:xfrm>
            <a:off x="2875746" y="2469959"/>
            <a:ext cx="430160" cy="203582"/>
          </a:xfrm>
          <a:prstGeom prst="rect">
            <a:avLst/>
          </a:prstGeom>
        </p:spPr>
        <p:txBody>
          <a:bodyPr/>
          <a:lstStyle>
            <a:lvl1pPr marL="12685" algn="ctr" defTabSz="913303" rtl="0" eaLnBrk="1" latinLnBrk="0" hangingPunct="1">
              <a:lnSpc>
                <a:spcPct val="100000"/>
              </a:lnSpc>
              <a:spcBef>
                <a:spcPts val="114"/>
              </a:spcBef>
              <a:defRPr lang="en-GB" sz="649" b="1" kern="1200" spc="5" dirty="0">
                <a:solidFill>
                  <a:srgbClr val="1B1245"/>
                </a:solidFill>
                <a:latin typeface="Poppins"/>
                <a:ea typeface="+mn-ea"/>
                <a:cs typeface="Poppins"/>
              </a:defRPr>
            </a:lvl1pPr>
            <a:lvl5pPr>
              <a:defRPr/>
            </a:lvl5pPr>
          </a:lstStyle>
          <a:p>
            <a:pPr lvl="0"/>
            <a:r>
              <a:rPr lang="en-US"/>
              <a:t>2021</a:t>
            </a:r>
            <a:endParaRPr lang="en-GB"/>
          </a:p>
        </p:txBody>
      </p:sp>
      <p:sp>
        <p:nvSpPr>
          <p:cNvPr id="106" name="Oval 105">
            <a:extLst>
              <a:ext uri="{FF2B5EF4-FFF2-40B4-BE49-F238E27FC236}">
                <a16:creationId xmlns:a16="http://schemas.microsoft.com/office/drawing/2014/main" id="{BC77877D-0B36-41E8-B04B-C5CEDC1EA608}"/>
              </a:ext>
            </a:extLst>
          </p:cNvPr>
          <p:cNvSpPr/>
          <p:nvPr userDrawn="1"/>
        </p:nvSpPr>
        <p:spPr>
          <a:xfrm>
            <a:off x="4459720" y="2433173"/>
            <a:ext cx="277495" cy="277153"/>
          </a:xfrm>
          <a:prstGeom prst="ellipse">
            <a:avLst/>
          </a:prstGeom>
          <a:solidFill>
            <a:schemeClr val="accent2"/>
          </a:solidFill>
        </p:spPr>
        <p:txBody>
          <a:bodyPr wrap="square" lIns="0" tIns="0" rIns="0" bIns="0" rtlCol="0" anchor="ctr"/>
          <a:lstStyle/>
          <a:p>
            <a:pPr algn="l"/>
            <a:endParaRPr lang="en-GB"/>
          </a:p>
        </p:txBody>
      </p:sp>
      <p:sp>
        <p:nvSpPr>
          <p:cNvPr id="130" name="Text Placeholder 127">
            <a:extLst>
              <a:ext uri="{FF2B5EF4-FFF2-40B4-BE49-F238E27FC236}">
                <a16:creationId xmlns:a16="http://schemas.microsoft.com/office/drawing/2014/main" id="{E60C3A5F-7B08-4C1D-B697-68CBF216AB02}"/>
              </a:ext>
            </a:extLst>
          </p:cNvPr>
          <p:cNvSpPr>
            <a:spLocks noGrp="1"/>
          </p:cNvSpPr>
          <p:nvPr>
            <p:ph type="body" sz="quarter" idx="21" hasCustomPrompt="1"/>
          </p:nvPr>
        </p:nvSpPr>
        <p:spPr>
          <a:xfrm>
            <a:off x="4378900" y="2469956"/>
            <a:ext cx="430160" cy="203582"/>
          </a:xfrm>
          <a:prstGeom prst="rect">
            <a:avLst/>
          </a:prstGeom>
        </p:spPr>
        <p:txBody>
          <a:bodyPr/>
          <a:lstStyle>
            <a:lvl1pPr marL="12685" algn="ctr" defTabSz="913303" rtl="0" eaLnBrk="1" latinLnBrk="0" hangingPunct="1">
              <a:lnSpc>
                <a:spcPct val="100000"/>
              </a:lnSpc>
              <a:spcBef>
                <a:spcPts val="114"/>
              </a:spcBef>
              <a:defRPr lang="en-GB" sz="649" b="1" kern="1200" spc="5" dirty="0">
                <a:solidFill>
                  <a:srgbClr val="1B1245"/>
                </a:solidFill>
                <a:latin typeface="Poppins"/>
                <a:ea typeface="+mn-ea"/>
                <a:cs typeface="Poppins"/>
              </a:defRPr>
            </a:lvl1pPr>
            <a:lvl5pPr>
              <a:defRPr/>
            </a:lvl5pPr>
          </a:lstStyle>
          <a:p>
            <a:pPr lvl="0"/>
            <a:r>
              <a:rPr lang="en-US"/>
              <a:t>2021</a:t>
            </a:r>
            <a:endParaRPr lang="en-GB"/>
          </a:p>
        </p:txBody>
      </p:sp>
      <p:sp>
        <p:nvSpPr>
          <p:cNvPr id="132" name="Oval 131">
            <a:extLst>
              <a:ext uri="{FF2B5EF4-FFF2-40B4-BE49-F238E27FC236}">
                <a16:creationId xmlns:a16="http://schemas.microsoft.com/office/drawing/2014/main" id="{39407F9E-AD5A-48E2-A115-464F629B2B6F}"/>
              </a:ext>
            </a:extLst>
          </p:cNvPr>
          <p:cNvSpPr/>
          <p:nvPr userDrawn="1"/>
        </p:nvSpPr>
        <p:spPr>
          <a:xfrm>
            <a:off x="1427900" y="2446810"/>
            <a:ext cx="277495" cy="277153"/>
          </a:xfrm>
          <a:prstGeom prst="ellipse">
            <a:avLst/>
          </a:prstGeom>
          <a:solidFill>
            <a:schemeClr val="accent4"/>
          </a:solidFill>
        </p:spPr>
        <p:txBody>
          <a:bodyPr wrap="square" lIns="0" tIns="0" rIns="0" bIns="0" rtlCol="0" anchor="ctr"/>
          <a:lstStyle/>
          <a:p>
            <a:pPr algn="l"/>
            <a:endParaRPr lang="en-GB"/>
          </a:p>
        </p:txBody>
      </p:sp>
      <p:sp>
        <p:nvSpPr>
          <p:cNvPr id="133" name="Text Placeholder 127">
            <a:extLst>
              <a:ext uri="{FF2B5EF4-FFF2-40B4-BE49-F238E27FC236}">
                <a16:creationId xmlns:a16="http://schemas.microsoft.com/office/drawing/2014/main" id="{A9389D51-1C60-443E-95FB-B5370E568E0C}"/>
              </a:ext>
            </a:extLst>
          </p:cNvPr>
          <p:cNvSpPr>
            <a:spLocks noGrp="1"/>
          </p:cNvSpPr>
          <p:nvPr>
            <p:ph type="body" sz="quarter" idx="22" hasCustomPrompt="1"/>
          </p:nvPr>
        </p:nvSpPr>
        <p:spPr>
          <a:xfrm>
            <a:off x="1340215" y="2480706"/>
            <a:ext cx="430160" cy="203582"/>
          </a:xfrm>
          <a:prstGeom prst="rect">
            <a:avLst/>
          </a:prstGeom>
        </p:spPr>
        <p:txBody>
          <a:bodyPr/>
          <a:lstStyle>
            <a:lvl1pPr marL="12685" algn="ctr" defTabSz="913303" rtl="0" eaLnBrk="1" latinLnBrk="0" hangingPunct="1">
              <a:lnSpc>
                <a:spcPct val="100000"/>
              </a:lnSpc>
              <a:spcBef>
                <a:spcPts val="114"/>
              </a:spcBef>
              <a:defRPr lang="en-GB" sz="649" b="1" kern="1200" spc="5" dirty="0">
                <a:solidFill>
                  <a:srgbClr val="1B1245"/>
                </a:solidFill>
                <a:latin typeface="Poppins"/>
                <a:ea typeface="+mn-ea"/>
                <a:cs typeface="Poppins"/>
              </a:defRPr>
            </a:lvl1pPr>
            <a:lvl5pPr>
              <a:defRPr/>
            </a:lvl5pPr>
          </a:lstStyle>
          <a:p>
            <a:pPr lvl="0"/>
            <a:r>
              <a:rPr lang="en-US"/>
              <a:t>2021</a:t>
            </a:r>
            <a:endParaRPr lang="en-GB"/>
          </a:p>
        </p:txBody>
      </p:sp>
      <p:sp>
        <p:nvSpPr>
          <p:cNvPr id="105" name="Oval 104">
            <a:extLst>
              <a:ext uri="{FF2B5EF4-FFF2-40B4-BE49-F238E27FC236}">
                <a16:creationId xmlns:a16="http://schemas.microsoft.com/office/drawing/2014/main" id="{D04B5561-DD42-4E51-99B9-006601C70C26}"/>
              </a:ext>
            </a:extLst>
          </p:cNvPr>
          <p:cNvSpPr/>
          <p:nvPr userDrawn="1"/>
        </p:nvSpPr>
        <p:spPr>
          <a:xfrm>
            <a:off x="5970425" y="2433174"/>
            <a:ext cx="277495" cy="277153"/>
          </a:xfrm>
          <a:prstGeom prst="ellipse">
            <a:avLst/>
          </a:prstGeom>
          <a:solidFill>
            <a:schemeClr val="accent2"/>
          </a:solidFill>
        </p:spPr>
        <p:txBody>
          <a:bodyPr wrap="square" lIns="0" tIns="0" rIns="0" bIns="0" rtlCol="0" anchor="ctr"/>
          <a:lstStyle/>
          <a:p>
            <a:pPr algn="l"/>
            <a:endParaRPr lang="en-GB"/>
          </a:p>
        </p:txBody>
      </p:sp>
      <p:sp>
        <p:nvSpPr>
          <p:cNvPr id="129" name="Text Placeholder 127">
            <a:extLst>
              <a:ext uri="{FF2B5EF4-FFF2-40B4-BE49-F238E27FC236}">
                <a16:creationId xmlns:a16="http://schemas.microsoft.com/office/drawing/2014/main" id="{B95631F3-2229-4468-932C-E126CCD42D6F}"/>
              </a:ext>
            </a:extLst>
          </p:cNvPr>
          <p:cNvSpPr>
            <a:spLocks noGrp="1"/>
          </p:cNvSpPr>
          <p:nvPr>
            <p:ph type="body" sz="quarter" idx="20" hasCustomPrompt="1"/>
          </p:nvPr>
        </p:nvSpPr>
        <p:spPr>
          <a:xfrm>
            <a:off x="5889393" y="2469957"/>
            <a:ext cx="430160" cy="203582"/>
          </a:xfrm>
          <a:prstGeom prst="rect">
            <a:avLst/>
          </a:prstGeom>
        </p:spPr>
        <p:txBody>
          <a:bodyPr/>
          <a:lstStyle>
            <a:lvl1pPr marL="12685" algn="ctr" defTabSz="913303" rtl="0" eaLnBrk="1" latinLnBrk="0" hangingPunct="1">
              <a:lnSpc>
                <a:spcPct val="100000"/>
              </a:lnSpc>
              <a:spcBef>
                <a:spcPts val="114"/>
              </a:spcBef>
              <a:defRPr lang="en-GB" sz="649" b="1" kern="1200" spc="5" dirty="0">
                <a:solidFill>
                  <a:srgbClr val="1B1245"/>
                </a:solidFill>
                <a:latin typeface="Poppins"/>
                <a:ea typeface="+mn-ea"/>
                <a:cs typeface="Poppins"/>
              </a:defRPr>
            </a:lvl1pPr>
            <a:lvl5pPr>
              <a:defRPr/>
            </a:lvl5pPr>
          </a:lstStyle>
          <a:p>
            <a:pPr lvl="0"/>
            <a:r>
              <a:rPr lang="en-US"/>
              <a:t>2021</a:t>
            </a:r>
            <a:endParaRPr lang="en-GB"/>
          </a:p>
        </p:txBody>
      </p:sp>
      <p:sp>
        <p:nvSpPr>
          <p:cNvPr id="143" name="Oval 142">
            <a:extLst>
              <a:ext uri="{FF2B5EF4-FFF2-40B4-BE49-F238E27FC236}">
                <a16:creationId xmlns:a16="http://schemas.microsoft.com/office/drawing/2014/main" id="{584985EA-6C7A-49F8-9199-2659836071BA}"/>
              </a:ext>
            </a:extLst>
          </p:cNvPr>
          <p:cNvSpPr/>
          <p:nvPr userDrawn="1"/>
        </p:nvSpPr>
        <p:spPr>
          <a:xfrm>
            <a:off x="7499472" y="2446810"/>
            <a:ext cx="277495" cy="277153"/>
          </a:xfrm>
          <a:prstGeom prst="ellipse">
            <a:avLst/>
          </a:prstGeom>
          <a:solidFill>
            <a:schemeClr val="accent2"/>
          </a:solidFill>
        </p:spPr>
        <p:txBody>
          <a:bodyPr wrap="square" lIns="0" tIns="0" rIns="0" bIns="0" rtlCol="0" anchor="ctr"/>
          <a:lstStyle/>
          <a:p>
            <a:pPr algn="l"/>
            <a:endParaRPr lang="en-GB"/>
          </a:p>
        </p:txBody>
      </p:sp>
      <p:sp>
        <p:nvSpPr>
          <p:cNvPr id="144" name="Text Placeholder 127">
            <a:extLst>
              <a:ext uri="{FF2B5EF4-FFF2-40B4-BE49-F238E27FC236}">
                <a16:creationId xmlns:a16="http://schemas.microsoft.com/office/drawing/2014/main" id="{72748051-3C22-44A1-B273-2483CEE18EB6}"/>
              </a:ext>
            </a:extLst>
          </p:cNvPr>
          <p:cNvSpPr>
            <a:spLocks noGrp="1"/>
          </p:cNvSpPr>
          <p:nvPr>
            <p:ph type="body" sz="quarter" idx="23" hasCustomPrompt="1"/>
          </p:nvPr>
        </p:nvSpPr>
        <p:spPr>
          <a:xfrm>
            <a:off x="7418440" y="2483593"/>
            <a:ext cx="430160" cy="203582"/>
          </a:xfrm>
          <a:prstGeom prst="rect">
            <a:avLst/>
          </a:prstGeom>
        </p:spPr>
        <p:txBody>
          <a:bodyPr/>
          <a:lstStyle>
            <a:lvl1pPr marL="12685" algn="ctr" defTabSz="913303" rtl="0" eaLnBrk="1" latinLnBrk="0" hangingPunct="1">
              <a:lnSpc>
                <a:spcPct val="100000"/>
              </a:lnSpc>
              <a:spcBef>
                <a:spcPts val="114"/>
              </a:spcBef>
              <a:defRPr lang="en-GB" sz="649" b="1" kern="1200" spc="5" dirty="0">
                <a:solidFill>
                  <a:srgbClr val="1B1245"/>
                </a:solidFill>
                <a:latin typeface="Poppins"/>
                <a:ea typeface="+mn-ea"/>
                <a:cs typeface="Poppins"/>
              </a:defRPr>
            </a:lvl1pPr>
            <a:lvl5pPr>
              <a:defRPr/>
            </a:lvl5pPr>
          </a:lstStyle>
          <a:p>
            <a:pPr lvl="0"/>
            <a:r>
              <a:rPr lang="en-US"/>
              <a:t>2021</a:t>
            </a:r>
            <a:endParaRPr lang="en-GB"/>
          </a:p>
        </p:txBody>
      </p:sp>
      <p:sp>
        <p:nvSpPr>
          <p:cNvPr id="30" name="Text Placeholder 6">
            <a:extLst>
              <a:ext uri="{FF2B5EF4-FFF2-40B4-BE49-F238E27FC236}">
                <a16:creationId xmlns:a16="http://schemas.microsoft.com/office/drawing/2014/main" id="{064B70C0-F55D-481A-97B4-6E5F54ECFBA7}"/>
              </a:ext>
            </a:extLst>
          </p:cNvPr>
          <p:cNvSpPr>
            <a:spLocks noGrp="1"/>
          </p:cNvSpPr>
          <p:nvPr>
            <p:ph type="body" sz="quarter" idx="28"/>
          </p:nvPr>
        </p:nvSpPr>
        <p:spPr>
          <a:xfrm>
            <a:off x="1601789" y="1014747"/>
            <a:ext cx="1273175" cy="952912"/>
          </a:xfrm>
          <a:prstGeom prst="rect">
            <a:avLst/>
          </a:prstGeom>
        </p:spPr>
        <p:txBody>
          <a:bodyPr/>
          <a:lstStyle>
            <a:lvl1pPr>
              <a:defRPr sz="799"/>
            </a:lvl1pPr>
            <a:lvl2pPr>
              <a:defRPr sz="799"/>
            </a:lvl2pPr>
            <a:lvl3pPr>
              <a:defRPr sz="799"/>
            </a:lvl3pPr>
            <a:lvl4pPr>
              <a:defRPr sz="799"/>
            </a:lvl4pPr>
            <a:lvl5pPr>
              <a:defRPr sz="799"/>
            </a:lvl5pPr>
          </a:lstStyle>
          <a:p>
            <a:pPr lvl="0"/>
            <a:r>
              <a:rPr lang="en-US"/>
              <a:t>Click to edit</a:t>
            </a:r>
            <a:endParaRPr lang="en-GB"/>
          </a:p>
        </p:txBody>
      </p:sp>
      <p:sp>
        <p:nvSpPr>
          <p:cNvPr id="32" name="Text Placeholder 6">
            <a:extLst>
              <a:ext uri="{FF2B5EF4-FFF2-40B4-BE49-F238E27FC236}">
                <a16:creationId xmlns:a16="http://schemas.microsoft.com/office/drawing/2014/main" id="{0833AFF6-F836-4E5D-8094-08EA6A233CA3}"/>
              </a:ext>
            </a:extLst>
          </p:cNvPr>
          <p:cNvSpPr>
            <a:spLocks noGrp="1"/>
          </p:cNvSpPr>
          <p:nvPr>
            <p:ph type="body" sz="quarter" idx="29"/>
          </p:nvPr>
        </p:nvSpPr>
        <p:spPr>
          <a:xfrm>
            <a:off x="4620662" y="1014747"/>
            <a:ext cx="1273175" cy="952912"/>
          </a:xfrm>
          <a:prstGeom prst="rect">
            <a:avLst/>
          </a:prstGeom>
        </p:spPr>
        <p:txBody>
          <a:bodyPr/>
          <a:lstStyle>
            <a:lvl1pPr>
              <a:defRPr sz="799"/>
            </a:lvl1pPr>
            <a:lvl2pPr>
              <a:defRPr sz="799"/>
            </a:lvl2pPr>
            <a:lvl3pPr>
              <a:defRPr sz="799"/>
            </a:lvl3pPr>
            <a:lvl4pPr>
              <a:defRPr sz="799"/>
            </a:lvl4pPr>
            <a:lvl5pPr>
              <a:defRPr sz="799"/>
            </a:lvl5pPr>
          </a:lstStyle>
          <a:p>
            <a:pPr lvl="0"/>
            <a:r>
              <a:rPr lang="en-US"/>
              <a:t>Click to edit</a:t>
            </a:r>
            <a:endParaRPr lang="en-GB"/>
          </a:p>
        </p:txBody>
      </p:sp>
      <p:sp>
        <p:nvSpPr>
          <p:cNvPr id="33" name="Text Placeholder 6">
            <a:extLst>
              <a:ext uri="{FF2B5EF4-FFF2-40B4-BE49-F238E27FC236}">
                <a16:creationId xmlns:a16="http://schemas.microsoft.com/office/drawing/2014/main" id="{AB3F3A29-C113-4F9E-BFE8-75374587DD6F}"/>
              </a:ext>
            </a:extLst>
          </p:cNvPr>
          <p:cNvSpPr>
            <a:spLocks noGrp="1"/>
          </p:cNvSpPr>
          <p:nvPr>
            <p:ph type="body" sz="quarter" idx="30"/>
          </p:nvPr>
        </p:nvSpPr>
        <p:spPr>
          <a:xfrm>
            <a:off x="2471706" y="3440077"/>
            <a:ext cx="1273175" cy="952912"/>
          </a:xfrm>
          <a:prstGeom prst="rect">
            <a:avLst/>
          </a:prstGeom>
        </p:spPr>
        <p:txBody>
          <a:bodyPr/>
          <a:lstStyle>
            <a:lvl1pPr>
              <a:defRPr sz="799"/>
            </a:lvl1pPr>
            <a:lvl2pPr>
              <a:defRPr sz="799"/>
            </a:lvl2pPr>
            <a:lvl3pPr>
              <a:defRPr sz="799"/>
            </a:lvl3pPr>
            <a:lvl4pPr>
              <a:defRPr sz="799"/>
            </a:lvl4pPr>
            <a:lvl5pPr>
              <a:defRPr sz="799"/>
            </a:lvl5pPr>
          </a:lstStyle>
          <a:p>
            <a:pPr lvl="0"/>
            <a:r>
              <a:rPr lang="en-US"/>
              <a:t>Click to edit</a:t>
            </a:r>
            <a:endParaRPr lang="en-GB"/>
          </a:p>
        </p:txBody>
      </p:sp>
      <p:sp>
        <p:nvSpPr>
          <p:cNvPr id="34" name="Text Placeholder 6">
            <a:extLst>
              <a:ext uri="{FF2B5EF4-FFF2-40B4-BE49-F238E27FC236}">
                <a16:creationId xmlns:a16="http://schemas.microsoft.com/office/drawing/2014/main" id="{D99BF041-BE14-4995-8DC0-A0E56316DE99}"/>
              </a:ext>
            </a:extLst>
          </p:cNvPr>
          <p:cNvSpPr>
            <a:spLocks noGrp="1"/>
          </p:cNvSpPr>
          <p:nvPr>
            <p:ph type="body" sz="quarter" idx="31"/>
          </p:nvPr>
        </p:nvSpPr>
        <p:spPr>
          <a:xfrm>
            <a:off x="6145266" y="3440077"/>
            <a:ext cx="1273175" cy="952912"/>
          </a:xfrm>
          <a:prstGeom prst="rect">
            <a:avLst/>
          </a:prstGeom>
        </p:spPr>
        <p:txBody>
          <a:bodyPr/>
          <a:lstStyle>
            <a:lvl1pPr>
              <a:defRPr sz="799"/>
            </a:lvl1pPr>
            <a:lvl2pPr>
              <a:defRPr sz="799"/>
            </a:lvl2pPr>
            <a:lvl3pPr>
              <a:defRPr sz="799"/>
            </a:lvl3pPr>
            <a:lvl4pPr>
              <a:defRPr sz="799"/>
            </a:lvl4pPr>
            <a:lvl5pPr>
              <a:defRPr sz="799"/>
            </a:lvl5pPr>
          </a:lstStyle>
          <a:p>
            <a:pPr lvl="0"/>
            <a:r>
              <a:rPr lang="en-US"/>
              <a:t>Click to edit</a:t>
            </a:r>
            <a:endParaRPr lang="en-GB"/>
          </a:p>
        </p:txBody>
      </p:sp>
      <p:sp>
        <p:nvSpPr>
          <p:cNvPr id="35" name="object 3">
            <a:extLst>
              <a:ext uri="{FF2B5EF4-FFF2-40B4-BE49-F238E27FC236}">
                <a16:creationId xmlns:a16="http://schemas.microsoft.com/office/drawing/2014/main" id="{A70F83EB-3152-49F4-92E9-AF1401763A89}"/>
              </a:ext>
            </a:extLst>
          </p:cNvPr>
          <p:cNvSpPr/>
          <p:nvPr userDrawn="1"/>
        </p:nvSpPr>
        <p:spPr>
          <a:xfrm rot="5400000">
            <a:off x="6665711" y="-2483770"/>
            <a:ext cx="4961411" cy="4967540"/>
          </a:xfrm>
          <a:prstGeom prst="pie">
            <a:avLst>
              <a:gd name="adj1" fmla="val 0"/>
              <a:gd name="adj2" fmla="val 5407787"/>
            </a:avLst>
          </a:prstGeom>
          <a:solidFill>
            <a:schemeClr val="accent4"/>
          </a:solidFill>
        </p:spPr>
        <p:txBody>
          <a:bodyPr wrap="square" lIns="0" tIns="0" rIns="0" bIns="0" rtlCol="0"/>
          <a:lstStyle/>
          <a:p>
            <a:endParaRPr/>
          </a:p>
        </p:txBody>
      </p:sp>
    </p:spTree>
    <p:extLst>
      <p:ext uri="{BB962C8B-B14F-4D97-AF65-F5344CB8AC3E}">
        <p14:creationId xmlns:p14="http://schemas.microsoft.com/office/powerpoint/2010/main" val="3188310155"/>
      </p:ext>
    </p:extLst>
  </p:cSld>
  <p:clrMapOvr>
    <a:masterClrMapping/>
  </p:clrMapOvr>
  <p:extLst>
    <p:ext uri="{DCECCB84-F9BA-43D5-87BE-67443E8EF086}">
      <p15:sldGuideLst xmlns:p15="http://schemas.microsoft.com/office/powerpoint/2012/main">
        <p15:guide id="1" orient="horz" pos="662">
          <p15:clr>
            <a:srgbClr val="FBAE40"/>
          </p15:clr>
        </p15:guide>
        <p15:guide id="2" pos="3168">
          <p15:clr>
            <a:srgbClr val="FBAE40"/>
          </p15:clr>
        </p15:guide>
        <p15:guide id="3" pos="3264">
          <p15:clr>
            <a:srgbClr val="FBAE40"/>
          </p15:clr>
        </p15:guide>
        <p15:guide id="4" pos="3312">
          <p15:clr>
            <a:srgbClr val="FBAE40"/>
          </p15:clr>
        </p15:guide>
        <p15:guide id="5" orient="horz" pos="61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sp>
        <p:nvSpPr>
          <p:cNvPr id="14" name="Text Placeholder 24">
            <a:extLst>
              <a:ext uri="{FF2B5EF4-FFF2-40B4-BE49-F238E27FC236}">
                <a16:creationId xmlns:a16="http://schemas.microsoft.com/office/drawing/2014/main" id="{7982E71F-2851-4CB8-9A35-7ED552D17B21}"/>
              </a:ext>
            </a:extLst>
          </p:cNvPr>
          <p:cNvSpPr>
            <a:spLocks noGrp="1"/>
          </p:cNvSpPr>
          <p:nvPr>
            <p:ph type="body" sz="quarter" idx="11" hasCustomPrompt="1"/>
          </p:nvPr>
        </p:nvSpPr>
        <p:spPr>
          <a:xfrm>
            <a:off x="440143" y="4622414"/>
            <a:ext cx="2836457" cy="245189"/>
          </a:xfrm>
          <a:prstGeom prst="rect">
            <a:avLst/>
          </a:prstGeom>
        </p:spPr>
        <p:txBody>
          <a:bodyPr/>
          <a:lstStyle>
            <a:lvl1pPr marL="12685" indent="0" algn="l" defTabSz="913303" rtl="0" eaLnBrk="1" latinLnBrk="0" hangingPunct="1">
              <a:lnSpc>
                <a:spcPct val="100000"/>
              </a:lnSpc>
              <a:spcBef>
                <a:spcPts val="150"/>
              </a:spcBef>
              <a:buNone/>
              <a:defRPr lang="en-GB" sz="999" kern="1200" dirty="0" smtClean="0">
                <a:solidFill>
                  <a:schemeClr val="accent1"/>
                </a:solidFill>
                <a:latin typeface="+mj-lt"/>
                <a:ea typeface="+mn-ea"/>
                <a:cs typeface="+mn-cs"/>
              </a:defRPr>
            </a:lvl1pPr>
            <a:lvl2pPr marL="456651" indent="0" algn="l" defTabSz="913303" rtl="0" eaLnBrk="1" latinLnBrk="0" hangingPunct="1">
              <a:lnSpc>
                <a:spcPct val="100000"/>
              </a:lnSpc>
              <a:buNone/>
              <a:defRPr lang="en-US" sz="1199" kern="1200" dirty="0" smtClean="0">
                <a:solidFill>
                  <a:srgbClr val="F5F5F5"/>
                </a:solidFill>
                <a:latin typeface="Poppins-Medium"/>
                <a:ea typeface="+mn-ea"/>
                <a:cs typeface="Poppins-Medium"/>
              </a:defRPr>
            </a:lvl2pPr>
            <a:lvl3pPr marL="913303" indent="0" algn="l" defTabSz="913303" rtl="0" eaLnBrk="1" latinLnBrk="0" hangingPunct="1">
              <a:lnSpc>
                <a:spcPct val="100000"/>
              </a:lnSpc>
              <a:buNone/>
              <a:defRPr lang="en-US" sz="1199" kern="1200" dirty="0" smtClean="0">
                <a:solidFill>
                  <a:srgbClr val="F5F5F5"/>
                </a:solidFill>
                <a:latin typeface="Poppins-Medium"/>
                <a:ea typeface="+mn-ea"/>
                <a:cs typeface="Poppins-Medium"/>
              </a:defRPr>
            </a:lvl3pPr>
            <a:lvl4pPr marL="1369954" indent="0" algn="l" defTabSz="913303" rtl="0" eaLnBrk="1" latinLnBrk="0" hangingPunct="1">
              <a:lnSpc>
                <a:spcPct val="100000"/>
              </a:lnSpc>
              <a:buNone/>
              <a:defRPr lang="en-US" sz="1199" kern="1200" dirty="0" smtClean="0">
                <a:solidFill>
                  <a:srgbClr val="F5F5F5"/>
                </a:solidFill>
                <a:latin typeface="Poppins-Medium"/>
                <a:ea typeface="+mn-ea"/>
                <a:cs typeface="Poppins-Medium"/>
              </a:defRPr>
            </a:lvl4pPr>
            <a:lvl5pPr marL="1826605" indent="0" algn="l" defTabSz="913303" rtl="0" eaLnBrk="1" latinLnBrk="0" hangingPunct="1">
              <a:lnSpc>
                <a:spcPct val="100000"/>
              </a:lnSpc>
              <a:buNone/>
              <a:defRPr lang="en-GB" sz="1199" kern="1200" dirty="0">
                <a:solidFill>
                  <a:srgbClr val="F5F5F5"/>
                </a:solidFill>
                <a:latin typeface="Poppins-Medium"/>
                <a:ea typeface="+mn-ea"/>
                <a:cs typeface="Poppins-Medium"/>
              </a:defRPr>
            </a:lvl5pPr>
          </a:lstStyle>
          <a:p>
            <a:pPr marL="12685" marR="0" lvl="0" indent="0" algn="l" defTabSz="913303" rtl="0" eaLnBrk="1" fontAlgn="auto" latinLnBrk="0" hangingPunct="1">
              <a:lnSpc>
                <a:spcPct val="100000"/>
              </a:lnSpc>
              <a:spcBef>
                <a:spcPts val="150"/>
              </a:spcBef>
              <a:spcAft>
                <a:spcPts val="0"/>
              </a:spcAft>
              <a:buClrTx/>
              <a:buSzTx/>
              <a:buFontTx/>
              <a:buNone/>
              <a:tabLst/>
              <a:defRPr/>
            </a:pPr>
            <a:r>
              <a:rPr lang="en-GB"/>
              <a:t>Presentation</a:t>
            </a:r>
            <a:r>
              <a:rPr lang="en-GB" spc="-20"/>
              <a:t> </a:t>
            </a:r>
            <a:r>
              <a:rPr lang="en-GB"/>
              <a:t>Title</a:t>
            </a:r>
            <a:r>
              <a:rPr lang="en-GB" spc="235"/>
              <a:t> </a:t>
            </a:r>
            <a:r>
              <a:rPr lang="en-GB"/>
              <a:t>|</a:t>
            </a:r>
            <a:r>
              <a:rPr lang="en-GB" spc="240"/>
              <a:t> </a:t>
            </a:r>
            <a:r>
              <a:rPr lang="en-GB">
                <a:cs typeface="Poppins-Medium"/>
              </a:rPr>
              <a:t>88/88/2021</a:t>
            </a:r>
          </a:p>
          <a:p>
            <a:pPr lvl="0"/>
            <a:endParaRPr lang="en-GB"/>
          </a:p>
        </p:txBody>
      </p:sp>
      <p:sp>
        <p:nvSpPr>
          <p:cNvPr id="21" name="Oval 20">
            <a:extLst>
              <a:ext uri="{FF2B5EF4-FFF2-40B4-BE49-F238E27FC236}">
                <a16:creationId xmlns:a16="http://schemas.microsoft.com/office/drawing/2014/main" id="{F72C586B-CE1E-4E9D-A21C-3852754E76FD}"/>
              </a:ext>
            </a:extLst>
          </p:cNvPr>
          <p:cNvSpPr/>
          <p:nvPr userDrawn="1"/>
        </p:nvSpPr>
        <p:spPr>
          <a:xfrm>
            <a:off x="-533400" y="1048269"/>
            <a:ext cx="3064676" cy="3036010"/>
          </a:xfrm>
          <a:prstGeom prst="ellipse">
            <a:avLst/>
          </a:prstGeom>
          <a:solidFill>
            <a:schemeClr val="accent2"/>
          </a:solidFill>
        </p:spPr>
        <p:txBody>
          <a:bodyPr wrap="square" lIns="0" tIns="0" rIns="0" bIns="0" rtlCol="0" anchor="ctr"/>
          <a:lstStyle/>
          <a:p>
            <a:pPr algn="l"/>
            <a:endParaRPr lang="en-GB"/>
          </a:p>
        </p:txBody>
      </p:sp>
      <p:sp>
        <p:nvSpPr>
          <p:cNvPr id="16" name="Text Placeholder 8">
            <a:extLst>
              <a:ext uri="{FF2B5EF4-FFF2-40B4-BE49-F238E27FC236}">
                <a16:creationId xmlns:a16="http://schemas.microsoft.com/office/drawing/2014/main" id="{A6A168FE-5FB8-4A4E-87B1-09592342519D}"/>
              </a:ext>
            </a:extLst>
          </p:cNvPr>
          <p:cNvSpPr>
            <a:spLocks noGrp="1"/>
          </p:cNvSpPr>
          <p:nvPr>
            <p:ph type="body" sz="quarter" idx="18" hasCustomPrompt="1"/>
          </p:nvPr>
        </p:nvSpPr>
        <p:spPr>
          <a:xfrm>
            <a:off x="232755" y="1890593"/>
            <a:ext cx="1932372" cy="1351362"/>
          </a:xfrm>
          <a:prstGeom prst="rect">
            <a:avLst/>
          </a:prstGeom>
        </p:spPr>
        <p:txBody>
          <a:bodyPr/>
          <a:lstStyle>
            <a:lvl1pPr>
              <a:defRPr>
                <a:solidFill>
                  <a:schemeClr val="tx1"/>
                </a:solidFill>
              </a:defRPr>
            </a:lvl1pPr>
          </a:lstStyle>
          <a:p>
            <a:pPr marL="12685" marR="0" lvl="0" indent="0" algn="l" defTabSz="913303" rtl="0" eaLnBrk="1" fontAlgn="auto" latinLnBrk="0" hangingPunct="1">
              <a:lnSpc>
                <a:spcPct val="100000"/>
              </a:lnSpc>
              <a:spcBef>
                <a:spcPts val="220"/>
              </a:spcBef>
              <a:spcAft>
                <a:spcPts val="0"/>
              </a:spcAft>
              <a:buClrTx/>
              <a:buSzTx/>
              <a:buFontTx/>
              <a:buNone/>
              <a:tabLst/>
              <a:defRPr/>
            </a:pPr>
            <a:r>
              <a:rPr kumimoji="0" lang="en-GB" sz="1398" b="1" i="0" u="none" strike="noStrike" kern="1200" cap="none" spc="0" normalizeH="0" baseline="0" noProof="0">
                <a:ln>
                  <a:noFill/>
                </a:ln>
                <a:solidFill>
                  <a:srgbClr val="FFFFFF"/>
                </a:solidFill>
                <a:effectLst/>
                <a:uLnTx/>
                <a:uFillTx/>
                <a:latin typeface="Poppins"/>
                <a:ea typeface="+mn-ea"/>
                <a:cs typeface="Poppins"/>
              </a:rPr>
              <a:t>01</a:t>
            </a:r>
            <a:endParaRPr kumimoji="0" lang="en-GB" sz="1398" b="0" i="0" u="none" strike="noStrike" kern="1200" cap="none" spc="0" normalizeH="0" baseline="0" noProof="0">
              <a:ln>
                <a:noFill/>
              </a:ln>
              <a:solidFill>
                <a:prstClr val="black"/>
              </a:solidFill>
              <a:effectLst/>
              <a:uLnTx/>
              <a:uFillTx/>
              <a:latin typeface="Poppins"/>
              <a:ea typeface="+mn-ea"/>
              <a:cs typeface="Poppins"/>
            </a:endParaRPr>
          </a:p>
          <a:p>
            <a:pPr marL="12685" marR="5074" lvl="0" indent="0" algn="l" defTabSz="913303" rtl="0" eaLnBrk="1" fontAlgn="auto" latinLnBrk="0" hangingPunct="1">
              <a:lnSpc>
                <a:spcPct val="107200"/>
              </a:lnSpc>
              <a:spcBef>
                <a:spcPts val="0"/>
              </a:spcBef>
              <a:spcAft>
                <a:spcPts val="0"/>
              </a:spcAft>
              <a:buClrTx/>
              <a:buSzTx/>
              <a:buFontTx/>
              <a:buNone/>
              <a:tabLst/>
              <a:defRPr/>
            </a:pPr>
            <a:r>
              <a:rPr kumimoji="0" lang="en-GB" sz="1398" b="0" i="0" u="none" strike="noStrike" kern="1200" cap="none" spc="0" normalizeH="0" baseline="0" noProof="0" err="1">
                <a:ln>
                  <a:noFill/>
                </a:ln>
                <a:solidFill>
                  <a:srgbClr val="FFFFFF"/>
                </a:solidFill>
                <a:effectLst/>
                <a:uLnTx/>
                <a:uFillTx/>
                <a:latin typeface="Poppins-Light"/>
                <a:ea typeface="+mn-ea"/>
                <a:cs typeface="Poppins-Light"/>
              </a:rPr>
              <a:t>Aperume</a:t>
            </a:r>
            <a:r>
              <a:rPr kumimoji="0" lang="en-GB" sz="1398" b="0" i="0" u="none" strike="noStrike" kern="1200" cap="none" spc="0" normalizeH="0" baseline="0" noProof="0">
                <a:ln>
                  <a:noFill/>
                </a:ln>
                <a:solidFill>
                  <a:srgbClr val="FFFFFF"/>
                </a:solidFill>
                <a:effectLst/>
                <a:uLnTx/>
                <a:uFillTx/>
                <a:latin typeface="Poppins-Light"/>
                <a:ea typeface="+mn-ea"/>
                <a:cs typeface="Poppins-Light"/>
              </a:rPr>
              <a:t> qui res </a:t>
            </a:r>
            <a:r>
              <a:rPr kumimoji="0" lang="en-GB" sz="1398" b="0" i="0" u="none" strike="noStrike" kern="1200" cap="none" spc="5" normalizeH="0" baseline="0" noProof="0">
                <a:ln>
                  <a:noFill/>
                </a:ln>
                <a:solidFill>
                  <a:srgbClr val="FFFFFF"/>
                </a:solidFill>
                <a:effectLst/>
                <a:uLnTx/>
                <a:uFillTx/>
                <a:latin typeface="Poppins-Light"/>
                <a:ea typeface="+mn-ea"/>
                <a:cs typeface="Poppins-Light"/>
              </a:rPr>
              <a:t> </a:t>
            </a:r>
            <a:r>
              <a:rPr kumimoji="0" lang="en-GB" sz="1398" b="0" i="0" u="none" strike="noStrike" kern="1200" cap="none" spc="0" normalizeH="0" baseline="0" noProof="0" err="1">
                <a:ln>
                  <a:noFill/>
                </a:ln>
                <a:solidFill>
                  <a:srgbClr val="FFFFFF"/>
                </a:solidFill>
                <a:effectLst/>
                <a:uLnTx/>
                <a:uFillTx/>
                <a:latin typeface="Poppins-Light"/>
                <a:ea typeface="+mn-ea"/>
                <a:cs typeface="Poppins-Light"/>
              </a:rPr>
              <a:t>quaesequi</a:t>
            </a:r>
            <a:r>
              <a:rPr kumimoji="0" lang="en-GB" sz="1398" b="0" i="0" u="none" strike="noStrike" kern="1200" cap="none" spc="0" normalizeH="0" baseline="0" noProof="0">
                <a:ln>
                  <a:noFill/>
                </a:ln>
                <a:solidFill>
                  <a:srgbClr val="FFFFFF"/>
                </a:solidFill>
                <a:effectLst/>
                <a:uLnTx/>
                <a:uFillTx/>
                <a:latin typeface="Poppins-Light"/>
                <a:ea typeface="+mn-ea"/>
                <a:cs typeface="Poppins-Light"/>
              </a:rPr>
              <a:t> ad </a:t>
            </a:r>
            <a:r>
              <a:rPr kumimoji="0" lang="en-GB" sz="1398" b="0" i="0" u="none" strike="noStrike" kern="1200" cap="none" spc="0" normalizeH="0" baseline="0" noProof="0" err="1">
                <a:ln>
                  <a:noFill/>
                </a:ln>
                <a:solidFill>
                  <a:srgbClr val="FFFFFF"/>
                </a:solidFill>
                <a:effectLst/>
                <a:uLnTx/>
                <a:uFillTx/>
                <a:latin typeface="Poppins-Light"/>
                <a:ea typeface="+mn-ea"/>
                <a:cs typeface="Poppins-Light"/>
              </a:rPr>
              <a:t>ent</a:t>
            </a:r>
            <a:r>
              <a:rPr kumimoji="0" lang="en-GB" sz="1398" b="0" i="0" u="none" strike="noStrike" kern="1200" cap="none" spc="0" normalizeH="0" baseline="0" noProof="0">
                <a:ln>
                  <a:noFill/>
                </a:ln>
                <a:solidFill>
                  <a:srgbClr val="FFFFFF"/>
                </a:solidFill>
                <a:effectLst/>
                <a:uLnTx/>
                <a:uFillTx/>
                <a:latin typeface="Poppins-Light"/>
                <a:ea typeface="+mn-ea"/>
                <a:cs typeface="Poppins-Light"/>
              </a:rPr>
              <a:t>, </a:t>
            </a:r>
            <a:r>
              <a:rPr kumimoji="0" lang="en-GB" sz="1398" b="0" i="0" u="none" strike="noStrike" kern="1200" cap="none" spc="5" normalizeH="0" baseline="0" noProof="0">
                <a:ln>
                  <a:noFill/>
                </a:ln>
                <a:solidFill>
                  <a:srgbClr val="FFFFFF"/>
                </a:solidFill>
                <a:effectLst/>
                <a:uLnTx/>
                <a:uFillTx/>
                <a:latin typeface="Poppins-Light"/>
                <a:ea typeface="+mn-ea"/>
                <a:cs typeface="Poppins-Light"/>
              </a:rPr>
              <a:t> </a:t>
            </a:r>
            <a:r>
              <a:rPr kumimoji="0" lang="en-GB" sz="1398" b="0" i="0" u="none" strike="noStrike" kern="1200" cap="none" spc="0" normalizeH="0" baseline="0" noProof="0" err="1">
                <a:ln>
                  <a:noFill/>
                </a:ln>
                <a:solidFill>
                  <a:srgbClr val="FFFFFF"/>
                </a:solidFill>
                <a:effectLst/>
                <a:uLnTx/>
                <a:uFillTx/>
                <a:latin typeface="Poppins-Light"/>
                <a:ea typeface="+mn-ea"/>
                <a:cs typeface="Poppins-Light"/>
              </a:rPr>
              <a:t>gitem</a:t>
            </a:r>
            <a:r>
              <a:rPr kumimoji="0" lang="en-GB" sz="1398" b="0" i="0" u="none" strike="noStrike" kern="1200" cap="none" spc="-50" normalizeH="0" baseline="0" noProof="0">
                <a:ln>
                  <a:noFill/>
                </a:ln>
                <a:solidFill>
                  <a:srgbClr val="FFFFFF"/>
                </a:solidFill>
                <a:effectLst/>
                <a:uLnTx/>
                <a:uFillTx/>
                <a:latin typeface="Poppins-Light"/>
                <a:ea typeface="+mn-ea"/>
                <a:cs typeface="Poppins-Light"/>
              </a:rPr>
              <a:t> </a:t>
            </a:r>
            <a:r>
              <a:rPr kumimoji="0" lang="en-GB" sz="1398" b="0" i="0" u="none" strike="noStrike" kern="1200" cap="none" spc="0" normalizeH="0" baseline="0" noProof="0" err="1">
                <a:ln>
                  <a:noFill/>
                </a:ln>
                <a:solidFill>
                  <a:srgbClr val="FFFFFF"/>
                </a:solidFill>
                <a:effectLst/>
                <a:uLnTx/>
                <a:uFillTx/>
                <a:latin typeface="Poppins-Light"/>
                <a:ea typeface="+mn-ea"/>
                <a:cs typeface="Poppins-Light"/>
              </a:rPr>
              <a:t>faccull</a:t>
            </a:r>
            <a:r>
              <a:rPr kumimoji="0" lang="en-GB" sz="1398" b="0" i="0" u="none" strike="noStrike" kern="1200" cap="none" spc="-50" normalizeH="0" baseline="0" noProof="0">
                <a:ln>
                  <a:noFill/>
                </a:ln>
                <a:solidFill>
                  <a:srgbClr val="FFFFFF"/>
                </a:solidFill>
                <a:effectLst/>
                <a:uLnTx/>
                <a:uFillTx/>
                <a:latin typeface="Poppins-Light"/>
                <a:ea typeface="+mn-ea"/>
                <a:cs typeface="Poppins-Light"/>
              </a:rPr>
              <a:t> </a:t>
            </a:r>
            <a:r>
              <a:rPr kumimoji="0" lang="en-GB" sz="1398" b="0" i="0" u="none" strike="noStrike" kern="1200" cap="none" spc="0" normalizeH="0" baseline="0" noProof="0" err="1">
                <a:ln>
                  <a:noFill/>
                </a:ln>
                <a:solidFill>
                  <a:srgbClr val="FFFFFF"/>
                </a:solidFill>
                <a:effectLst/>
                <a:uLnTx/>
                <a:uFillTx/>
                <a:latin typeface="Poppins-Light"/>
                <a:ea typeface="+mn-ea"/>
                <a:cs typeface="Poppins-Light"/>
              </a:rPr>
              <a:t>orem</a:t>
            </a:r>
            <a:r>
              <a:rPr kumimoji="0" lang="en-GB" sz="1398" b="0" i="0" u="none" strike="noStrike" kern="1200" cap="none" spc="0" normalizeH="0" baseline="0" noProof="0">
                <a:ln>
                  <a:noFill/>
                </a:ln>
                <a:solidFill>
                  <a:srgbClr val="FFFFFF"/>
                </a:solidFill>
                <a:effectLst/>
                <a:uLnTx/>
                <a:uFillTx/>
                <a:latin typeface="Poppins-Light"/>
                <a:ea typeface="+mn-ea"/>
                <a:cs typeface="Poppins-Light"/>
              </a:rPr>
              <a:t>  </a:t>
            </a:r>
            <a:r>
              <a:rPr kumimoji="0" lang="en-GB" sz="1398" b="0" i="0" u="none" strike="noStrike" kern="1200" cap="none" spc="0" normalizeH="0" baseline="0" noProof="0" err="1">
                <a:ln>
                  <a:noFill/>
                </a:ln>
                <a:solidFill>
                  <a:srgbClr val="FFFFFF"/>
                </a:solidFill>
                <a:effectLst/>
                <a:uLnTx/>
                <a:uFillTx/>
                <a:latin typeface="Poppins-Light"/>
                <a:ea typeface="+mn-ea"/>
                <a:cs typeface="Poppins-Light"/>
              </a:rPr>
              <a:t>olendant</a:t>
            </a:r>
            <a:r>
              <a:rPr kumimoji="0" lang="en-GB" sz="1398" b="0" i="0" u="none" strike="noStrike" kern="1200" cap="none" spc="-30" normalizeH="0" baseline="0" noProof="0">
                <a:ln>
                  <a:noFill/>
                </a:ln>
                <a:solidFill>
                  <a:srgbClr val="FFFFFF"/>
                </a:solidFill>
                <a:effectLst/>
                <a:uLnTx/>
                <a:uFillTx/>
                <a:latin typeface="Poppins-Light"/>
                <a:ea typeface="+mn-ea"/>
                <a:cs typeface="Poppins-Light"/>
              </a:rPr>
              <a:t> </a:t>
            </a:r>
            <a:r>
              <a:rPr kumimoji="0" lang="en-GB" sz="1398" b="0" i="0" u="none" strike="noStrike" kern="1200" cap="none" spc="0" normalizeH="0" baseline="0" noProof="0" err="1">
                <a:ln>
                  <a:noFill/>
                </a:ln>
                <a:solidFill>
                  <a:srgbClr val="FFFFFF"/>
                </a:solidFill>
                <a:effectLst/>
                <a:uLnTx/>
                <a:uFillTx/>
                <a:latin typeface="Poppins-Light"/>
                <a:ea typeface="+mn-ea"/>
                <a:cs typeface="Poppins-Light"/>
              </a:rPr>
              <a:t>excerat</a:t>
            </a:r>
            <a:r>
              <a:rPr kumimoji="0" lang="en-GB" sz="1398" b="0" i="0" u="none" strike="noStrike" kern="1200" cap="none" spc="0" normalizeH="0" baseline="0" noProof="0">
                <a:ln>
                  <a:noFill/>
                </a:ln>
                <a:solidFill>
                  <a:srgbClr val="FFFFFF"/>
                </a:solidFill>
                <a:effectLst/>
                <a:uLnTx/>
                <a:uFillTx/>
                <a:latin typeface="Poppins-Light"/>
                <a:ea typeface="+mn-ea"/>
                <a:cs typeface="Poppins-Light"/>
              </a:rPr>
              <a:t>.</a:t>
            </a:r>
            <a:endParaRPr kumimoji="0" lang="en-GB" sz="1398" b="0" i="0" u="none" strike="noStrike" kern="1200" cap="none" spc="0" normalizeH="0" baseline="0" noProof="0">
              <a:ln>
                <a:noFill/>
              </a:ln>
              <a:solidFill>
                <a:prstClr val="black"/>
              </a:solidFill>
              <a:effectLst/>
              <a:uLnTx/>
              <a:uFillTx/>
              <a:latin typeface="Poppins-Light"/>
              <a:ea typeface="+mn-ea"/>
              <a:cs typeface="Poppins-Light"/>
            </a:endParaRPr>
          </a:p>
          <a:p>
            <a:pPr marL="12685" marR="5074" lvl="0" indent="0" algn="l" defTabSz="913303" rtl="0" eaLnBrk="1" fontAlgn="auto" latinLnBrk="0" hangingPunct="1">
              <a:lnSpc>
                <a:spcPct val="129700"/>
              </a:lnSpc>
              <a:spcBef>
                <a:spcPts val="100"/>
              </a:spcBef>
              <a:spcAft>
                <a:spcPts val="0"/>
              </a:spcAft>
              <a:buClrTx/>
              <a:buSzTx/>
              <a:buFontTx/>
              <a:buNone/>
              <a:tabLst/>
              <a:defRPr/>
            </a:pPr>
            <a:endParaRPr kumimoji="0" lang="en-GB" sz="899" b="0" i="0" u="none" strike="noStrike" kern="1200" cap="none" spc="0" normalizeH="0" baseline="0" noProof="0">
              <a:ln>
                <a:noFill/>
              </a:ln>
              <a:solidFill>
                <a:prstClr val="black"/>
              </a:solidFill>
              <a:effectLst/>
              <a:uLnTx/>
              <a:uFillTx/>
              <a:latin typeface="Poppins-Medium"/>
              <a:ea typeface="+mn-ea"/>
              <a:cs typeface="Poppins-Medium"/>
            </a:endParaRPr>
          </a:p>
          <a:p>
            <a:pPr marL="12685" marR="5074" lvl="0" indent="0" algn="l" defTabSz="913303" rtl="0" eaLnBrk="1" fontAlgn="auto" latinLnBrk="0" hangingPunct="1">
              <a:lnSpc>
                <a:spcPct val="129700"/>
              </a:lnSpc>
              <a:spcBef>
                <a:spcPts val="100"/>
              </a:spcBef>
              <a:spcAft>
                <a:spcPts val="0"/>
              </a:spcAft>
              <a:buClrTx/>
              <a:buSzTx/>
              <a:buFontTx/>
              <a:buNone/>
              <a:tabLst/>
              <a:defRPr/>
            </a:pPr>
            <a:endParaRPr kumimoji="0" lang="en-GB" sz="1798" b="0" i="0" u="none" strike="noStrike" kern="1200" cap="none" spc="0" normalizeH="0" baseline="0" noProof="0">
              <a:ln>
                <a:noFill/>
              </a:ln>
              <a:solidFill>
                <a:srgbClr val="F5F5F5"/>
              </a:solidFill>
              <a:effectLst/>
              <a:uLnTx/>
              <a:uFillTx/>
              <a:latin typeface="Poppins-Medium"/>
              <a:ea typeface="+mn-ea"/>
              <a:cs typeface="Poppins-Medium"/>
            </a:endParaRPr>
          </a:p>
        </p:txBody>
      </p:sp>
      <p:sp>
        <p:nvSpPr>
          <p:cNvPr id="20" name="Oval 19">
            <a:extLst>
              <a:ext uri="{FF2B5EF4-FFF2-40B4-BE49-F238E27FC236}">
                <a16:creationId xmlns:a16="http://schemas.microsoft.com/office/drawing/2014/main" id="{3ED07470-744A-4A95-9F44-8DDD3F3C4564}"/>
              </a:ext>
            </a:extLst>
          </p:cNvPr>
          <p:cNvSpPr/>
          <p:nvPr userDrawn="1"/>
        </p:nvSpPr>
        <p:spPr>
          <a:xfrm>
            <a:off x="2057400" y="1048269"/>
            <a:ext cx="3064676" cy="3036010"/>
          </a:xfrm>
          <a:prstGeom prst="ellipse">
            <a:avLst/>
          </a:prstGeom>
          <a:solidFill>
            <a:schemeClr val="accent3"/>
          </a:solidFill>
        </p:spPr>
        <p:txBody>
          <a:bodyPr wrap="square" lIns="0" tIns="0" rIns="0" bIns="0" rtlCol="0" anchor="ctr"/>
          <a:lstStyle/>
          <a:p>
            <a:pPr algn="l"/>
            <a:endParaRPr lang="en-GB"/>
          </a:p>
        </p:txBody>
      </p:sp>
      <p:sp>
        <p:nvSpPr>
          <p:cNvPr id="18" name="Oval 17">
            <a:extLst>
              <a:ext uri="{FF2B5EF4-FFF2-40B4-BE49-F238E27FC236}">
                <a16:creationId xmlns:a16="http://schemas.microsoft.com/office/drawing/2014/main" id="{63EEEACF-0771-4AA3-806D-3F0D187838B5}"/>
              </a:ext>
            </a:extLst>
          </p:cNvPr>
          <p:cNvSpPr/>
          <p:nvPr userDrawn="1"/>
        </p:nvSpPr>
        <p:spPr>
          <a:xfrm>
            <a:off x="4419600" y="1061749"/>
            <a:ext cx="3064676" cy="3036010"/>
          </a:xfrm>
          <a:prstGeom prst="ellipse">
            <a:avLst/>
          </a:prstGeom>
          <a:solidFill>
            <a:schemeClr val="accent4"/>
          </a:solidFill>
        </p:spPr>
        <p:txBody>
          <a:bodyPr wrap="square" lIns="0" tIns="0" rIns="0" bIns="0" rtlCol="0" anchor="ctr"/>
          <a:lstStyle/>
          <a:p>
            <a:pPr algn="l"/>
            <a:endParaRPr lang="en-GB"/>
          </a:p>
        </p:txBody>
      </p:sp>
      <p:sp>
        <p:nvSpPr>
          <p:cNvPr id="19" name="Oval 18">
            <a:extLst>
              <a:ext uri="{FF2B5EF4-FFF2-40B4-BE49-F238E27FC236}">
                <a16:creationId xmlns:a16="http://schemas.microsoft.com/office/drawing/2014/main" id="{1EB416A5-44DF-4E8A-BC83-417A3D92707A}"/>
              </a:ext>
            </a:extLst>
          </p:cNvPr>
          <p:cNvSpPr/>
          <p:nvPr userDrawn="1"/>
        </p:nvSpPr>
        <p:spPr>
          <a:xfrm>
            <a:off x="6841324" y="1048269"/>
            <a:ext cx="3064676" cy="3036010"/>
          </a:xfrm>
          <a:prstGeom prst="ellipse">
            <a:avLst/>
          </a:prstGeom>
          <a:solidFill>
            <a:schemeClr val="accent1"/>
          </a:solidFill>
        </p:spPr>
        <p:txBody>
          <a:bodyPr wrap="square" lIns="0" tIns="0" rIns="0" bIns="0" rtlCol="0" anchor="ctr"/>
          <a:lstStyle/>
          <a:p>
            <a:pPr algn="l"/>
            <a:endParaRPr lang="en-GB"/>
          </a:p>
        </p:txBody>
      </p:sp>
      <p:sp>
        <p:nvSpPr>
          <p:cNvPr id="22" name="Text Placeholder 8">
            <a:extLst>
              <a:ext uri="{FF2B5EF4-FFF2-40B4-BE49-F238E27FC236}">
                <a16:creationId xmlns:a16="http://schemas.microsoft.com/office/drawing/2014/main" id="{E3BF3EF1-7141-46D2-88A6-A838DBCFD114}"/>
              </a:ext>
            </a:extLst>
          </p:cNvPr>
          <p:cNvSpPr>
            <a:spLocks noGrp="1"/>
          </p:cNvSpPr>
          <p:nvPr>
            <p:ph type="body" sz="quarter" idx="19" hasCustomPrompt="1"/>
          </p:nvPr>
        </p:nvSpPr>
        <p:spPr>
          <a:xfrm>
            <a:off x="2759553" y="1890593"/>
            <a:ext cx="1932372" cy="1351362"/>
          </a:xfrm>
          <a:prstGeom prst="rect">
            <a:avLst/>
          </a:prstGeom>
        </p:spPr>
        <p:txBody>
          <a:bodyPr/>
          <a:lstStyle>
            <a:lvl1pPr>
              <a:defRPr>
                <a:solidFill>
                  <a:schemeClr val="tx1"/>
                </a:solidFill>
              </a:defRPr>
            </a:lvl1pPr>
          </a:lstStyle>
          <a:p>
            <a:pPr marL="12685" marR="0" lvl="0" indent="0" algn="l" defTabSz="913303" rtl="0" eaLnBrk="1" fontAlgn="auto" latinLnBrk="0" hangingPunct="1">
              <a:lnSpc>
                <a:spcPct val="100000"/>
              </a:lnSpc>
              <a:spcBef>
                <a:spcPts val="220"/>
              </a:spcBef>
              <a:spcAft>
                <a:spcPts val="0"/>
              </a:spcAft>
              <a:buClrTx/>
              <a:buSzTx/>
              <a:buFontTx/>
              <a:buNone/>
              <a:tabLst/>
              <a:defRPr/>
            </a:pPr>
            <a:r>
              <a:rPr kumimoji="0" lang="en-GB" sz="1398" b="1" i="0" u="none" strike="noStrike" kern="1200" cap="none" spc="0" normalizeH="0" baseline="0" noProof="0">
                <a:ln>
                  <a:noFill/>
                </a:ln>
                <a:solidFill>
                  <a:srgbClr val="FFFFFF"/>
                </a:solidFill>
                <a:effectLst/>
                <a:uLnTx/>
                <a:uFillTx/>
                <a:latin typeface="Poppins"/>
                <a:ea typeface="+mn-ea"/>
                <a:cs typeface="Poppins"/>
              </a:rPr>
              <a:t>02</a:t>
            </a:r>
            <a:endParaRPr kumimoji="0" lang="en-GB" sz="1398" b="0" i="0" u="none" strike="noStrike" kern="1200" cap="none" spc="0" normalizeH="0" baseline="0" noProof="0">
              <a:ln>
                <a:noFill/>
              </a:ln>
              <a:solidFill>
                <a:prstClr val="black"/>
              </a:solidFill>
              <a:effectLst/>
              <a:uLnTx/>
              <a:uFillTx/>
              <a:latin typeface="Poppins"/>
              <a:ea typeface="+mn-ea"/>
              <a:cs typeface="Poppins"/>
            </a:endParaRPr>
          </a:p>
          <a:p>
            <a:pPr marL="12685" marR="5074" lvl="0" indent="0" algn="l" defTabSz="913303" rtl="0" eaLnBrk="1" fontAlgn="auto" latinLnBrk="0" hangingPunct="1">
              <a:lnSpc>
                <a:spcPct val="107200"/>
              </a:lnSpc>
              <a:spcBef>
                <a:spcPts val="0"/>
              </a:spcBef>
              <a:spcAft>
                <a:spcPts val="0"/>
              </a:spcAft>
              <a:buClrTx/>
              <a:buSzTx/>
              <a:buFontTx/>
              <a:buNone/>
              <a:tabLst/>
              <a:defRPr/>
            </a:pPr>
            <a:r>
              <a:rPr kumimoji="0" lang="en-GB" sz="1398" b="0" i="0" u="none" strike="noStrike" kern="1200" cap="none" spc="0" normalizeH="0" baseline="0" noProof="0" err="1">
                <a:ln>
                  <a:noFill/>
                </a:ln>
                <a:solidFill>
                  <a:srgbClr val="FFFFFF"/>
                </a:solidFill>
                <a:effectLst/>
                <a:uLnTx/>
                <a:uFillTx/>
                <a:latin typeface="Poppins-Light"/>
                <a:ea typeface="+mn-ea"/>
                <a:cs typeface="Poppins-Light"/>
              </a:rPr>
              <a:t>Aperume</a:t>
            </a:r>
            <a:r>
              <a:rPr kumimoji="0" lang="en-GB" sz="1398" b="0" i="0" u="none" strike="noStrike" kern="1200" cap="none" spc="0" normalizeH="0" baseline="0" noProof="0">
                <a:ln>
                  <a:noFill/>
                </a:ln>
                <a:solidFill>
                  <a:srgbClr val="FFFFFF"/>
                </a:solidFill>
                <a:effectLst/>
                <a:uLnTx/>
                <a:uFillTx/>
                <a:latin typeface="Poppins-Light"/>
                <a:ea typeface="+mn-ea"/>
                <a:cs typeface="Poppins-Light"/>
              </a:rPr>
              <a:t> qui res </a:t>
            </a:r>
            <a:r>
              <a:rPr kumimoji="0" lang="en-GB" sz="1398" b="0" i="0" u="none" strike="noStrike" kern="1200" cap="none" spc="5" normalizeH="0" baseline="0" noProof="0">
                <a:ln>
                  <a:noFill/>
                </a:ln>
                <a:solidFill>
                  <a:srgbClr val="FFFFFF"/>
                </a:solidFill>
                <a:effectLst/>
                <a:uLnTx/>
                <a:uFillTx/>
                <a:latin typeface="Poppins-Light"/>
                <a:ea typeface="+mn-ea"/>
                <a:cs typeface="Poppins-Light"/>
              </a:rPr>
              <a:t> </a:t>
            </a:r>
            <a:r>
              <a:rPr kumimoji="0" lang="en-GB" sz="1398" b="0" i="0" u="none" strike="noStrike" kern="1200" cap="none" spc="0" normalizeH="0" baseline="0" noProof="0" err="1">
                <a:ln>
                  <a:noFill/>
                </a:ln>
                <a:solidFill>
                  <a:srgbClr val="FFFFFF"/>
                </a:solidFill>
                <a:effectLst/>
                <a:uLnTx/>
                <a:uFillTx/>
                <a:latin typeface="Poppins-Light"/>
                <a:ea typeface="+mn-ea"/>
                <a:cs typeface="Poppins-Light"/>
              </a:rPr>
              <a:t>quaesequi</a:t>
            </a:r>
            <a:r>
              <a:rPr kumimoji="0" lang="en-GB" sz="1398" b="0" i="0" u="none" strike="noStrike" kern="1200" cap="none" spc="0" normalizeH="0" baseline="0" noProof="0">
                <a:ln>
                  <a:noFill/>
                </a:ln>
                <a:solidFill>
                  <a:srgbClr val="FFFFFF"/>
                </a:solidFill>
                <a:effectLst/>
                <a:uLnTx/>
                <a:uFillTx/>
                <a:latin typeface="Poppins-Light"/>
                <a:ea typeface="+mn-ea"/>
                <a:cs typeface="Poppins-Light"/>
              </a:rPr>
              <a:t> ad </a:t>
            </a:r>
            <a:r>
              <a:rPr kumimoji="0" lang="en-GB" sz="1398" b="0" i="0" u="none" strike="noStrike" kern="1200" cap="none" spc="0" normalizeH="0" baseline="0" noProof="0" err="1">
                <a:ln>
                  <a:noFill/>
                </a:ln>
                <a:solidFill>
                  <a:srgbClr val="FFFFFF"/>
                </a:solidFill>
                <a:effectLst/>
                <a:uLnTx/>
                <a:uFillTx/>
                <a:latin typeface="Poppins-Light"/>
                <a:ea typeface="+mn-ea"/>
                <a:cs typeface="Poppins-Light"/>
              </a:rPr>
              <a:t>ent</a:t>
            </a:r>
            <a:r>
              <a:rPr kumimoji="0" lang="en-GB" sz="1398" b="0" i="0" u="none" strike="noStrike" kern="1200" cap="none" spc="0" normalizeH="0" baseline="0" noProof="0">
                <a:ln>
                  <a:noFill/>
                </a:ln>
                <a:solidFill>
                  <a:srgbClr val="FFFFFF"/>
                </a:solidFill>
                <a:effectLst/>
                <a:uLnTx/>
                <a:uFillTx/>
                <a:latin typeface="Poppins-Light"/>
                <a:ea typeface="+mn-ea"/>
                <a:cs typeface="Poppins-Light"/>
              </a:rPr>
              <a:t>, </a:t>
            </a:r>
            <a:r>
              <a:rPr kumimoji="0" lang="en-GB" sz="1398" b="0" i="0" u="none" strike="noStrike" kern="1200" cap="none" spc="5" normalizeH="0" baseline="0" noProof="0">
                <a:ln>
                  <a:noFill/>
                </a:ln>
                <a:solidFill>
                  <a:srgbClr val="FFFFFF"/>
                </a:solidFill>
                <a:effectLst/>
                <a:uLnTx/>
                <a:uFillTx/>
                <a:latin typeface="Poppins-Light"/>
                <a:ea typeface="+mn-ea"/>
                <a:cs typeface="Poppins-Light"/>
              </a:rPr>
              <a:t> </a:t>
            </a:r>
            <a:r>
              <a:rPr kumimoji="0" lang="en-GB" sz="1398" b="0" i="0" u="none" strike="noStrike" kern="1200" cap="none" spc="0" normalizeH="0" baseline="0" noProof="0" err="1">
                <a:ln>
                  <a:noFill/>
                </a:ln>
                <a:solidFill>
                  <a:srgbClr val="FFFFFF"/>
                </a:solidFill>
                <a:effectLst/>
                <a:uLnTx/>
                <a:uFillTx/>
                <a:latin typeface="Poppins-Light"/>
                <a:ea typeface="+mn-ea"/>
                <a:cs typeface="Poppins-Light"/>
              </a:rPr>
              <a:t>gitem</a:t>
            </a:r>
            <a:r>
              <a:rPr kumimoji="0" lang="en-GB" sz="1398" b="0" i="0" u="none" strike="noStrike" kern="1200" cap="none" spc="-50" normalizeH="0" baseline="0" noProof="0">
                <a:ln>
                  <a:noFill/>
                </a:ln>
                <a:solidFill>
                  <a:srgbClr val="FFFFFF"/>
                </a:solidFill>
                <a:effectLst/>
                <a:uLnTx/>
                <a:uFillTx/>
                <a:latin typeface="Poppins-Light"/>
                <a:ea typeface="+mn-ea"/>
                <a:cs typeface="Poppins-Light"/>
              </a:rPr>
              <a:t> </a:t>
            </a:r>
            <a:r>
              <a:rPr kumimoji="0" lang="en-GB" sz="1398" b="0" i="0" u="none" strike="noStrike" kern="1200" cap="none" spc="0" normalizeH="0" baseline="0" noProof="0" err="1">
                <a:ln>
                  <a:noFill/>
                </a:ln>
                <a:solidFill>
                  <a:srgbClr val="FFFFFF"/>
                </a:solidFill>
                <a:effectLst/>
                <a:uLnTx/>
                <a:uFillTx/>
                <a:latin typeface="Poppins-Light"/>
                <a:ea typeface="+mn-ea"/>
                <a:cs typeface="Poppins-Light"/>
              </a:rPr>
              <a:t>faccull</a:t>
            </a:r>
            <a:r>
              <a:rPr kumimoji="0" lang="en-GB" sz="1398" b="0" i="0" u="none" strike="noStrike" kern="1200" cap="none" spc="-50" normalizeH="0" baseline="0" noProof="0">
                <a:ln>
                  <a:noFill/>
                </a:ln>
                <a:solidFill>
                  <a:srgbClr val="FFFFFF"/>
                </a:solidFill>
                <a:effectLst/>
                <a:uLnTx/>
                <a:uFillTx/>
                <a:latin typeface="Poppins-Light"/>
                <a:ea typeface="+mn-ea"/>
                <a:cs typeface="Poppins-Light"/>
              </a:rPr>
              <a:t> </a:t>
            </a:r>
            <a:r>
              <a:rPr kumimoji="0" lang="en-GB" sz="1398" b="0" i="0" u="none" strike="noStrike" kern="1200" cap="none" spc="0" normalizeH="0" baseline="0" noProof="0" err="1">
                <a:ln>
                  <a:noFill/>
                </a:ln>
                <a:solidFill>
                  <a:srgbClr val="FFFFFF"/>
                </a:solidFill>
                <a:effectLst/>
                <a:uLnTx/>
                <a:uFillTx/>
                <a:latin typeface="Poppins-Light"/>
                <a:ea typeface="+mn-ea"/>
                <a:cs typeface="Poppins-Light"/>
              </a:rPr>
              <a:t>orem</a:t>
            </a:r>
            <a:r>
              <a:rPr kumimoji="0" lang="en-GB" sz="1398" b="0" i="0" u="none" strike="noStrike" kern="1200" cap="none" spc="0" normalizeH="0" baseline="0" noProof="0">
                <a:ln>
                  <a:noFill/>
                </a:ln>
                <a:solidFill>
                  <a:srgbClr val="FFFFFF"/>
                </a:solidFill>
                <a:effectLst/>
                <a:uLnTx/>
                <a:uFillTx/>
                <a:latin typeface="Poppins-Light"/>
                <a:ea typeface="+mn-ea"/>
                <a:cs typeface="Poppins-Light"/>
              </a:rPr>
              <a:t>  </a:t>
            </a:r>
            <a:r>
              <a:rPr kumimoji="0" lang="en-GB" sz="1398" b="0" i="0" u="none" strike="noStrike" kern="1200" cap="none" spc="0" normalizeH="0" baseline="0" noProof="0" err="1">
                <a:ln>
                  <a:noFill/>
                </a:ln>
                <a:solidFill>
                  <a:srgbClr val="FFFFFF"/>
                </a:solidFill>
                <a:effectLst/>
                <a:uLnTx/>
                <a:uFillTx/>
                <a:latin typeface="Poppins-Light"/>
                <a:ea typeface="+mn-ea"/>
                <a:cs typeface="Poppins-Light"/>
              </a:rPr>
              <a:t>olendant</a:t>
            </a:r>
            <a:r>
              <a:rPr kumimoji="0" lang="en-GB" sz="1398" b="0" i="0" u="none" strike="noStrike" kern="1200" cap="none" spc="-30" normalizeH="0" baseline="0" noProof="0">
                <a:ln>
                  <a:noFill/>
                </a:ln>
                <a:solidFill>
                  <a:srgbClr val="FFFFFF"/>
                </a:solidFill>
                <a:effectLst/>
                <a:uLnTx/>
                <a:uFillTx/>
                <a:latin typeface="Poppins-Light"/>
                <a:ea typeface="+mn-ea"/>
                <a:cs typeface="Poppins-Light"/>
              </a:rPr>
              <a:t> </a:t>
            </a:r>
            <a:r>
              <a:rPr kumimoji="0" lang="en-GB" sz="1398" b="0" i="0" u="none" strike="noStrike" kern="1200" cap="none" spc="0" normalizeH="0" baseline="0" noProof="0" err="1">
                <a:ln>
                  <a:noFill/>
                </a:ln>
                <a:solidFill>
                  <a:srgbClr val="FFFFFF"/>
                </a:solidFill>
                <a:effectLst/>
                <a:uLnTx/>
                <a:uFillTx/>
                <a:latin typeface="Poppins-Light"/>
                <a:ea typeface="+mn-ea"/>
                <a:cs typeface="Poppins-Light"/>
              </a:rPr>
              <a:t>excerat</a:t>
            </a:r>
            <a:r>
              <a:rPr kumimoji="0" lang="en-GB" sz="1398" b="0" i="0" u="none" strike="noStrike" kern="1200" cap="none" spc="0" normalizeH="0" baseline="0" noProof="0">
                <a:ln>
                  <a:noFill/>
                </a:ln>
                <a:solidFill>
                  <a:srgbClr val="FFFFFF"/>
                </a:solidFill>
                <a:effectLst/>
                <a:uLnTx/>
                <a:uFillTx/>
                <a:latin typeface="Poppins-Light"/>
                <a:ea typeface="+mn-ea"/>
                <a:cs typeface="Poppins-Light"/>
              </a:rPr>
              <a:t>.</a:t>
            </a:r>
            <a:endParaRPr kumimoji="0" lang="en-GB" sz="1398" b="0" i="0" u="none" strike="noStrike" kern="1200" cap="none" spc="0" normalizeH="0" baseline="0" noProof="0">
              <a:ln>
                <a:noFill/>
              </a:ln>
              <a:solidFill>
                <a:prstClr val="black"/>
              </a:solidFill>
              <a:effectLst/>
              <a:uLnTx/>
              <a:uFillTx/>
              <a:latin typeface="Poppins-Light"/>
              <a:ea typeface="+mn-ea"/>
              <a:cs typeface="Poppins-Light"/>
            </a:endParaRPr>
          </a:p>
          <a:p>
            <a:pPr marL="12685" marR="5074" lvl="0" indent="0" algn="l" defTabSz="913303" rtl="0" eaLnBrk="1" fontAlgn="auto" latinLnBrk="0" hangingPunct="1">
              <a:lnSpc>
                <a:spcPct val="129700"/>
              </a:lnSpc>
              <a:spcBef>
                <a:spcPts val="100"/>
              </a:spcBef>
              <a:spcAft>
                <a:spcPts val="0"/>
              </a:spcAft>
              <a:buClrTx/>
              <a:buSzTx/>
              <a:buFontTx/>
              <a:buNone/>
              <a:tabLst/>
              <a:defRPr/>
            </a:pPr>
            <a:endParaRPr kumimoji="0" lang="en-GB" sz="899" b="0" i="0" u="none" strike="noStrike" kern="1200" cap="none" spc="0" normalizeH="0" baseline="0" noProof="0">
              <a:ln>
                <a:noFill/>
              </a:ln>
              <a:solidFill>
                <a:prstClr val="black"/>
              </a:solidFill>
              <a:effectLst/>
              <a:uLnTx/>
              <a:uFillTx/>
              <a:latin typeface="Poppins-Medium"/>
              <a:ea typeface="+mn-ea"/>
              <a:cs typeface="Poppins-Medium"/>
            </a:endParaRPr>
          </a:p>
          <a:p>
            <a:pPr marL="12685" marR="5074" lvl="0" indent="0" algn="l" defTabSz="913303" rtl="0" eaLnBrk="1" fontAlgn="auto" latinLnBrk="0" hangingPunct="1">
              <a:lnSpc>
                <a:spcPct val="129700"/>
              </a:lnSpc>
              <a:spcBef>
                <a:spcPts val="100"/>
              </a:spcBef>
              <a:spcAft>
                <a:spcPts val="0"/>
              </a:spcAft>
              <a:buClrTx/>
              <a:buSzTx/>
              <a:buFontTx/>
              <a:buNone/>
              <a:tabLst/>
              <a:defRPr/>
            </a:pPr>
            <a:endParaRPr kumimoji="0" lang="en-GB" sz="1798" b="0" i="0" u="none" strike="noStrike" kern="1200" cap="none" spc="0" normalizeH="0" baseline="0" noProof="0">
              <a:ln>
                <a:noFill/>
              </a:ln>
              <a:solidFill>
                <a:srgbClr val="F5F5F5"/>
              </a:solidFill>
              <a:effectLst/>
              <a:uLnTx/>
              <a:uFillTx/>
              <a:latin typeface="Poppins-Medium"/>
              <a:ea typeface="+mn-ea"/>
              <a:cs typeface="Poppins-Medium"/>
            </a:endParaRPr>
          </a:p>
        </p:txBody>
      </p:sp>
      <p:sp>
        <p:nvSpPr>
          <p:cNvPr id="23" name="Text Placeholder 8">
            <a:extLst>
              <a:ext uri="{FF2B5EF4-FFF2-40B4-BE49-F238E27FC236}">
                <a16:creationId xmlns:a16="http://schemas.microsoft.com/office/drawing/2014/main" id="{E192DEFC-7E3B-4961-8A6D-46E8F2A24EA1}"/>
              </a:ext>
            </a:extLst>
          </p:cNvPr>
          <p:cNvSpPr>
            <a:spLocks noGrp="1"/>
          </p:cNvSpPr>
          <p:nvPr>
            <p:ph type="body" sz="quarter" idx="20" hasCustomPrompt="1"/>
          </p:nvPr>
        </p:nvSpPr>
        <p:spPr>
          <a:xfrm>
            <a:off x="5007121" y="1904518"/>
            <a:ext cx="1932372" cy="1351362"/>
          </a:xfrm>
          <a:prstGeom prst="rect">
            <a:avLst/>
          </a:prstGeom>
        </p:spPr>
        <p:txBody>
          <a:bodyPr/>
          <a:lstStyle>
            <a:lvl1pPr>
              <a:defRPr>
                <a:solidFill>
                  <a:schemeClr val="tx1"/>
                </a:solidFill>
              </a:defRPr>
            </a:lvl1pPr>
          </a:lstStyle>
          <a:p>
            <a:pPr marL="12685" marR="0" lvl="0" indent="0" algn="l" defTabSz="913303" rtl="0" eaLnBrk="1" fontAlgn="auto" latinLnBrk="0" hangingPunct="1">
              <a:lnSpc>
                <a:spcPct val="100000"/>
              </a:lnSpc>
              <a:spcBef>
                <a:spcPts val="220"/>
              </a:spcBef>
              <a:spcAft>
                <a:spcPts val="0"/>
              </a:spcAft>
              <a:buClrTx/>
              <a:buSzTx/>
              <a:buFontTx/>
              <a:buNone/>
              <a:tabLst/>
              <a:defRPr/>
            </a:pPr>
            <a:r>
              <a:rPr kumimoji="0" lang="en-GB" sz="1398" b="1" i="0" u="none" strike="noStrike" kern="1200" cap="none" spc="0" normalizeH="0" baseline="0" noProof="0">
                <a:ln>
                  <a:noFill/>
                </a:ln>
                <a:solidFill>
                  <a:srgbClr val="FFFFFF"/>
                </a:solidFill>
                <a:effectLst/>
                <a:uLnTx/>
                <a:uFillTx/>
                <a:latin typeface="Poppins"/>
                <a:ea typeface="+mn-ea"/>
                <a:cs typeface="Poppins"/>
              </a:rPr>
              <a:t>03</a:t>
            </a:r>
            <a:endParaRPr kumimoji="0" lang="en-GB" sz="1398" b="0" i="0" u="none" strike="noStrike" kern="1200" cap="none" spc="0" normalizeH="0" baseline="0" noProof="0">
              <a:ln>
                <a:noFill/>
              </a:ln>
              <a:solidFill>
                <a:prstClr val="black"/>
              </a:solidFill>
              <a:effectLst/>
              <a:uLnTx/>
              <a:uFillTx/>
              <a:latin typeface="Poppins"/>
              <a:ea typeface="+mn-ea"/>
              <a:cs typeface="Poppins"/>
            </a:endParaRPr>
          </a:p>
          <a:p>
            <a:pPr marL="12685" marR="5074" lvl="0" indent="0" algn="l" defTabSz="913303" rtl="0" eaLnBrk="1" fontAlgn="auto" latinLnBrk="0" hangingPunct="1">
              <a:lnSpc>
                <a:spcPct val="107200"/>
              </a:lnSpc>
              <a:spcBef>
                <a:spcPts val="0"/>
              </a:spcBef>
              <a:spcAft>
                <a:spcPts val="0"/>
              </a:spcAft>
              <a:buClrTx/>
              <a:buSzTx/>
              <a:buFontTx/>
              <a:buNone/>
              <a:tabLst/>
              <a:defRPr/>
            </a:pPr>
            <a:r>
              <a:rPr kumimoji="0" lang="en-GB" sz="1398" b="0" i="0" u="none" strike="noStrike" kern="1200" cap="none" spc="0" normalizeH="0" baseline="0" noProof="0" err="1">
                <a:ln>
                  <a:noFill/>
                </a:ln>
                <a:solidFill>
                  <a:srgbClr val="FFFFFF"/>
                </a:solidFill>
                <a:effectLst/>
                <a:uLnTx/>
                <a:uFillTx/>
                <a:latin typeface="Poppins-Light"/>
                <a:ea typeface="+mn-ea"/>
                <a:cs typeface="Poppins-Light"/>
              </a:rPr>
              <a:t>Aperume</a:t>
            </a:r>
            <a:r>
              <a:rPr kumimoji="0" lang="en-GB" sz="1398" b="0" i="0" u="none" strike="noStrike" kern="1200" cap="none" spc="0" normalizeH="0" baseline="0" noProof="0">
                <a:ln>
                  <a:noFill/>
                </a:ln>
                <a:solidFill>
                  <a:srgbClr val="FFFFFF"/>
                </a:solidFill>
                <a:effectLst/>
                <a:uLnTx/>
                <a:uFillTx/>
                <a:latin typeface="Poppins-Light"/>
                <a:ea typeface="+mn-ea"/>
                <a:cs typeface="Poppins-Light"/>
              </a:rPr>
              <a:t> qui res </a:t>
            </a:r>
            <a:r>
              <a:rPr kumimoji="0" lang="en-GB" sz="1398" b="0" i="0" u="none" strike="noStrike" kern="1200" cap="none" spc="5" normalizeH="0" baseline="0" noProof="0">
                <a:ln>
                  <a:noFill/>
                </a:ln>
                <a:solidFill>
                  <a:srgbClr val="FFFFFF"/>
                </a:solidFill>
                <a:effectLst/>
                <a:uLnTx/>
                <a:uFillTx/>
                <a:latin typeface="Poppins-Light"/>
                <a:ea typeface="+mn-ea"/>
                <a:cs typeface="Poppins-Light"/>
              </a:rPr>
              <a:t> </a:t>
            </a:r>
            <a:r>
              <a:rPr kumimoji="0" lang="en-GB" sz="1398" b="0" i="0" u="none" strike="noStrike" kern="1200" cap="none" spc="0" normalizeH="0" baseline="0" noProof="0" err="1">
                <a:ln>
                  <a:noFill/>
                </a:ln>
                <a:solidFill>
                  <a:srgbClr val="FFFFFF"/>
                </a:solidFill>
                <a:effectLst/>
                <a:uLnTx/>
                <a:uFillTx/>
                <a:latin typeface="Poppins-Light"/>
                <a:ea typeface="+mn-ea"/>
                <a:cs typeface="Poppins-Light"/>
              </a:rPr>
              <a:t>quaesequi</a:t>
            </a:r>
            <a:r>
              <a:rPr kumimoji="0" lang="en-GB" sz="1398" b="0" i="0" u="none" strike="noStrike" kern="1200" cap="none" spc="0" normalizeH="0" baseline="0" noProof="0">
                <a:ln>
                  <a:noFill/>
                </a:ln>
                <a:solidFill>
                  <a:srgbClr val="FFFFFF"/>
                </a:solidFill>
                <a:effectLst/>
                <a:uLnTx/>
                <a:uFillTx/>
                <a:latin typeface="Poppins-Light"/>
                <a:ea typeface="+mn-ea"/>
                <a:cs typeface="Poppins-Light"/>
              </a:rPr>
              <a:t> ad </a:t>
            </a:r>
            <a:r>
              <a:rPr kumimoji="0" lang="en-GB" sz="1398" b="0" i="0" u="none" strike="noStrike" kern="1200" cap="none" spc="0" normalizeH="0" baseline="0" noProof="0" err="1">
                <a:ln>
                  <a:noFill/>
                </a:ln>
                <a:solidFill>
                  <a:srgbClr val="FFFFFF"/>
                </a:solidFill>
                <a:effectLst/>
                <a:uLnTx/>
                <a:uFillTx/>
                <a:latin typeface="Poppins-Light"/>
                <a:ea typeface="+mn-ea"/>
                <a:cs typeface="Poppins-Light"/>
              </a:rPr>
              <a:t>ent</a:t>
            </a:r>
            <a:r>
              <a:rPr kumimoji="0" lang="en-GB" sz="1398" b="0" i="0" u="none" strike="noStrike" kern="1200" cap="none" spc="0" normalizeH="0" baseline="0" noProof="0">
                <a:ln>
                  <a:noFill/>
                </a:ln>
                <a:solidFill>
                  <a:srgbClr val="FFFFFF"/>
                </a:solidFill>
                <a:effectLst/>
                <a:uLnTx/>
                <a:uFillTx/>
                <a:latin typeface="Poppins-Light"/>
                <a:ea typeface="+mn-ea"/>
                <a:cs typeface="Poppins-Light"/>
              </a:rPr>
              <a:t>, </a:t>
            </a:r>
            <a:r>
              <a:rPr kumimoji="0" lang="en-GB" sz="1398" b="0" i="0" u="none" strike="noStrike" kern="1200" cap="none" spc="5" normalizeH="0" baseline="0" noProof="0">
                <a:ln>
                  <a:noFill/>
                </a:ln>
                <a:solidFill>
                  <a:srgbClr val="FFFFFF"/>
                </a:solidFill>
                <a:effectLst/>
                <a:uLnTx/>
                <a:uFillTx/>
                <a:latin typeface="Poppins-Light"/>
                <a:ea typeface="+mn-ea"/>
                <a:cs typeface="Poppins-Light"/>
              </a:rPr>
              <a:t> </a:t>
            </a:r>
            <a:r>
              <a:rPr kumimoji="0" lang="en-GB" sz="1398" b="0" i="0" u="none" strike="noStrike" kern="1200" cap="none" spc="0" normalizeH="0" baseline="0" noProof="0" err="1">
                <a:ln>
                  <a:noFill/>
                </a:ln>
                <a:solidFill>
                  <a:srgbClr val="FFFFFF"/>
                </a:solidFill>
                <a:effectLst/>
                <a:uLnTx/>
                <a:uFillTx/>
                <a:latin typeface="Poppins-Light"/>
                <a:ea typeface="+mn-ea"/>
                <a:cs typeface="Poppins-Light"/>
              </a:rPr>
              <a:t>gitem</a:t>
            </a:r>
            <a:r>
              <a:rPr kumimoji="0" lang="en-GB" sz="1398" b="0" i="0" u="none" strike="noStrike" kern="1200" cap="none" spc="-50" normalizeH="0" baseline="0" noProof="0">
                <a:ln>
                  <a:noFill/>
                </a:ln>
                <a:solidFill>
                  <a:srgbClr val="FFFFFF"/>
                </a:solidFill>
                <a:effectLst/>
                <a:uLnTx/>
                <a:uFillTx/>
                <a:latin typeface="Poppins-Light"/>
                <a:ea typeface="+mn-ea"/>
                <a:cs typeface="Poppins-Light"/>
              </a:rPr>
              <a:t> </a:t>
            </a:r>
            <a:r>
              <a:rPr kumimoji="0" lang="en-GB" sz="1398" b="0" i="0" u="none" strike="noStrike" kern="1200" cap="none" spc="0" normalizeH="0" baseline="0" noProof="0" err="1">
                <a:ln>
                  <a:noFill/>
                </a:ln>
                <a:solidFill>
                  <a:srgbClr val="FFFFFF"/>
                </a:solidFill>
                <a:effectLst/>
                <a:uLnTx/>
                <a:uFillTx/>
                <a:latin typeface="Poppins-Light"/>
                <a:ea typeface="+mn-ea"/>
                <a:cs typeface="Poppins-Light"/>
              </a:rPr>
              <a:t>faccull</a:t>
            </a:r>
            <a:r>
              <a:rPr kumimoji="0" lang="en-GB" sz="1398" b="0" i="0" u="none" strike="noStrike" kern="1200" cap="none" spc="-50" normalizeH="0" baseline="0" noProof="0">
                <a:ln>
                  <a:noFill/>
                </a:ln>
                <a:solidFill>
                  <a:srgbClr val="FFFFFF"/>
                </a:solidFill>
                <a:effectLst/>
                <a:uLnTx/>
                <a:uFillTx/>
                <a:latin typeface="Poppins-Light"/>
                <a:ea typeface="+mn-ea"/>
                <a:cs typeface="Poppins-Light"/>
              </a:rPr>
              <a:t> </a:t>
            </a:r>
            <a:r>
              <a:rPr kumimoji="0" lang="en-GB" sz="1398" b="0" i="0" u="none" strike="noStrike" kern="1200" cap="none" spc="0" normalizeH="0" baseline="0" noProof="0" err="1">
                <a:ln>
                  <a:noFill/>
                </a:ln>
                <a:solidFill>
                  <a:srgbClr val="FFFFFF"/>
                </a:solidFill>
                <a:effectLst/>
                <a:uLnTx/>
                <a:uFillTx/>
                <a:latin typeface="Poppins-Light"/>
                <a:ea typeface="+mn-ea"/>
                <a:cs typeface="Poppins-Light"/>
              </a:rPr>
              <a:t>orem</a:t>
            </a:r>
            <a:r>
              <a:rPr kumimoji="0" lang="en-GB" sz="1398" b="0" i="0" u="none" strike="noStrike" kern="1200" cap="none" spc="0" normalizeH="0" baseline="0" noProof="0">
                <a:ln>
                  <a:noFill/>
                </a:ln>
                <a:solidFill>
                  <a:srgbClr val="FFFFFF"/>
                </a:solidFill>
                <a:effectLst/>
                <a:uLnTx/>
                <a:uFillTx/>
                <a:latin typeface="Poppins-Light"/>
                <a:ea typeface="+mn-ea"/>
                <a:cs typeface="Poppins-Light"/>
              </a:rPr>
              <a:t>  </a:t>
            </a:r>
            <a:r>
              <a:rPr kumimoji="0" lang="en-GB" sz="1398" b="0" i="0" u="none" strike="noStrike" kern="1200" cap="none" spc="0" normalizeH="0" baseline="0" noProof="0" err="1">
                <a:ln>
                  <a:noFill/>
                </a:ln>
                <a:solidFill>
                  <a:srgbClr val="FFFFFF"/>
                </a:solidFill>
                <a:effectLst/>
                <a:uLnTx/>
                <a:uFillTx/>
                <a:latin typeface="Poppins-Light"/>
                <a:ea typeface="+mn-ea"/>
                <a:cs typeface="Poppins-Light"/>
              </a:rPr>
              <a:t>olendant</a:t>
            </a:r>
            <a:r>
              <a:rPr kumimoji="0" lang="en-GB" sz="1398" b="0" i="0" u="none" strike="noStrike" kern="1200" cap="none" spc="-30" normalizeH="0" baseline="0" noProof="0">
                <a:ln>
                  <a:noFill/>
                </a:ln>
                <a:solidFill>
                  <a:srgbClr val="FFFFFF"/>
                </a:solidFill>
                <a:effectLst/>
                <a:uLnTx/>
                <a:uFillTx/>
                <a:latin typeface="Poppins-Light"/>
                <a:ea typeface="+mn-ea"/>
                <a:cs typeface="Poppins-Light"/>
              </a:rPr>
              <a:t> </a:t>
            </a:r>
            <a:r>
              <a:rPr kumimoji="0" lang="en-GB" sz="1398" b="0" i="0" u="none" strike="noStrike" kern="1200" cap="none" spc="0" normalizeH="0" baseline="0" noProof="0" err="1">
                <a:ln>
                  <a:noFill/>
                </a:ln>
                <a:solidFill>
                  <a:srgbClr val="FFFFFF"/>
                </a:solidFill>
                <a:effectLst/>
                <a:uLnTx/>
                <a:uFillTx/>
                <a:latin typeface="Poppins-Light"/>
                <a:ea typeface="+mn-ea"/>
                <a:cs typeface="Poppins-Light"/>
              </a:rPr>
              <a:t>excerat</a:t>
            </a:r>
            <a:r>
              <a:rPr kumimoji="0" lang="en-GB" sz="1398" b="0" i="0" u="none" strike="noStrike" kern="1200" cap="none" spc="0" normalizeH="0" baseline="0" noProof="0">
                <a:ln>
                  <a:noFill/>
                </a:ln>
                <a:solidFill>
                  <a:srgbClr val="FFFFFF"/>
                </a:solidFill>
                <a:effectLst/>
                <a:uLnTx/>
                <a:uFillTx/>
                <a:latin typeface="Poppins-Light"/>
                <a:ea typeface="+mn-ea"/>
                <a:cs typeface="Poppins-Light"/>
              </a:rPr>
              <a:t>.</a:t>
            </a:r>
            <a:endParaRPr kumimoji="0" lang="en-GB" sz="1398" b="0" i="0" u="none" strike="noStrike" kern="1200" cap="none" spc="0" normalizeH="0" baseline="0" noProof="0">
              <a:ln>
                <a:noFill/>
              </a:ln>
              <a:solidFill>
                <a:prstClr val="black"/>
              </a:solidFill>
              <a:effectLst/>
              <a:uLnTx/>
              <a:uFillTx/>
              <a:latin typeface="Poppins-Light"/>
              <a:ea typeface="+mn-ea"/>
              <a:cs typeface="Poppins-Light"/>
            </a:endParaRPr>
          </a:p>
          <a:p>
            <a:pPr marL="12685" marR="5074" lvl="0" indent="0" algn="l" defTabSz="913303" rtl="0" eaLnBrk="1" fontAlgn="auto" latinLnBrk="0" hangingPunct="1">
              <a:lnSpc>
                <a:spcPct val="129700"/>
              </a:lnSpc>
              <a:spcBef>
                <a:spcPts val="100"/>
              </a:spcBef>
              <a:spcAft>
                <a:spcPts val="0"/>
              </a:spcAft>
              <a:buClrTx/>
              <a:buSzTx/>
              <a:buFontTx/>
              <a:buNone/>
              <a:tabLst/>
              <a:defRPr/>
            </a:pPr>
            <a:endParaRPr kumimoji="0" lang="en-GB" sz="899" b="0" i="0" u="none" strike="noStrike" kern="1200" cap="none" spc="0" normalizeH="0" baseline="0" noProof="0">
              <a:ln>
                <a:noFill/>
              </a:ln>
              <a:solidFill>
                <a:prstClr val="black"/>
              </a:solidFill>
              <a:effectLst/>
              <a:uLnTx/>
              <a:uFillTx/>
              <a:latin typeface="Poppins-Medium"/>
              <a:ea typeface="+mn-ea"/>
              <a:cs typeface="Poppins-Medium"/>
            </a:endParaRPr>
          </a:p>
          <a:p>
            <a:pPr marL="12685" marR="5074" lvl="0" indent="0" algn="l" defTabSz="913303" rtl="0" eaLnBrk="1" fontAlgn="auto" latinLnBrk="0" hangingPunct="1">
              <a:lnSpc>
                <a:spcPct val="129700"/>
              </a:lnSpc>
              <a:spcBef>
                <a:spcPts val="100"/>
              </a:spcBef>
              <a:spcAft>
                <a:spcPts val="0"/>
              </a:spcAft>
              <a:buClrTx/>
              <a:buSzTx/>
              <a:buFontTx/>
              <a:buNone/>
              <a:tabLst/>
              <a:defRPr/>
            </a:pPr>
            <a:endParaRPr kumimoji="0" lang="en-GB" sz="1798" b="0" i="0" u="none" strike="noStrike" kern="1200" cap="none" spc="0" normalizeH="0" baseline="0" noProof="0">
              <a:ln>
                <a:noFill/>
              </a:ln>
              <a:solidFill>
                <a:srgbClr val="F5F5F5"/>
              </a:solidFill>
              <a:effectLst/>
              <a:uLnTx/>
              <a:uFillTx/>
              <a:latin typeface="Poppins-Medium"/>
              <a:ea typeface="+mn-ea"/>
              <a:cs typeface="Poppins-Medium"/>
            </a:endParaRPr>
          </a:p>
        </p:txBody>
      </p:sp>
      <p:sp>
        <p:nvSpPr>
          <p:cNvPr id="24" name="Text Placeholder 8">
            <a:extLst>
              <a:ext uri="{FF2B5EF4-FFF2-40B4-BE49-F238E27FC236}">
                <a16:creationId xmlns:a16="http://schemas.microsoft.com/office/drawing/2014/main" id="{84470890-F401-48C5-A20E-2405F25F3D0B}"/>
              </a:ext>
            </a:extLst>
          </p:cNvPr>
          <p:cNvSpPr>
            <a:spLocks noGrp="1"/>
          </p:cNvSpPr>
          <p:nvPr>
            <p:ph type="body" sz="quarter" idx="21" hasCustomPrompt="1"/>
          </p:nvPr>
        </p:nvSpPr>
        <p:spPr>
          <a:xfrm>
            <a:off x="7527014" y="1888662"/>
            <a:ext cx="1932372" cy="1351362"/>
          </a:xfrm>
          <a:prstGeom prst="rect">
            <a:avLst/>
          </a:prstGeom>
        </p:spPr>
        <p:txBody>
          <a:bodyPr/>
          <a:lstStyle>
            <a:lvl1pPr>
              <a:defRPr>
                <a:solidFill>
                  <a:schemeClr val="tx1"/>
                </a:solidFill>
              </a:defRPr>
            </a:lvl1pPr>
          </a:lstStyle>
          <a:p>
            <a:pPr marL="12685" marR="0" lvl="0" indent="0" algn="l" defTabSz="913303" rtl="0" eaLnBrk="1" fontAlgn="auto" latinLnBrk="0" hangingPunct="1">
              <a:lnSpc>
                <a:spcPct val="100000"/>
              </a:lnSpc>
              <a:spcBef>
                <a:spcPts val="220"/>
              </a:spcBef>
              <a:spcAft>
                <a:spcPts val="0"/>
              </a:spcAft>
              <a:buClrTx/>
              <a:buSzTx/>
              <a:buFontTx/>
              <a:buNone/>
              <a:tabLst/>
              <a:defRPr/>
            </a:pPr>
            <a:r>
              <a:rPr kumimoji="0" lang="en-GB" sz="1398" b="1" i="0" u="none" strike="noStrike" kern="1200" cap="none" spc="0" normalizeH="0" baseline="0" noProof="0">
                <a:ln>
                  <a:noFill/>
                </a:ln>
                <a:solidFill>
                  <a:srgbClr val="FFFFFF"/>
                </a:solidFill>
                <a:effectLst/>
                <a:uLnTx/>
                <a:uFillTx/>
                <a:latin typeface="Poppins"/>
                <a:ea typeface="+mn-ea"/>
                <a:cs typeface="Poppins"/>
              </a:rPr>
              <a:t>04</a:t>
            </a:r>
            <a:endParaRPr kumimoji="0" lang="en-GB" sz="1398" b="0" i="0" u="none" strike="noStrike" kern="1200" cap="none" spc="0" normalizeH="0" baseline="0" noProof="0">
              <a:ln>
                <a:noFill/>
              </a:ln>
              <a:solidFill>
                <a:prstClr val="black"/>
              </a:solidFill>
              <a:effectLst/>
              <a:uLnTx/>
              <a:uFillTx/>
              <a:latin typeface="Poppins"/>
              <a:ea typeface="+mn-ea"/>
              <a:cs typeface="Poppins"/>
            </a:endParaRPr>
          </a:p>
          <a:p>
            <a:pPr marL="12685" marR="5074" lvl="0" indent="0" algn="l" defTabSz="913303" rtl="0" eaLnBrk="1" fontAlgn="auto" latinLnBrk="0" hangingPunct="1">
              <a:lnSpc>
                <a:spcPct val="107200"/>
              </a:lnSpc>
              <a:spcBef>
                <a:spcPts val="0"/>
              </a:spcBef>
              <a:spcAft>
                <a:spcPts val="0"/>
              </a:spcAft>
              <a:buClrTx/>
              <a:buSzTx/>
              <a:buFontTx/>
              <a:buNone/>
              <a:tabLst/>
              <a:defRPr/>
            </a:pPr>
            <a:r>
              <a:rPr kumimoji="0" lang="en-GB" sz="1398" b="0" i="0" u="none" strike="noStrike" kern="1200" cap="none" spc="0" normalizeH="0" baseline="0" noProof="0" err="1">
                <a:ln>
                  <a:noFill/>
                </a:ln>
                <a:solidFill>
                  <a:srgbClr val="FFFFFF"/>
                </a:solidFill>
                <a:effectLst/>
                <a:uLnTx/>
                <a:uFillTx/>
                <a:latin typeface="Poppins-Light"/>
                <a:ea typeface="+mn-ea"/>
                <a:cs typeface="Poppins-Light"/>
              </a:rPr>
              <a:t>Aperume</a:t>
            </a:r>
            <a:r>
              <a:rPr kumimoji="0" lang="en-GB" sz="1398" b="0" i="0" u="none" strike="noStrike" kern="1200" cap="none" spc="0" normalizeH="0" baseline="0" noProof="0">
                <a:ln>
                  <a:noFill/>
                </a:ln>
                <a:solidFill>
                  <a:srgbClr val="FFFFFF"/>
                </a:solidFill>
                <a:effectLst/>
                <a:uLnTx/>
                <a:uFillTx/>
                <a:latin typeface="Poppins-Light"/>
                <a:ea typeface="+mn-ea"/>
                <a:cs typeface="Poppins-Light"/>
              </a:rPr>
              <a:t> qui res </a:t>
            </a:r>
            <a:r>
              <a:rPr kumimoji="0" lang="en-GB" sz="1398" b="0" i="0" u="none" strike="noStrike" kern="1200" cap="none" spc="5" normalizeH="0" baseline="0" noProof="0">
                <a:ln>
                  <a:noFill/>
                </a:ln>
                <a:solidFill>
                  <a:srgbClr val="FFFFFF"/>
                </a:solidFill>
                <a:effectLst/>
                <a:uLnTx/>
                <a:uFillTx/>
                <a:latin typeface="Poppins-Light"/>
                <a:ea typeface="+mn-ea"/>
                <a:cs typeface="Poppins-Light"/>
              </a:rPr>
              <a:t> </a:t>
            </a:r>
            <a:r>
              <a:rPr kumimoji="0" lang="en-GB" sz="1398" b="0" i="0" u="none" strike="noStrike" kern="1200" cap="none" spc="0" normalizeH="0" baseline="0" noProof="0" err="1">
                <a:ln>
                  <a:noFill/>
                </a:ln>
                <a:solidFill>
                  <a:srgbClr val="FFFFFF"/>
                </a:solidFill>
                <a:effectLst/>
                <a:uLnTx/>
                <a:uFillTx/>
                <a:latin typeface="Poppins-Light"/>
                <a:ea typeface="+mn-ea"/>
                <a:cs typeface="Poppins-Light"/>
              </a:rPr>
              <a:t>quaesequi</a:t>
            </a:r>
            <a:r>
              <a:rPr kumimoji="0" lang="en-GB" sz="1398" b="0" i="0" u="none" strike="noStrike" kern="1200" cap="none" spc="0" normalizeH="0" baseline="0" noProof="0">
                <a:ln>
                  <a:noFill/>
                </a:ln>
                <a:solidFill>
                  <a:srgbClr val="FFFFFF"/>
                </a:solidFill>
                <a:effectLst/>
                <a:uLnTx/>
                <a:uFillTx/>
                <a:latin typeface="Poppins-Light"/>
                <a:ea typeface="+mn-ea"/>
                <a:cs typeface="Poppins-Light"/>
              </a:rPr>
              <a:t> ad </a:t>
            </a:r>
            <a:r>
              <a:rPr kumimoji="0" lang="en-GB" sz="1398" b="0" i="0" u="none" strike="noStrike" kern="1200" cap="none" spc="0" normalizeH="0" baseline="0" noProof="0" err="1">
                <a:ln>
                  <a:noFill/>
                </a:ln>
                <a:solidFill>
                  <a:srgbClr val="FFFFFF"/>
                </a:solidFill>
                <a:effectLst/>
                <a:uLnTx/>
                <a:uFillTx/>
                <a:latin typeface="Poppins-Light"/>
                <a:ea typeface="+mn-ea"/>
                <a:cs typeface="Poppins-Light"/>
              </a:rPr>
              <a:t>ent</a:t>
            </a:r>
            <a:r>
              <a:rPr kumimoji="0" lang="en-GB" sz="1398" b="0" i="0" u="none" strike="noStrike" kern="1200" cap="none" spc="0" normalizeH="0" baseline="0" noProof="0">
                <a:ln>
                  <a:noFill/>
                </a:ln>
                <a:solidFill>
                  <a:srgbClr val="FFFFFF"/>
                </a:solidFill>
                <a:effectLst/>
                <a:uLnTx/>
                <a:uFillTx/>
                <a:latin typeface="Poppins-Light"/>
                <a:ea typeface="+mn-ea"/>
                <a:cs typeface="Poppins-Light"/>
              </a:rPr>
              <a:t>, </a:t>
            </a:r>
            <a:r>
              <a:rPr kumimoji="0" lang="en-GB" sz="1398" b="0" i="0" u="none" strike="noStrike" kern="1200" cap="none" spc="5" normalizeH="0" baseline="0" noProof="0">
                <a:ln>
                  <a:noFill/>
                </a:ln>
                <a:solidFill>
                  <a:srgbClr val="FFFFFF"/>
                </a:solidFill>
                <a:effectLst/>
                <a:uLnTx/>
                <a:uFillTx/>
                <a:latin typeface="Poppins-Light"/>
                <a:ea typeface="+mn-ea"/>
                <a:cs typeface="Poppins-Light"/>
              </a:rPr>
              <a:t> </a:t>
            </a:r>
            <a:r>
              <a:rPr kumimoji="0" lang="en-GB" sz="1398" b="0" i="0" u="none" strike="noStrike" kern="1200" cap="none" spc="0" normalizeH="0" baseline="0" noProof="0" err="1">
                <a:ln>
                  <a:noFill/>
                </a:ln>
                <a:solidFill>
                  <a:srgbClr val="FFFFFF"/>
                </a:solidFill>
                <a:effectLst/>
                <a:uLnTx/>
                <a:uFillTx/>
                <a:latin typeface="Poppins-Light"/>
                <a:ea typeface="+mn-ea"/>
                <a:cs typeface="Poppins-Light"/>
              </a:rPr>
              <a:t>gitem</a:t>
            </a:r>
            <a:r>
              <a:rPr kumimoji="0" lang="en-GB" sz="1398" b="0" i="0" u="none" strike="noStrike" kern="1200" cap="none" spc="-50" normalizeH="0" baseline="0" noProof="0">
                <a:ln>
                  <a:noFill/>
                </a:ln>
                <a:solidFill>
                  <a:srgbClr val="FFFFFF"/>
                </a:solidFill>
                <a:effectLst/>
                <a:uLnTx/>
                <a:uFillTx/>
                <a:latin typeface="Poppins-Light"/>
                <a:ea typeface="+mn-ea"/>
                <a:cs typeface="Poppins-Light"/>
              </a:rPr>
              <a:t> </a:t>
            </a:r>
            <a:r>
              <a:rPr kumimoji="0" lang="en-GB" sz="1398" b="0" i="0" u="none" strike="noStrike" kern="1200" cap="none" spc="0" normalizeH="0" baseline="0" noProof="0" err="1">
                <a:ln>
                  <a:noFill/>
                </a:ln>
                <a:solidFill>
                  <a:srgbClr val="FFFFFF"/>
                </a:solidFill>
                <a:effectLst/>
                <a:uLnTx/>
                <a:uFillTx/>
                <a:latin typeface="Poppins-Light"/>
                <a:ea typeface="+mn-ea"/>
                <a:cs typeface="Poppins-Light"/>
              </a:rPr>
              <a:t>faccull</a:t>
            </a:r>
            <a:r>
              <a:rPr kumimoji="0" lang="en-GB" sz="1398" b="0" i="0" u="none" strike="noStrike" kern="1200" cap="none" spc="-50" normalizeH="0" baseline="0" noProof="0">
                <a:ln>
                  <a:noFill/>
                </a:ln>
                <a:solidFill>
                  <a:srgbClr val="FFFFFF"/>
                </a:solidFill>
                <a:effectLst/>
                <a:uLnTx/>
                <a:uFillTx/>
                <a:latin typeface="Poppins-Light"/>
                <a:ea typeface="+mn-ea"/>
                <a:cs typeface="Poppins-Light"/>
              </a:rPr>
              <a:t> </a:t>
            </a:r>
            <a:r>
              <a:rPr kumimoji="0" lang="en-GB" sz="1398" b="0" i="0" u="none" strike="noStrike" kern="1200" cap="none" spc="0" normalizeH="0" baseline="0" noProof="0" err="1">
                <a:ln>
                  <a:noFill/>
                </a:ln>
                <a:solidFill>
                  <a:srgbClr val="FFFFFF"/>
                </a:solidFill>
                <a:effectLst/>
                <a:uLnTx/>
                <a:uFillTx/>
                <a:latin typeface="Poppins-Light"/>
                <a:ea typeface="+mn-ea"/>
                <a:cs typeface="Poppins-Light"/>
              </a:rPr>
              <a:t>orem</a:t>
            </a:r>
            <a:r>
              <a:rPr kumimoji="0" lang="en-GB" sz="1398" b="0" i="0" u="none" strike="noStrike" kern="1200" cap="none" spc="0" normalizeH="0" baseline="0" noProof="0">
                <a:ln>
                  <a:noFill/>
                </a:ln>
                <a:solidFill>
                  <a:srgbClr val="FFFFFF"/>
                </a:solidFill>
                <a:effectLst/>
                <a:uLnTx/>
                <a:uFillTx/>
                <a:latin typeface="Poppins-Light"/>
                <a:ea typeface="+mn-ea"/>
                <a:cs typeface="Poppins-Light"/>
              </a:rPr>
              <a:t>  </a:t>
            </a:r>
            <a:r>
              <a:rPr kumimoji="0" lang="en-GB" sz="1398" b="0" i="0" u="none" strike="noStrike" kern="1200" cap="none" spc="0" normalizeH="0" baseline="0" noProof="0" err="1">
                <a:ln>
                  <a:noFill/>
                </a:ln>
                <a:solidFill>
                  <a:srgbClr val="FFFFFF"/>
                </a:solidFill>
                <a:effectLst/>
                <a:uLnTx/>
                <a:uFillTx/>
                <a:latin typeface="Poppins-Light"/>
                <a:ea typeface="+mn-ea"/>
                <a:cs typeface="Poppins-Light"/>
              </a:rPr>
              <a:t>olendant</a:t>
            </a:r>
            <a:r>
              <a:rPr kumimoji="0" lang="en-GB" sz="1398" b="0" i="0" u="none" strike="noStrike" kern="1200" cap="none" spc="-30" normalizeH="0" baseline="0" noProof="0">
                <a:ln>
                  <a:noFill/>
                </a:ln>
                <a:solidFill>
                  <a:srgbClr val="FFFFFF"/>
                </a:solidFill>
                <a:effectLst/>
                <a:uLnTx/>
                <a:uFillTx/>
                <a:latin typeface="Poppins-Light"/>
                <a:ea typeface="+mn-ea"/>
                <a:cs typeface="Poppins-Light"/>
              </a:rPr>
              <a:t> </a:t>
            </a:r>
            <a:r>
              <a:rPr kumimoji="0" lang="en-GB" sz="1398" b="0" i="0" u="none" strike="noStrike" kern="1200" cap="none" spc="0" normalizeH="0" baseline="0" noProof="0" err="1">
                <a:ln>
                  <a:noFill/>
                </a:ln>
                <a:solidFill>
                  <a:srgbClr val="FFFFFF"/>
                </a:solidFill>
                <a:effectLst/>
                <a:uLnTx/>
                <a:uFillTx/>
                <a:latin typeface="Poppins-Light"/>
                <a:ea typeface="+mn-ea"/>
                <a:cs typeface="Poppins-Light"/>
              </a:rPr>
              <a:t>excerat</a:t>
            </a:r>
            <a:r>
              <a:rPr kumimoji="0" lang="en-GB" sz="1398" b="0" i="0" u="none" strike="noStrike" kern="1200" cap="none" spc="0" normalizeH="0" baseline="0" noProof="0">
                <a:ln>
                  <a:noFill/>
                </a:ln>
                <a:solidFill>
                  <a:srgbClr val="FFFFFF"/>
                </a:solidFill>
                <a:effectLst/>
                <a:uLnTx/>
                <a:uFillTx/>
                <a:latin typeface="Poppins-Light"/>
                <a:ea typeface="+mn-ea"/>
                <a:cs typeface="Poppins-Light"/>
              </a:rPr>
              <a:t>.</a:t>
            </a:r>
            <a:endParaRPr kumimoji="0" lang="en-GB" sz="1398" b="0" i="0" u="none" strike="noStrike" kern="1200" cap="none" spc="0" normalizeH="0" baseline="0" noProof="0">
              <a:ln>
                <a:noFill/>
              </a:ln>
              <a:solidFill>
                <a:prstClr val="black"/>
              </a:solidFill>
              <a:effectLst/>
              <a:uLnTx/>
              <a:uFillTx/>
              <a:latin typeface="Poppins-Light"/>
              <a:ea typeface="+mn-ea"/>
              <a:cs typeface="Poppins-Light"/>
            </a:endParaRPr>
          </a:p>
          <a:p>
            <a:pPr marL="12685" marR="5074" lvl="0" indent="0" algn="l" defTabSz="913303" rtl="0" eaLnBrk="1" fontAlgn="auto" latinLnBrk="0" hangingPunct="1">
              <a:lnSpc>
                <a:spcPct val="129700"/>
              </a:lnSpc>
              <a:spcBef>
                <a:spcPts val="100"/>
              </a:spcBef>
              <a:spcAft>
                <a:spcPts val="0"/>
              </a:spcAft>
              <a:buClrTx/>
              <a:buSzTx/>
              <a:buFontTx/>
              <a:buNone/>
              <a:tabLst/>
              <a:defRPr/>
            </a:pPr>
            <a:endParaRPr kumimoji="0" lang="en-GB" sz="899" b="0" i="0" u="none" strike="noStrike" kern="1200" cap="none" spc="0" normalizeH="0" baseline="0" noProof="0">
              <a:ln>
                <a:noFill/>
              </a:ln>
              <a:solidFill>
                <a:prstClr val="black"/>
              </a:solidFill>
              <a:effectLst/>
              <a:uLnTx/>
              <a:uFillTx/>
              <a:latin typeface="Poppins-Medium"/>
              <a:ea typeface="+mn-ea"/>
              <a:cs typeface="Poppins-Medium"/>
            </a:endParaRPr>
          </a:p>
          <a:p>
            <a:pPr marL="12685" marR="5074" lvl="0" indent="0" algn="l" defTabSz="913303" rtl="0" eaLnBrk="1" fontAlgn="auto" latinLnBrk="0" hangingPunct="1">
              <a:lnSpc>
                <a:spcPct val="129700"/>
              </a:lnSpc>
              <a:spcBef>
                <a:spcPts val="100"/>
              </a:spcBef>
              <a:spcAft>
                <a:spcPts val="0"/>
              </a:spcAft>
              <a:buClrTx/>
              <a:buSzTx/>
              <a:buFontTx/>
              <a:buNone/>
              <a:tabLst/>
              <a:defRPr/>
            </a:pPr>
            <a:endParaRPr kumimoji="0" lang="en-GB" sz="1798" b="0" i="0" u="none" strike="noStrike" kern="1200" cap="none" spc="0" normalizeH="0" baseline="0" noProof="0">
              <a:ln>
                <a:noFill/>
              </a:ln>
              <a:solidFill>
                <a:srgbClr val="F5F5F5"/>
              </a:solidFill>
              <a:effectLst/>
              <a:uLnTx/>
              <a:uFillTx/>
              <a:latin typeface="Poppins-Medium"/>
              <a:ea typeface="+mn-ea"/>
              <a:cs typeface="Poppins-Medium"/>
            </a:endParaRPr>
          </a:p>
        </p:txBody>
      </p:sp>
      <p:sp>
        <p:nvSpPr>
          <p:cNvPr id="4" name="Title 3">
            <a:extLst>
              <a:ext uri="{FF2B5EF4-FFF2-40B4-BE49-F238E27FC236}">
                <a16:creationId xmlns:a16="http://schemas.microsoft.com/office/drawing/2014/main" id="{E9DCDEE6-6D9D-4483-9F57-C7EBF48B2C98}"/>
              </a:ext>
            </a:extLst>
          </p:cNvPr>
          <p:cNvSpPr>
            <a:spLocks noGrp="1"/>
          </p:cNvSpPr>
          <p:nvPr>
            <p:ph type="title"/>
          </p:nvPr>
        </p:nvSpPr>
        <p:spPr>
          <a:xfrm>
            <a:off x="628650" y="274299"/>
            <a:ext cx="7886700" cy="994135"/>
          </a:xfrm>
          <a:prstGeom prst="rect">
            <a:avLst/>
          </a:prstGeom>
        </p:spPr>
        <p:txBody>
          <a:bodyPr/>
          <a:lstStyle>
            <a:lvl1pPr algn="ctr">
              <a:defRPr sz="2597">
                <a:solidFill>
                  <a:schemeClr val="accent1"/>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3582490802"/>
      </p:ext>
    </p:extLst>
  </p:cSld>
  <p:clrMapOvr>
    <a:masterClrMapping/>
  </p:clrMapOvr>
  <p:extLst>
    <p:ext uri="{DCECCB84-F9BA-43D5-87BE-67443E8EF086}">
      <p15:sldGuideLst xmlns:p15="http://schemas.microsoft.com/office/powerpoint/2012/main">
        <p15:guide id="1" orient="horz" pos="1622">
          <p15:clr>
            <a:srgbClr val="FBAE40"/>
          </p15:clr>
        </p15:guide>
        <p15:guide id="2" pos="2880">
          <p15:clr>
            <a:srgbClr val="FBAE40"/>
          </p15:clr>
        </p15:guide>
        <p15:guide id="3" orient="horz" pos="75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ank you 1">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AD55C2BE-178E-47F7-845A-499A51F5C6B2}"/>
              </a:ext>
            </a:extLst>
          </p:cNvPr>
          <p:cNvSpPr/>
          <p:nvPr userDrawn="1"/>
        </p:nvSpPr>
        <p:spPr>
          <a:xfrm>
            <a:off x="0" y="-15855"/>
            <a:ext cx="9144000" cy="5177608"/>
          </a:xfrm>
          <a:custGeom>
            <a:avLst/>
            <a:gdLst/>
            <a:ahLst/>
            <a:cxnLst/>
            <a:rect l="l" t="t" r="r" b="b"/>
            <a:pathLst>
              <a:path w="9144000" h="5148580">
                <a:moveTo>
                  <a:pt x="9144000" y="0"/>
                </a:moveTo>
                <a:lnTo>
                  <a:pt x="0" y="0"/>
                </a:lnTo>
                <a:lnTo>
                  <a:pt x="0" y="5148008"/>
                </a:lnTo>
                <a:lnTo>
                  <a:pt x="9144000" y="5148008"/>
                </a:lnTo>
                <a:lnTo>
                  <a:pt x="9144000" y="0"/>
                </a:lnTo>
                <a:close/>
              </a:path>
            </a:pathLst>
          </a:custGeom>
          <a:solidFill>
            <a:srgbClr val="1E1246"/>
          </a:solidFill>
        </p:spPr>
        <p:txBody>
          <a:bodyPr wrap="square" lIns="0" tIns="0" rIns="0" bIns="0" rtlCol="0"/>
          <a:lstStyle/>
          <a:p>
            <a:endParaRPr/>
          </a:p>
        </p:txBody>
      </p:sp>
      <p:sp>
        <p:nvSpPr>
          <p:cNvPr id="8" name="Text Placeholder 1">
            <a:extLst>
              <a:ext uri="{FF2B5EF4-FFF2-40B4-BE49-F238E27FC236}">
                <a16:creationId xmlns:a16="http://schemas.microsoft.com/office/drawing/2014/main" id="{52059D80-4FFD-4716-9169-FCC17F3A184D}"/>
              </a:ext>
            </a:extLst>
          </p:cNvPr>
          <p:cNvSpPr>
            <a:spLocks noGrp="1"/>
          </p:cNvSpPr>
          <p:nvPr>
            <p:ph type="body" sz="quarter" idx="17" hasCustomPrompt="1"/>
          </p:nvPr>
        </p:nvSpPr>
        <p:spPr>
          <a:xfrm>
            <a:off x="2443932" y="2191220"/>
            <a:ext cx="4414068" cy="476466"/>
          </a:xfrm>
          <a:prstGeom prst="rect">
            <a:avLst/>
          </a:prstGeom>
        </p:spPr>
        <p:txBody>
          <a:bodyPr/>
          <a:lstStyle>
            <a:lvl1pPr algn="ctr">
              <a:defRPr sz="2397">
                <a:solidFill>
                  <a:schemeClr val="tx1"/>
                </a:solidFill>
              </a:defRPr>
            </a:lvl1pPr>
          </a:lstStyle>
          <a:p>
            <a:r>
              <a:rPr lang="en-GB"/>
              <a:t>Thank you</a:t>
            </a:r>
          </a:p>
        </p:txBody>
      </p:sp>
      <p:pic>
        <p:nvPicPr>
          <p:cNvPr id="10" name="Picture 9">
            <a:extLst>
              <a:ext uri="{FF2B5EF4-FFF2-40B4-BE49-F238E27FC236}">
                <a16:creationId xmlns:a16="http://schemas.microsoft.com/office/drawing/2014/main" id="{EAE70C1A-3A80-4F87-A80B-34F16E052B9F}"/>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3728596" y="4398295"/>
            <a:ext cx="1698645" cy="445490"/>
          </a:xfrm>
          <a:prstGeom prst="rect">
            <a:avLst/>
          </a:prstGeom>
        </p:spPr>
      </p:pic>
    </p:spTree>
    <p:extLst>
      <p:ext uri="{BB962C8B-B14F-4D97-AF65-F5344CB8AC3E}">
        <p14:creationId xmlns:p14="http://schemas.microsoft.com/office/powerpoint/2010/main" val="41774423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AAD4D-27CB-4AF1-8616-482656FA01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646DB0-712D-4003-A19F-FC7D0EACC3A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98308C-0D9B-4EBF-BA9A-A3B4E3084EA7}"/>
              </a:ext>
            </a:extLst>
          </p:cNvPr>
          <p:cNvSpPr>
            <a:spLocks noGrp="1"/>
          </p:cNvSpPr>
          <p:nvPr>
            <p:ph type="dt" sz="half" idx="10"/>
          </p:nvPr>
        </p:nvSpPr>
        <p:spPr/>
        <p:txBody>
          <a:bodyPr/>
          <a:lstStyle/>
          <a:p>
            <a:fld id="{4F467BC8-1645-4D60-8AAE-5544F2AADB5F}" type="datetimeFigureOut">
              <a:rPr lang="en-GB" smtClean="0"/>
              <a:t>04/07/2022</a:t>
            </a:fld>
            <a:endParaRPr lang="en-GB"/>
          </a:p>
        </p:txBody>
      </p:sp>
      <p:sp>
        <p:nvSpPr>
          <p:cNvPr id="5" name="Footer Placeholder 4">
            <a:extLst>
              <a:ext uri="{FF2B5EF4-FFF2-40B4-BE49-F238E27FC236}">
                <a16:creationId xmlns:a16="http://schemas.microsoft.com/office/drawing/2014/main" id="{234C204F-AE0E-466D-AB54-D541DFE613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AB413B-9C12-48B5-98F0-69BCCFB37DD1}"/>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1287544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30629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60342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39889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1029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38" tIns="45719" rIns="91438" bIns="45719" rtlCol="0" anchor="ctr">
            <a:normAutofit/>
          </a:bodyPr>
          <a:lstStyle/>
          <a:p>
            <a:r>
              <a:rPr lang="en-US"/>
              <a:t>Click to edit Master title style</a:t>
            </a:r>
            <a:endParaRPr lang="en-GB"/>
          </a:p>
        </p:txBody>
      </p:sp>
    </p:spTree>
    <p:extLst>
      <p:ext uri="{BB962C8B-B14F-4D97-AF65-F5344CB8AC3E}">
        <p14:creationId xmlns:p14="http://schemas.microsoft.com/office/powerpoint/2010/main" val="3210974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111447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3.png"/><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3.png"/><Relationship Id="rId5" Type="http://schemas.openxmlformats.org/officeDocument/2006/relationships/slideLayout" Target="../slideLayouts/slideLayout20.xml"/><Relationship Id="rId10" Type="http://schemas.openxmlformats.org/officeDocument/2006/relationships/theme" Target="../theme/theme4.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6" y="-42863"/>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681040"/>
            <a:ext cx="8686800" cy="340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4" y="4443961"/>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9" tIns="46035" rIns="92069" bIns="46035" numCol="1" anchor="ctr" anchorCtr="0" compatLnSpc="1">
            <a:prstTxWarp prst="textNoShape">
              <a:avLst/>
            </a:prstTxWarp>
          </a:bodyPr>
          <a:lstStyle>
            <a:lvl1pPr algn="ctr">
              <a:defRPr sz="1400">
                <a:solidFill>
                  <a:srgbClr val="1D3E61"/>
                </a:solidFill>
              </a:defRPr>
            </a:lvl1pPr>
          </a:lstStyle>
          <a:p>
            <a:pPr>
              <a:defRPr/>
            </a:pPr>
            <a:fld id="{AF429D2F-F2C8-4089-BC92-4AD68084899C}" type="slidenum">
              <a:rPr lang="en-GB"/>
              <a:pPr>
                <a:defRPr/>
              </a:pPr>
              <a:t>‹#›</a:t>
            </a:fld>
            <a:endParaRPr lang="en-GB"/>
          </a:p>
        </p:txBody>
      </p:sp>
      <p:sp>
        <p:nvSpPr>
          <p:cNvPr id="15381" name="Rectangle 21"/>
          <p:cNvSpPr>
            <a:spLocks noGrp="1" noChangeArrowheads="1"/>
          </p:cNvSpPr>
          <p:nvPr>
            <p:ph type="dt" sz="quarter" idx="2"/>
          </p:nvPr>
        </p:nvSpPr>
        <p:spPr bwMode="auto">
          <a:xfrm>
            <a:off x="1331913" y="4675585"/>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484062" r:id="rId1"/>
    <p:sldLayoutId id="2147484060" r:id="rId2"/>
    <p:sldLayoutId id="2147484061" r:id="rId3"/>
  </p:sldLayoutIdLst>
  <p:hf hdr="0" ftr="0" dt="0"/>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166" algn="ctr" rtl="0" fontAlgn="base">
        <a:spcBef>
          <a:spcPct val="0"/>
        </a:spcBef>
        <a:spcAft>
          <a:spcPct val="0"/>
        </a:spcAft>
        <a:defRPr sz="2800" b="1">
          <a:solidFill>
            <a:schemeClr val="tx1"/>
          </a:solidFill>
          <a:latin typeface="Arial" charset="0"/>
        </a:defRPr>
      </a:lvl6pPr>
      <a:lvl7pPr marL="914333" algn="ctr" rtl="0" fontAlgn="base">
        <a:spcBef>
          <a:spcPct val="0"/>
        </a:spcBef>
        <a:spcAft>
          <a:spcPct val="0"/>
        </a:spcAft>
        <a:defRPr sz="2800" b="1">
          <a:solidFill>
            <a:schemeClr val="tx1"/>
          </a:solidFill>
          <a:latin typeface="Arial" charset="0"/>
        </a:defRPr>
      </a:lvl7pPr>
      <a:lvl8pPr marL="1371498" algn="ctr" rtl="0" fontAlgn="base">
        <a:spcBef>
          <a:spcPct val="0"/>
        </a:spcBef>
        <a:spcAft>
          <a:spcPct val="0"/>
        </a:spcAft>
        <a:defRPr sz="2800" b="1">
          <a:solidFill>
            <a:schemeClr val="tx1"/>
          </a:solidFill>
          <a:latin typeface="Arial" charset="0"/>
        </a:defRPr>
      </a:lvl8pPr>
      <a:lvl9pPr marL="1828664" algn="ctr" rtl="0" fontAlgn="base">
        <a:spcBef>
          <a:spcPct val="0"/>
        </a:spcBef>
        <a:spcAft>
          <a:spcPct val="0"/>
        </a:spcAft>
        <a:defRPr sz="2800" b="1">
          <a:solidFill>
            <a:schemeClr val="tx1"/>
          </a:solidFill>
          <a:latin typeface="Arial" charset="0"/>
        </a:defRPr>
      </a:lvl9pPr>
    </p:titleStyle>
    <p:bodyStyle>
      <a:lvl1pPr marL="342875" indent="-342875"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895" indent="-285729"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2915" indent="-228582"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080" indent="-228582"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246" indent="-228582"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411"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578"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8744"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5909"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38" tIns="45719" rIns="91438" bIns="45719"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97493272"/>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Lst>
  <p:txStyles>
    <p:titleStyle>
      <a:lvl1pPr algn="ctr" defTabSz="914378"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892" indent="-342892" algn="l" defTabSz="914378"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31" indent="-285743" algn="l" defTabSz="914378"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2" indent="-228594" algn="l" defTabSz="914378"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5" y="-42863"/>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681040"/>
            <a:ext cx="8686800" cy="340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8" y="4731581"/>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solidFill>
                  <a:srgbClr val="1D3E61"/>
                </a:solidFill>
              </a:defRPr>
            </a:lvl1pPr>
          </a:lstStyle>
          <a:p>
            <a:pPr>
              <a:defRPr/>
            </a:pPr>
            <a:fld id="{AF429D2F-F2C8-4089-BC92-4AD68084899C}" type="slidenum">
              <a:rPr lang="en-GB"/>
              <a:pPr>
                <a:defRPr/>
              </a:pPr>
              <a:t>‹#›</a:t>
            </a:fld>
            <a:endParaRPr lang="en-GB"/>
          </a:p>
        </p:txBody>
      </p:sp>
      <p:sp>
        <p:nvSpPr>
          <p:cNvPr id="15381" name="Rectangle 21"/>
          <p:cNvSpPr>
            <a:spLocks noGrp="1" noChangeArrowheads="1"/>
          </p:cNvSpPr>
          <p:nvPr>
            <p:ph type="dt" sz="quarter" idx="2"/>
          </p:nvPr>
        </p:nvSpPr>
        <p:spPr bwMode="auto">
          <a:xfrm>
            <a:off x="1331913" y="4675585"/>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a:defRPr/>
            </a:pPr>
            <a:endParaRPr lang="en-GB"/>
          </a:p>
        </p:txBody>
      </p:sp>
    </p:spTree>
    <p:extLst>
      <p:ext uri="{BB962C8B-B14F-4D97-AF65-F5344CB8AC3E}">
        <p14:creationId xmlns:p14="http://schemas.microsoft.com/office/powerpoint/2010/main" val="1893693442"/>
      </p:ext>
    </p:extLst>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Lst>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54481090"/>
      </p:ext>
    </p:extLst>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4189925"/>
      </p:ext>
    </p:extLst>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 id="2147484177" r:id="rId12"/>
    <p:sldLayoutId id="2147484178" r:id="rId13"/>
  </p:sldLayoutIdLst>
  <p:txStyles>
    <p:titleStyle>
      <a:lvl1pPr>
        <a:defRPr>
          <a:latin typeface="+mj-lt"/>
          <a:ea typeface="+mj-ea"/>
          <a:cs typeface="+mj-cs"/>
        </a:defRPr>
      </a:lvl1pPr>
    </p:titleStyle>
    <p:bodyStyle>
      <a:lvl1pPr marL="0">
        <a:defRPr>
          <a:latin typeface="+mn-lt"/>
          <a:ea typeface="+mn-ea"/>
          <a:cs typeface="+mn-cs"/>
        </a:defRPr>
      </a:lvl1pPr>
      <a:lvl2pPr marL="456651">
        <a:defRPr>
          <a:latin typeface="+mn-lt"/>
          <a:ea typeface="+mn-ea"/>
          <a:cs typeface="+mn-cs"/>
        </a:defRPr>
      </a:lvl2pPr>
      <a:lvl3pPr marL="913303">
        <a:defRPr>
          <a:latin typeface="+mn-lt"/>
          <a:ea typeface="+mn-ea"/>
          <a:cs typeface="+mn-cs"/>
        </a:defRPr>
      </a:lvl3pPr>
      <a:lvl4pPr marL="1369954">
        <a:defRPr>
          <a:latin typeface="+mn-lt"/>
          <a:ea typeface="+mn-ea"/>
          <a:cs typeface="+mn-cs"/>
        </a:defRPr>
      </a:lvl4pPr>
      <a:lvl5pPr marL="1826605">
        <a:defRPr>
          <a:latin typeface="+mn-lt"/>
          <a:ea typeface="+mn-ea"/>
          <a:cs typeface="+mn-cs"/>
        </a:defRPr>
      </a:lvl5pPr>
      <a:lvl6pPr marL="2283257">
        <a:defRPr>
          <a:latin typeface="+mn-lt"/>
          <a:ea typeface="+mn-ea"/>
          <a:cs typeface="+mn-cs"/>
        </a:defRPr>
      </a:lvl6pPr>
      <a:lvl7pPr marL="2739908">
        <a:defRPr>
          <a:latin typeface="+mn-lt"/>
          <a:ea typeface="+mn-ea"/>
          <a:cs typeface="+mn-cs"/>
        </a:defRPr>
      </a:lvl7pPr>
      <a:lvl8pPr marL="3196560">
        <a:defRPr>
          <a:latin typeface="+mn-lt"/>
          <a:ea typeface="+mn-ea"/>
          <a:cs typeface="+mn-cs"/>
        </a:defRPr>
      </a:lvl8pPr>
      <a:lvl9pPr marL="3653211">
        <a:defRPr>
          <a:latin typeface="+mn-lt"/>
          <a:ea typeface="+mn-ea"/>
          <a:cs typeface="+mn-cs"/>
        </a:defRPr>
      </a:lvl9pPr>
    </p:bodyStyle>
    <p:otherStyle>
      <a:lvl1pPr marL="0">
        <a:defRPr>
          <a:latin typeface="+mn-lt"/>
          <a:ea typeface="+mn-ea"/>
          <a:cs typeface="+mn-cs"/>
        </a:defRPr>
      </a:lvl1pPr>
      <a:lvl2pPr marL="456651">
        <a:defRPr>
          <a:latin typeface="+mn-lt"/>
          <a:ea typeface="+mn-ea"/>
          <a:cs typeface="+mn-cs"/>
        </a:defRPr>
      </a:lvl2pPr>
      <a:lvl3pPr marL="913303">
        <a:defRPr>
          <a:latin typeface="+mn-lt"/>
          <a:ea typeface="+mn-ea"/>
          <a:cs typeface="+mn-cs"/>
        </a:defRPr>
      </a:lvl3pPr>
      <a:lvl4pPr marL="1369954">
        <a:defRPr>
          <a:latin typeface="+mn-lt"/>
          <a:ea typeface="+mn-ea"/>
          <a:cs typeface="+mn-cs"/>
        </a:defRPr>
      </a:lvl4pPr>
      <a:lvl5pPr marL="1826605">
        <a:defRPr>
          <a:latin typeface="+mn-lt"/>
          <a:ea typeface="+mn-ea"/>
          <a:cs typeface="+mn-cs"/>
        </a:defRPr>
      </a:lvl5pPr>
      <a:lvl6pPr marL="2283257">
        <a:defRPr>
          <a:latin typeface="+mn-lt"/>
          <a:ea typeface="+mn-ea"/>
          <a:cs typeface="+mn-cs"/>
        </a:defRPr>
      </a:lvl6pPr>
      <a:lvl7pPr marL="2739908">
        <a:defRPr>
          <a:latin typeface="+mn-lt"/>
          <a:ea typeface="+mn-ea"/>
          <a:cs typeface="+mn-cs"/>
        </a:defRPr>
      </a:lvl7pPr>
      <a:lvl8pPr marL="3196560">
        <a:defRPr>
          <a:latin typeface="+mn-lt"/>
          <a:ea typeface="+mn-ea"/>
          <a:cs typeface="+mn-cs"/>
        </a:defRPr>
      </a:lvl8pPr>
      <a:lvl9pPr marL="365321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dirty="0"/>
              <a:t>CSSC Programme Dashboard</a:t>
            </a:r>
          </a:p>
        </p:txBody>
      </p:sp>
      <p:sp>
        <p:nvSpPr>
          <p:cNvPr id="5" name="Subtitle 4"/>
          <p:cNvSpPr>
            <a:spLocks noGrp="1"/>
          </p:cNvSpPr>
          <p:nvPr>
            <p:ph type="subTitle" idx="1"/>
          </p:nvPr>
        </p:nvSpPr>
        <p:spPr>
          <a:xfrm>
            <a:off x="1371600" y="3266016"/>
            <a:ext cx="6400800" cy="1314450"/>
          </a:xfrm>
        </p:spPr>
        <p:txBody>
          <a:bodyPr vert="horz" lIns="91438" tIns="45719" rIns="91438" bIns="45719" rtlCol="0" anchor="t">
            <a:normAutofit fontScale="92500" lnSpcReduction="10000"/>
          </a:bodyPr>
          <a:lstStyle/>
          <a:p>
            <a:endParaRPr lang="en-GB" dirty="0"/>
          </a:p>
          <a:p>
            <a:endParaRPr lang="en-GB" dirty="0"/>
          </a:p>
          <a:p>
            <a:r>
              <a:rPr lang="en-GB" dirty="0">
                <a:latin typeface="Arial"/>
                <a:cs typeface="Arial"/>
              </a:rPr>
              <a:t>July 2022</a:t>
            </a:r>
          </a:p>
        </p:txBody>
      </p:sp>
      <p:pic>
        <p:nvPicPr>
          <p:cNvPr id="6" name="Picture 5">
            <a:extLst>
              <a:ext uri="{FF2B5EF4-FFF2-40B4-BE49-F238E27FC236}">
                <a16:creationId xmlns:a16="http://schemas.microsoft.com/office/drawing/2014/main" id="{7DF39F5C-5B21-482F-B3CB-006BEF34A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797" y="2511295"/>
            <a:ext cx="1438406" cy="1438406"/>
          </a:xfrm>
          <a:prstGeom prst="rect">
            <a:avLst/>
          </a:prstGeom>
        </p:spPr>
      </p:pic>
    </p:spTree>
    <p:extLst>
      <p:ext uri="{BB962C8B-B14F-4D97-AF65-F5344CB8AC3E}">
        <p14:creationId xmlns:p14="http://schemas.microsoft.com/office/powerpoint/2010/main" val="3324695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633512" y="-145219"/>
            <a:ext cx="7876975" cy="638401"/>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impacting </a:t>
            </a:r>
            <a:r>
              <a:rPr lang="en-GB" sz="1998" dirty="0" err="1">
                <a:solidFill>
                  <a:schemeClr val="accent1"/>
                </a:solidFill>
                <a:latin typeface="+mn-lt"/>
                <a:cs typeface="Arial"/>
              </a:rPr>
              <a:t>Xoserve</a:t>
            </a:r>
            <a:endParaRPr lang="en-GB" sz="1998" dirty="0">
              <a:solidFill>
                <a:schemeClr val="accent1"/>
              </a:solidFill>
              <a:latin typeface="+mn-lt"/>
              <a:cs typeface="Arial"/>
            </a:endParaRP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ext uri="{D42A27DB-BD31-4B8C-83A1-F6EECF244321}">
                <p14:modId xmlns:p14="http://schemas.microsoft.com/office/powerpoint/2010/main" val="2861908646"/>
              </p:ext>
            </p:extLst>
          </p:nvPr>
        </p:nvGraphicFramePr>
        <p:xfrm>
          <a:off x="1" y="290963"/>
          <a:ext cx="9144001" cy="4846112"/>
        </p:xfrm>
        <a:graphic>
          <a:graphicData uri="http://schemas.openxmlformats.org/drawingml/2006/table">
            <a:tbl>
              <a:tblPr firstRow="1" bandRow="1">
                <a:tableStyleId>{5C22544A-7EE6-4342-B048-85BDC9FD1C3A}</a:tableStyleId>
              </a:tblPr>
              <a:tblGrid>
                <a:gridCol w="4569822">
                  <a:extLst>
                    <a:ext uri="{9D8B030D-6E8A-4147-A177-3AD203B41FA5}">
                      <a16:colId xmlns:a16="http://schemas.microsoft.com/office/drawing/2014/main" val="997061046"/>
                    </a:ext>
                  </a:extLst>
                </a:gridCol>
                <a:gridCol w="660304">
                  <a:extLst>
                    <a:ext uri="{9D8B030D-6E8A-4147-A177-3AD203B41FA5}">
                      <a16:colId xmlns:a16="http://schemas.microsoft.com/office/drawing/2014/main" val="2723771934"/>
                    </a:ext>
                  </a:extLst>
                </a:gridCol>
                <a:gridCol w="1057635">
                  <a:extLst>
                    <a:ext uri="{9D8B030D-6E8A-4147-A177-3AD203B41FA5}">
                      <a16:colId xmlns:a16="http://schemas.microsoft.com/office/drawing/2014/main" val="3830117845"/>
                    </a:ext>
                  </a:extLst>
                </a:gridCol>
                <a:gridCol w="762210">
                  <a:extLst>
                    <a:ext uri="{9D8B030D-6E8A-4147-A177-3AD203B41FA5}">
                      <a16:colId xmlns:a16="http://schemas.microsoft.com/office/drawing/2014/main" val="194189712"/>
                    </a:ext>
                  </a:extLst>
                </a:gridCol>
                <a:gridCol w="2094030">
                  <a:extLst>
                    <a:ext uri="{9D8B030D-6E8A-4147-A177-3AD203B41FA5}">
                      <a16:colId xmlns:a16="http://schemas.microsoft.com/office/drawing/2014/main" val="3065248341"/>
                    </a:ext>
                  </a:extLst>
                </a:gridCol>
              </a:tblGrid>
              <a:tr h="261713">
                <a:tc>
                  <a:txBody>
                    <a:bodyPr/>
                    <a:lstStyle/>
                    <a:p>
                      <a:pPr algn="l" rtl="0" fontAlgn="ctr"/>
                      <a:r>
                        <a:rPr lang="en-GB" sz="800" b="1" i="0" u="none" strike="noStrike" dirty="0">
                          <a:solidFill>
                            <a:srgbClr val="FFFFFF"/>
                          </a:solidFill>
                          <a:effectLst/>
                          <a:latin typeface="+mj-lt"/>
                          <a:cs typeface="Arial" panose="020B0604020202020204" pitchFamily="34" charset="0"/>
                        </a:rPr>
                        <a:t>CR Name</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en-GB" sz="800" b="1" i="0" u="none" strike="noStrike" dirty="0">
                          <a:solidFill>
                            <a:srgbClr val="FFFFFF"/>
                          </a:solidFill>
                          <a:effectLst/>
                          <a:latin typeface="+mj-lt"/>
                          <a:cs typeface="Arial" panose="020B0604020202020204" pitchFamily="34" charset="0"/>
                        </a:rPr>
                        <a:t>CR Ref</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en-US" sz="800" b="1" i="0" u="none" strike="noStrike" dirty="0">
                          <a:solidFill>
                            <a:srgbClr val="FFFFFF"/>
                          </a:solidFill>
                          <a:effectLst/>
                          <a:latin typeface="+mj-lt"/>
                          <a:cs typeface="Arial" panose="020B0604020202020204" pitchFamily="34" charset="0"/>
                        </a:rPr>
                        <a:t>High Level Cost IA Cost</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en-GB" sz="800" b="1" i="0" u="none" strike="noStrike" dirty="0">
                          <a:solidFill>
                            <a:srgbClr val="FFFFFF"/>
                          </a:solidFill>
                          <a:effectLst/>
                          <a:latin typeface="+mj-lt"/>
                          <a:cs typeface="Arial" panose="020B0604020202020204" pitchFamily="34" charset="0"/>
                        </a:rPr>
                        <a:t>Date Raised</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en-GB" sz="800" b="1" i="0" u="none" strike="noStrike" dirty="0">
                          <a:solidFill>
                            <a:srgbClr val="FFFFFF"/>
                          </a:solidFill>
                          <a:effectLst/>
                          <a:latin typeface="+mj-lt"/>
                          <a:cs typeface="Arial" panose="020B0604020202020204" pitchFamily="34" charset="0"/>
                        </a:rPr>
                        <a:t>Status</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128353">
                <a:tc>
                  <a:txBody>
                    <a:bodyPr/>
                    <a:lstStyle/>
                    <a:p>
                      <a:pPr algn="l" fontAlgn="t"/>
                      <a:r>
                        <a:rPr lang="en-GB" sz="800" b="0" i="0" u="none" strike="noStrike" dirty="0">
                          <a:solidFill>
                            <a:srgbClr val="000000"/>
                          </a:solidFill>
                          <a:effectLst/>
                          <a:latin typeface="+mj-lt"/>
                          <a:ea typeface="+mn-ea"/>
                          <a:cs typeface="+mn-cs"/>
                        </a:rPr>
                        <a:t>Programme Plan Re-Baseline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dirty="0">
                          <a:solidFill>
                            <a:srgbClr val="000000"/>
                          </a:solidFill>
                          <a:effectLst/>
                          <a:latin typeface="+mj-lt"/>
                          <a:ea typeface="+mn-ea"/>
                          <a:cs typeface="+mn-cs"/>
                        </a:rPr>
                        <a:t>CR-D002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dirty="0">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dirty="0">
                          <a:solidFill>
                            <a:srgbClr val="000000"/>
                          </a:solidFill>
                          <a:effectLst/>
                          <a:latin typeface="+mj-lt"/>
                          <a:ea typeface="+mn-ea"/>
                          <a:cs typeface="+mn-cs"/>
                        </a:rPr>
                        <a:t>07/11/2019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dirty="0">
                          <a:solidFill>
                            <a:srgbClr val="000000"/>
                          </a:solidFill>
                          <a:effectLst/>
                          <a:latin typeface="+mj-lt"/>
                          <a:ea typeface="+mn-ea"/>
                          <a:cs typeface="+mn-cs"/>
                        </a:rPr>
                        <a:t>Approved - Complete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1528655"/>
                  </a:ext>
                </a:extLst>
              </a:tr>
              <a:tr h="128353">
                <a:tc>
                  <a:txBody>
                    <a:bodyPr/>
                    <a:lstStyle/>
                    <a:p>
                      <a:pPr algn="l" fontAlgn="t"/>
                      <a:r>
                        <a:rPr lang="en-US" sz="800" b="0" i="0" u="none" strike="noStrike" dirty="0">
                          <a:solidFill>
                            <a:srgbClr val="000000"/>
                          </a:solidFill>
                          <a:effectLst/>
                          <a:latin typeface="+mj-lt"/>
                          <a:ea typeface="+mn-ea"/>
                          <a:cs typeface="+mn-cs"/>
                        </a:rPr>
                        <a:t>Updates to the CSS Physical Interface Design (</a:t>
                      </a:r>
                      <a:r>
                        <a:rPr lang="en-US" sz="800" b="0" i="0" u="none" strike="noStrike" dirty="0" err="1">
                          <a:solidFill>
                            <a:srgbClr val="000000"/>
                          </a:solidFill>
                          <a:effectLst/>
                          <a:latin typeface="+mj-lt"/>
                          <a:ea typeface="+mn-ea"/>
                          <a:cs typeface="+mn-cs"/>
                        </a:rPr>
                        <a:t>PhID</a:t>
                      </a:r>
                      <a:r>
                        <a:rPr lang="en-US" sz="800" b="0" i="0" u="none" strike="noStrike" dirty="0">
                          <a:solidFill>
                            <a:srgbClr val="000000"/>
                          </a:solidFill>
                          <a:effectLst/>
                          <a:latin typeface="+mj-lt"/>
                          <a:ea typeface="+mn-ea"/>
                          <a:cs typeface="+mn-cs"/>
                        </a:rPr>
                        <a: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CR-D008</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£17,250.00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22/01/2020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30909885"/>
                  </a:ext>
                </a:extLst>
              </a:tr>
              <a:tr h="128353">
                <a:tc>
                  <a:txBody>
                    <a:bodyPr/>
                    <a:lstStyle/>
                    <a:p>
                      <a:pPr algn="l" fontAlgn="t"/>
                      <a:r>
                        <a:rPr lang="en-GB" sz="800" b="0" i="0" u="none" strike="noStrike" dirty="0">
                          <a:solidFill>
                            <a:srgbClr val="000000"/>
                          </a:solidFill>
                          <a:effectLst/>
                          <a:latin typeface="+mj-lt"/>
                          <a:ea typeface="+mn-ea"/>
                          <a:cs typeface="+mn-cs"/>
                        </a:rPr>
                        <a:t>CSS_Exception_Handling_Strategy_v0.2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CR-D014</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dirty="0">
                          <a:solidFill>
                            <a:srgbClr val="000000"/>
                          </a:solidFill>
                          <a:effectLst/>
                          <a:latin typeface="+mj-lt"/>
                          <a:ea typeface="+mn-ea"/>
                          <a:cs typeface="+mn-cs"/>
                        </a:rPr>
                        <a:t>26/02/2020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9927236"/>
                  </a:ext>
                </a:extLst>
              </a:tr>
              <a:tr h="128353">
                <a:tc>
                  <a:txBody>
                    <a:bodyPr/>
                    <a:lstStyle/>
                    <a:p>
                      <a:pPr algn="l" fontAlgn="t"/>
                      <a:r>
                        <a:rPr lang="en-US" sz="800" b="0" i="0" u="none" strike="noStrike" dirty="0" err="1">
                          <a:solidFill>
                            <a:srgbClr val="000000"/>
                          </a:solidFill>
                          <a:effectLst/>
                          <a:latin typeface="+mj-lt"/>
                          <a:ea typeface="+mn-ea"/>
                          <a:cs typeface="+mn-cs"/>
                        </a:rPr>
                        <a:t>Provide_CSS_RegistrationID_to_PUI_and_LPs</a:t>
                      </a:r>
                      <a:endParaRPr lang="en-US" sz="800" b="0" i="0" u="none" strike="noStrike" dirty="0">
                        <a:solidFill>
                          <a:srgbClr val="000000"/>
                        </a:solidFill>
                        <a:effectLst/>
                        <a:latin typeface="+mj-lt"/>
                        <a:ea typeface="+mn-ea"/>
                        <a:cs typeface="+mn-cs"/>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CR-D016</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£12,643.00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07/08/2020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57258831"/>
                  </a:ext>
                </a:extLst>
              </a:tr>
              <a:tr h="128353">
                <a:tc>
                  <a:txBody>
                    <a:bodyPr/>
                    <a:lstStyle/>
                    <a:p>
                      <a:pPr algn="l" fontAlgn="t"/>
                      <a:r>
                        <a:rPr lang="en-US" sz="800" b="0" i="0" u="none" strike="noStrike" dirty="0" err="1">
                          <a:solidFill>
                            <a:srgbClr val="000000"/>
                          </a:solidFill>
                          <a:effectLst/>
                          <a:latin typeface="+mj-lt"/>
                          <a:ea typeface="+mn-ea"/>
                          <a:cs typeface="+mn-cs"/>
                        </a:rPr>
                        <a:t>Licence</a:t>
                      </a:r>
                      <a:r>
                        <a:rPr lang="en-US" sz="800" b="0" i="0" u="none" strike="noStrike" dirty="0">
                          <a:solidFill>
                            <a:srgbClr val="000000"/>
                          </a:solidFill>
                          <a:effectLst/>
                          <a:latin typeface="+mj-lt"/>
                          <a:ea typeface="+mn-ea"/>
                          <a:cs typeface="+mn-cs"/>
                        </a:rPr>
                        <a:t> Exempt Network Customer Identifier – ABACUS Data Model update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CR-E51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29/10/2019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Complete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9646371"/>
                  </a:ext>
                </a:extLst>
              </a:tr>
              <a:tr h="0">
                <a:tc>
                  <a:txBody>
                    <a:bodyPr/>
                    <a:lstStyle/>
                    <a:p>
                      <a:pPr algn="l" fontAlgn="t"/>
                      <a:r>
                        <a:rPr lang="en-US" sz="800" b="0" i="0" u="none" strike="noStrike" dirty="0">
                          <a:solidFill>
                            <a:srgbClr val="000000"/>
                          </a:solidFill>
                          <a:effectLst/>
                          <a:latin typeface="+mj-lt"/>
                          <a:ea typeface="+mn-ea"/>
                          <a:cs typeface="+mn-cs"/>
                        </a:rPr>
                        <a:t>Amendments to the DMS artefact suite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£6,500.00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16/03/2020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7945083"/>
                  </a:ext>
                </a:extLst>
              </a:tr>
              <a:tr h="128353">
                <a:tc>
                  <a:txBody>
                    <a:bodyPr/>
                    <a:lstStyle/>
                    <a:p>
                      <a:pPr algn="l" fontAlgn="t"/>
                      <a:r>
                        <a:rPr lang="en-US" sz="800" b="0" i="0" u="none" strike="noStrike">
                          <a:solidFill>
                            <a:srgbClr val="000000"/>
                          </a:solidFill>
                          <a:effectLst/>
                          <a:latin typeface="+mj-lt"/>
                          <a:ea typeface="+mn-ea"/>
                          <a:cs typeface="+mn-cs"/>
                        </a:rPr>
                        <a:t>Migration of Terminated Gas RMPS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CR-D022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10/06/2020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2668744"/>
                  </a:ext>
                </a:extLst>
              </a:tr>
              <a:tr h="248171">
                <a:tc>
                  <a:txBody>
                    <a:bodyPr/>
                    <a:lstStyle/>
                    <a:p>
                      <a:pPr algn="l" fontAlgn="t"/>
                      <a:r>
                        <a:rPr lang="en-US" sz="800" b="0" i="0" u="none" strike="noStrike" dirty="0">
                          <a:solidFill>
                            <a:srgbClr val="000000"/>
                          </a:solidFill>
                          <a:effectLst/>
                          <a:latin typeface="+mj-lt"/>
                          <a:ea typeface="+mn-ea"/>
                          <a:cs typeface="+mn-cs"/>
                        </a:rPr>
                        <a:t>Amendments to the NC-0079 for REL (Retail Energy Location) Data Migration and Reconciliation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dirty="0">
                          <a:solidFill>
                            <a:srgbClr val="000000"/>
                          </a:solidFill>
                          <a:effectLst/>
                          <a:latin typeface="+mj-lt"/>
                          <a:ea typeface="+mn-ea"/>
                          <a:cs typeface="+mn-cs"/>
                        </a:rPr>
                        <a:t>CR-D024</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£20,000.00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06/07/2020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97033543"/>
                  </a:ext>
                </a:extLst>
              </a:tr>
              <a:tr h="128353">
                <a:tc>
                  <a:txBody>
                    <a:bodyPr/>
                    <a:lstStyle/>
                    <a:p>
                      <a:pPr algn="l" fontAlgn="b"/>
                      <a:r>
                        <a:rPr lang="en-GB" sz="800" b="0" i="0" u="none" strike="noStrike">
                          <a:solidFill>
                            <a:srgbClr val="000000"/>
                          </a:solidFill>
                          <a:effectLst/>
                          <a:latin typeface="+mj-lt"/>
                          <a:ea typeface="+mn-ea"/>
                          <a:cs typeface="+mn-cs"/>
                        </a:rPr>
                        <a:t>DMS - PHID Alignment Parties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CR-D026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06/07/2020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2077588"/>
                  </a:ext>
                </a:extLst>
              </a:tr>
              <a:tr h="128353">
                <a:tc>
                  <a:txBody>
                    <a:bodyPr/>
                    <a:lstStyle/>
                    <a:p>
                      <a:pPr algn="l" fontAlgn="b"/>
                      <a:r>
                        <a:rPr lang="en-US" sz="800" b="0" i="0" u="none" strike="noStrike" dirty="0">
                          <a:solidFill>
                            <a:srgbClr val="000000"/>
                          </a:solidFill>
                          <a:effectLst/>
                          <a:latin typeface="+mj-lt"/>
                          <a:ea typeface="+mn-ea"/>
                          <a:cs typeface="+mn-cs"/>
                        </a:rPr>
                        <a:t>Request For a New or Upgraded DMT Environment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dirty="0">
                          <a:solidFill>
                            <a:srgbClr val="000000"/>
                          </a:solidFill>
                          <a:effectLst/>
                          <a:latin typeface="+mj-lt"/>
                          <a:ea typeface="+mn-ea"/>
                          <a:cs typeface="+mn-cs"/>
                        </a:rPr>
                        <a:t>CR-D027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£256,009.00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07/08/2020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53703546"/>
                  </a:ext>
                </a:extLst>
              </a:tr>
              <a:tr h="128353">
                <a:tc>
                  <a:txBody>
                    <a:bodyPr/>
                    <a:lstStyle/>
                    <a:p>
                      <a:pPr algn="l" fontAlgn="b"/>
                      <a:r>
                        <a:rPr lang="en-US" sz="800" b="0" i="0" u="none" strike="noStrike">
                          <a:solidFill>
                            <a:srgbClr val="000000"/>
                          </a:solidFill>
                          <a:effectLst/>
                          <a:latin typeface="+mj-lt"/>
                          <a:ea typeface="+mn-ea"/>
                          <a:cs typeface="+mn-cs"/>
                        </a:rPr>
                        <a:t>Enable TLS connection pooling for all directly connected parties to CSS]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CR-D028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£2,500.00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13/07/2020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5974469"/>
                  </a:ext>
                </a:extLst>
              </a:tr>
              <a:tr h="128353">
                <a:tc>
                  <a:txBody>
                    <a:bodyPr/>
                    <a:lstStyle/>
                    <a:p>
                      <a:pPr algn="l" fontAlgn="b"/>
                      <a:r>
                        <a:rPr lang="en-GB" sz="800" b="0" i="0" u="none" strike="noStrike">
                          <a:solidFill>
                            <a:srgbClr val="000000"/>
                          </a:solidFill>
                          <a:effectLst/>
                          <a:latin typeface="+mj-lt"/>
                          <a:ea typeface="+mn-ea"/>
                          <a:cs typeface="+mn-cs"/>
                        </a:rPr>
                        <a:t>Message Header Format for PKI Certificate Identification]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CR-D029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£2,500.00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13/07/2020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dirty="0">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53742555"/>
                  </a:ext>
                </a:extLst>
              </a:tr>
              <a:tr h="128353">
                <a:tc>
                  <a:txBody>
                    <a:bodyPr/>
                    <a:lstStyle/>
                    <a:p>
                      <a:pPr algn="l" fontAlgn="b"/>
                      <a:r>
                        <a:rPr lang="en-US" sz="800" b="0" i="0" u="none" strike="noStrike" dirty="0">
                          <a:solidFill>
                            <a:srgbClr val="000000"/>
                          </a:solidFill>
                          <a:effectLst/>
                          <a:latin typeface="+mj-lt"/>
                          <a:ea typeface="+mn-ea"/>
                          <a:cs typeface="+mn-cs"/>
                        </a:rPr>
                        <a:t>SIT Functional Test Re Plan  Enabling Parallel Testing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dirty="0">
                          <a:solidFill>
                            <a:srgbClr val="000000"/>
                          </a:solidFill>
                          <a:effectLst/>
                          <a:latin typeface="+mj-lt"/>
                          <a:ea typeface="+mn-ea"/>
                          <a:cs typeface="+mn-cs"/>
                        </a:rPr>
                        <a:t>CR-D030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£56,000.00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20/07/2020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3898194"/>
                  </a:ext>
                </a:extLst>
              </a:tr>
              <a:tr h="128353">
                <a:tc>
                  <a:txBody>
                    <a:bodyPr/>
                    <a:lstStyle/>
                    <a:p>
                      <a:pPr algn="l" fontAlgn="b"/>
                      <a:r>
                        <a:rPr lang="fr-FR" sz="800" b="0" i="0" u="none" strike="noStrike" dirty="0" err="1">
                          <a:solidFill>
                            <a:srgbClr val="000000"/>
                          </a:solidFill>
                          <a:effectLst/>
                          <a:latin typeface="+mj-lt"/>
                          <a:ea typeface="+mn-ea"/>
                          <a:cs typeface="+mn-cs"/>
                        </a:rPr>
                        <a:t>DM_Validation</a:t>
                      </a:r>
                      <a:r>
                        <a:rPr lang="fr-FR" sz="800" b="0" i="0" u="none" strike="noStrike" dirty="0">
                          <a:solidFill>
                            <a:srgbClr val="000000"/>
                          </a:solidFill>
                          <a:effectLst/>
                          <a:latin typeface="+mj-lt"/>
                          <a:ea typeface="+mn-ea"/>
                          <a:cs typeface="+mn-cs"/>
                        </a:rPr>
                        <a:t> </a:t>
                      </a:r>
                      <a:r>
                        <a:rPr lang="fr-FR" sz="800" b="0" i="0" u="none" strike="noStrike" dirty="0" err="1">
                          <a:solidFill>
                            <a:srgbClr val="000000"/>
                          </a:solidFill>
                          <a:effectLst/>
                          <a:latin typeface="+mj-lt"/>
                          <a:ea typeface="+mn-ea"/>
                          <a:cs typeface="+mn-cs"/>
                        </a:rPr>
                        <a:t>Catalogue_Shipper_Effective_Date_Change</a:t>
                      </a:r>
                      <a:r>
                        <a:rPr lang="fr-FR" sz="800" b="0" i="0" u="none" strike="noStrike" dirty="0">
                          <a:solidFill>
                            <a:srgbClr val="000000"/>
                          </a:solidFill>
                          <a:effectLst/>
                          <a:latin typeface="+mj-lt"/>
                          <a:ea typeface="+mn-ea"/>
                          <a:cs typeface="+mn-cs"/>
                        </a:rPr>
                        <a:t>_</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CR-D032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dirty="0">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03/08/2020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11377997"/>
                  </a:ext>
                </a:extLst>
              </a:tr>
              <a:tr h="128353">
                <a:tc>
                  <a:txBody>
                    <a:bodyPr/>
                    <a:lstStyle/>
                    <a:p>
                      <a:pPr algn="l" fontAlgn="b"/>
                      <a:r>
                        <a:rPr lang="en-GB" sz="800" b="0" i="0" u="none" strike="noStrike">
                          <a:solidFill>
                            <a:srgbClr val="000000"/>
                          </a:solidFill>
                          <a:effectLst/>
                          <a:latin typeface="+mj-lt"/>
                          <a:ea typeface="+mn-ea"/>
                          <a:cs typeface="+mn-cs"/>
                        </a:rPr>
                        <a:t>Compression During Data Migration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CR-D034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dirty="0">
                          <a:solidFill>
                            <a:srgbClr val="000000"/>
                          </a:solidFill>
                          <a:effectLst/>
                          <a:latin typeface="+mj-lt"/>
                          <a:ea typeface="+mn-ea"/>
                          <a:cs typeface="+mn-cs"/>
                        </a:rPr>
                        <a:t>£500.00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09/09/2020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2708138"/>
                  </a:ext>
                </a:extLst>
              </a:tr>
              <a:tr h="128353">
                <a:tc>
                  <a:txBody>
                    <a:bodyPr/>
                    <a:lstStyle/>
                    <a:p>
                      <a:pPr algn="l" fontAlgn="b"/>
                      <a:r>
                        <a:rPr lang="en-US" sz="800" b="0" i="0" u="none" strike="noStrike">
                          <a:solidFill>
                            <a:srgbClr val="000000"/>
                          </a:solidFill>
                          <a:effectLst/>
                          <a:latin typeface="+mj-lt"/>
                          <a:ea typeface="+mn-ea"/>
                          <a:cs typeface="+mn-cs"/>
                        </a:rPr>
                        <a:t>Uplift to the CSS Interface Specifications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CR-D038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£70,000.00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dirty="0">
                          <a:solidFill>
                            <a:srgbClr val="000000"/>
                          </a:solidFill>
                          <a:effectLst/>
                          <a:latin typeface="+mj-lt"/>
                          <a:ea typeface="+mn-ea"/>
                          <a:cs typeface="+mn-cs"/>
                        </a:rPr>
                        <a:t>07/10/2020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dirty="0">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19725783"/>
                  </a:ext>
                </a:extLst>
              </a:tr>
              <a:tr h="128353">
                <a:tc>
                  <a:txBody>
                    <a:bodyPr/>
                    <a:lstStyle/>
                    <a:p>
                      <a:pPr algn="l" fontAlgn="b"/>
                      <a:r>
                        <a:rPr lang="en-US" sz="800" b="0" i="0" u="none" strike="noStrike">
                          <a:solidFill>
                            <a:srgbClr val="000000"/>
                          </a:solidFill>
                          <a:effectLst/>
                          <a:latin typeface="+mj-lt"/>
                          <a:ea typeface="+mn-ea"/>
                          <a:cs typeface="+mn-cs"/>
                        </a:rPr>
                        <a:t>Uplift to Business Data Validation Rules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CR-D039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£20,000.00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25/09/2020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3325048"/>
                  </a:ext>
                </a:extLst>
              </a:tr>
              <a:tr h="128353">
                <a:tc>
                  <a:txBody>
                    <a:bodyPr/>
                    <a:lstStyle/>
                    <a:p>
                      <a:pPr algn="l" fontAlgn="b"/>
                      <a:r>
                        <a:rPr lang="en-GB" sz="800" b="0" i="0" u="none" strike="noStrike">
                          <a:solidFill>
                            <a:srgbClr val="000000"/>
                          </a:solidFill>
                          <a:effectLst/>
                          <a:latin typeface="+mj-lt"/>
                          <a:ea typeface="+mn-ea"/>
                          <a:cs typeface="+mn-cs"/>
                        </a:rPr>
                        <a:t>Programme Plan Re-Baseline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CR-D042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£14,913,000.00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28/09/2020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00169379"/>
                  </a:ext>
                </a:extLst>
              </a:tr>
              <a:tr h="128353">
                <a:tc>
                  <a:txBody>
                    <a:bodyPr/>
                    <a:lstStyle/>
                    <a:p>
                      <a:pPr algn="l" fontAlgn="b"/>
                      <a:r>
                        <a:rPr lang="en-US" sz="800" b="0" i="0" u="none" strike="noStrike">
                          <a:solidFill>
                            <a:srgbClr val="000000"/>
                          </a:solidFill>
                          <a:effectLst/>
                          <a:latin typeface="+mj-lt"/>
                          <a:ea typeface="+mn-ea"/>
                          <a:cs typeface="+mn-cs"/>
                        </a:rPr>
                        <a:t>Changes to Support Energy Company Data</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CR-D059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dirty="0">
                          <a:solidFill>
                            <a:srgbClr val="000000"/>
                          </a:solidFill>
                          <a:effectLst/>
                          <a:latin typeface="+mj-lt"/>
                          <a:ea typeface="+mn-ea"/>
                          <a:cs typeface="+mn-cs"/>
                        </a:rPr>
                        <a:t>£37,500.00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03/08/2021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29581709"/>
                  </a:ext>
                </a:extLst>
              </a:tr>
              <a:tr h="256705">
                <a:tc>
                  <a:txBody>
                    <a:bodyPr/>
                    <a:lstStyle/>
                    <a:p>
                      <a:pPr algn="l" fontAlgn="b"/>
                      <a:r>
                        <a:rPr lang="en-US" sz="800" b="0" i="0" u="none" strike="noStrike" dirty="0">
                          <a:solidFill>
                            <a:srgbClr val="000000"/>
                          </a:solidFill>
                          <a:effectLst/>
                          <a:latin typeface="+mj-lt"/>
                          <a:ea typeface="+mn-ea"/>
                          <a:cs typeface="+mn-cs"/>
                        </a:rPr>
                        <a:t>Amendment of Data Migration Solution to Protect </a:t>
                      </a:r>
                      <a:r>
                        <a:rPr lang="en-US" sz="800" b="0" i="0" u="none" strike="noStrike" dirty="0" err="1">
                          <a:solidFill>
                            <a:srgbClr val="000000"/>
                          </a:solidFill>
                          <a:effectLst/>
                          <a:latin typeface="+mj-lt"/>
                          <a:ea typeface="+mn-ea"/>
                          <a:cs typeface="+mn-cs"/>
                        </a:rPr>
                        <a:t>Programme</a:t>
                      </a:r>
                      <a:r>
                        <a:rPr lang="en-US" sz="800" b="0" i="0" u="none" strike="noStrike" dirty="0">
                          <a:solidFill>
                            <a:srgbClr val="000000"/>
                          </a:solidFill>
                          <a:effectLst/>
                          <a:latin typeface="+mj-lt"/>
                          <a:ea typeface="+mn-ea"/>
                          <a:cs typeface="+mn-cs"/>
                        </a:rPr>
                        <a:t> Timescales - Removal of Transition Stage 1 Delta files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CR-D062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£83,490.00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25/02/2021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6307551"/>
                  </a:ext>
                </a:extLst>
              </a:tr>
              <a:tr h="128353">
                <a:tc>
                  <a:txBody>
                    <a:bodyPr/>
                    <a:lstStyle/>
                    <a:p>
                      <a:pPr algn="l" fontAlgn="b"/>
                      <a:r>
                        <a:rPr lang="en-US" sz="800" b="0" i="0" u="none" strike="noStrike">
                          <a:solidFill>
                            <a:srgbClr val="000000"/>
                          </a:solidFill>
                          <a:effectLst/>
                          <a:latin typeface="+mj-lt"/>
                          <a:ea typeface="+mn-ea"/>
                          <a:cs typeface="+mn-cs"/>
                        </a:rPr>
                        <a:t>Change to Management of In-Flight Switches Approach</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CR-D071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15/03/2021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dirty="0">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4782153"/>
                  </a:ext>
                </a:extLst>
              </a:tr>
              <a:tr h="128353">
                <a:tc>
                  <a:txBody>
                    <a:bodyPr/>
                    <a:lstStyle/>
                    <a:p>
                      <a:pPr algn="l" fontAlgn="t"/>
                      <a:r>
                        <a:rPr lang="en-US" sz="800" b="0" i="0" u="none" strike="noStrike">
                          <a:solidFill>
                            <a:srgbClr val="000000"/>
                          </a:solidFill>
                          <a:effectLst/>
                          <a:latin typeface="+mj-lt"/>
                          <a:ea typeface="+mn-ea"/>
                          <a:cs typeface="+mn-cs"/>
                        </a:rPr>
                        <a:t>Increase Cadence of Data cuts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CR-D080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£24,600.00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dirty="0">
                          <a:solidFill>
                            <a:srgbClr val="000000"/>
                          </a:solidFill>
                          <a:effectLst/>
                          <a:latin typeface="+mj-lt"/>
                          <a:ea typeface="+mn-ea"/>
                          <a:cs typeface="+mn-cs"/>
                        </a:rPr>
                        <a:t>10/05/2021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50541801"/>
                  </a:ext>
                </a:extLst>
              </a:tr>
              <a:tr h="128353">
                <a:tc>
                  <a:txBody>
                    <a:bodyPr/>
                    <a:lstStyle/>
                    <a:p>
                      <a:pPr algn="l" fontAlgn="b"/>
                      <a:r>
                        <a:rPr lang="en-US" sz="800" b="0" i="0" u="none" strike="noStrike">
                          <a:solidFill>
                            <a:srgbClr val="000000"/>
                          </a:solidFill>
                          <a:effectLst/>
                          <a:latin typeface="+mj-lt"/>
                          <a:ea typeface="+mn-ea"/>
                          <a:cs typeface="+mn-cs"/>
                        </a:rPr>
                        <a:t>Amendment to Assumptions as a result of analysis undertaken during CP1 v0.4]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CR-D083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dirty="0">
                          <a:solidFill>
                            <a:srgbClr val="000000"/>
                          </a:solidFill>
                          <a:effectLst/>
                          <a:latin typeface="+mj-lt"/>
                          <a:ea typeface="+mn-ea"/>
                          <a:cs typeface="+mn-cs"/>
                        </a:rPr>
                        <a:t>£0.00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24/05/2021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Complete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1576077"/>
                  </a:ext>
                </a:extLst>
              </a:tr>
              <a:tr h="128353">
                <a:tc>
                  <a:txBody>
                    <a:bodyPr/>
                    <a:lstStyle/>
                    <a:p>
                      <a:pPr algn="l" fontAlgn="b"/>
                      <a:r>
                        <a:rPr lang="en-US" sz="800" b="0" i="0" u="none" strike="noStrike">
                          <a:solidFill>
                            <a:srgbClr val="000000"/>
                          </a:solidFill>
                          <a:effectLst/>
                          <a:latin typeface="+mj-lt"/>
                          <a:ea typeface="+mn-ea"/>
                          <a:cs typeface="+mn-cs"/>
                        </a:rPr>
                        <a:t>TT Remediation &amp; Paper-Based Testing Workshop</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CR-D095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£10,000.00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23/08/2021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Complete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9267783"/>
                  </a:ext>
                </a:extLst>
              </a:tr>
              <a:tr h="256705">
                <a:tc>
                  <a:txBody>
                    <a:bodyPr/>
                    <a:lstStyle/>
                    <a:p>
                      <a:pPr algn="l" fontAlgn="b"/>
                      <a:r>
                        <a:rPr lang="en-US" sz="800" b="0" i="0" u="none" strike="noStrike">
                          <a:solidFill>
                            <a:srgbClr val="000000"/>
                          </a:solidFill>
                          <a:effectLst/>
                          <a:latin typeface="+mj-lt"/>
                          <a:ea typeface="+mn-ea"/>
                          <a:cs typeface="+mn-cs"/>
                        </a:rPr>
                        <a:t> Changes to DB4 document; “E2E Transition Plan – Implementation Approach’ to remove the requirement to expose the REL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CR-D105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dirty="0">
                          <a:solidFill>
                            <a:srgbClr val="000000"/>
                          </a:solidFill>
                          <a:effectLst/>
                          <a:latin typeface="+mj-lt"/>
                          <a:ea typeface="+mn-ea"/>
                          <a:cs typeface="+mn-cs"/>
                        </a:rPr>
                        <a:t>31/08/2021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49916139"/>
                  </a:ext>
                </a:extLst>
              </a:tr>
              <a:tr h="128353">
                <a:tc>
                  <a:txBody>
                    <a:bodyPr/>
                    <a:lstStyle/>
                    <a:p>
                      <a:pPr algn="l" fontAlgn="b"/>
                      <a:r>
                        <a:rPr lang="en-GB" sz="800" b="0" i="0" u="none" strike="noStrike">
                          <a:solidFill>
                            <a:srgbClr val="000000"/>
                          </a:solidFill>
                          <a:effectLst/>
                          <a:latin typeface="+mj-lt"/>
                          <a:ea typeface="+mn-ea"/>
                          <a:cs typeface="+mn-cs"/>
                        </a:rPr>
                        <a:t>Additional Regression Testing cycles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CR-D113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£20,000.00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19/11/2021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dirty="0">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0893854"/>
                  </a:ext>
                </a:extLst>
              </a:tr>
              <a:tr h="372256">
                <a:tc>
                  <a:txBody>
                    <a:bodyPr/>
                    <a:lstStyle/>
                    <a:p>
                      <a:pPr marL="0" algn="l" fontAlgn="t"/>
                      <a:r>
                        <a:rPr lang="en-US" sz="800" b="0" i="0" u="none" strike="noStrike" dirty="0">
                          <a:solidFill>
                            <a:srgbClr val="000000"/>
                          </a:solidFill>
                          <a:effectLst/>
                          <a:latin typeface="+mj-lt"/>
                          <a:ea typeface="+mn-ea"/>
                          <a:cs typeface="+mn-cs"/>
                        </a:rPr>
                        <a:t>Amendments to NCD-0008 Data Cleansing Catalogue v1.5 to reflect new updated data cleansing requirements following DA310 analysis of industry data cleansing progress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a:solidFill>
                            <a:srgbClr val="000000"/>
                          </a:solidFill>
                          <a:effectLst/>
                          <a:latin typeface="+mj-lt"/>
                          <a:ea typeface="+mn-ea"/>
                          <a:cs typeface="+mn-cs"/>
                        </a:rPr>
                        <a:t>CR-D115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dirty="0">
                          <a:solidFill>
                            <a:srgbClr val="000000"/>
                          </a:solidFill>
                          <a:effectLst/>
                          <a:latin typeface="+mj-lt"/>
                          <a:ea typeface="+mn-ea"/>
                          <a:cs typeface="+mn-cs"/>
                        </a:rPr>
                        <a:t>25/10/2021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dirty="0">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74170076"/>
                  </a:ext>
                </a:extLst>
              </a:tr>
              <a:tr h="256705">
                <a:tc>
                  <a:txBody>
                    <a:bodyPr/>
                    <a:lstStyle/>
                    <a:p>
                      <a:pPr marL="0" algn="l" fontAlgn="t"/>
                      <a:r>
                        <a:rPr lang="en-US" sz="800" b="0" i="0" u="none" strike="noStrike">
                          <a:solidFill>
                            <a:srgbClr val="000000"/>
                          </a:solidFill>
                          <a:effectLst/>
                          <a:latin typeface="+mj-lt"/>
                          <a:ea typeface="+mn-ea"/>
                          <a:cs typeface="+mn-cs"/>
                        </a:rPr>
                        <a:t>Uplifting the CSS Interface Specification Design document from v8.5 to v8.7 and the CSS Business Data Validation Rules document from v1.2 to v1.3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CR-D134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£15,680.00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dirty="0">
                          <a:solidFill>
                            <a:srgbClr val="000000"/>
                          </a:solidFill>
                          <a:effectLst/>
                          <a:latin typeface="+mj-lt"/>
                          <a:ea typeface="+mn-ea"/>
                          <a:cs typeface="+mn-cs"/>
                        </a:rPr>
                        <a:t>10/03/2022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5997686"/>
                  </a:ext>
                </a:extLst>
              </a:tr>
              <a:tr h="248171">
                <a:tc>
                  <a:txBody>
                    <a:bodyPr/>
                    <a:lstStyle/>
                    <a:p>
                      <a:pPr marL="0" algn="l" fontAlgn="t"/>
                      <a:r>
                        <a:rPr lang="en-US" sz="800" b="0" i="0" u="none" strike="noStrike" dirty="0">
                          <a:solidFill>
                            <a:srgbClr val="000000"/>
                          </a:solidFill>
                          <a:effectLst/>
                          <a:latin typeface="+mj-lt"/>
                          <a:ea typeface="+mn-ea"/>
                          <a:cs typeface="+mn-cs"/>
                        </a:rPr>
                        <a:t>Additional explanatory notes added to Switching Supplier of Last Resort Service Design document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CR-D141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£15,680.00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dirty="0">
                          <a:solidFill>
                            <a:srgbClr val="000000"/>
                          </a:solidFill>
                          <a:effectLst/>
                          <a:latin typeface="+mj-lt"/>
                          <a:ea typeface="+mn-ea"/>
                          <a:cs typeface="+mn-cs"/>
                        </a:rPr>
                        <a:t>20/05/2022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dirty="0">
                          <a:solidFill>
                            <a:srgbClr val="000000"/>
                          </a:solidFill>
                          <a:effectLst/>
                          <a:latin typeface="+mj-lt"/>
                          <a:ea typeface="+mn-ea"/>
                          <a:cs typeface="+mn-cs"/>
                        </a:rPr>
                        <a:t>Pending IA</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5768496"/>
                  </a:ext>
                </a:extLst>
              </a:tr>
            </a:tbl>
          </a:graphicData>
        </a:graphic>
      </p:graphicFrame>
    </p:spTree>
    <p:extLst>
      <p:ext uri="{BB962C8B-B14F-4D97-AF65-F5344CB8AC3E}">
        <p14:creationId xmlns:p14="http://schemas.microsoft.com/office/powerpoint/2010/main" val="2190136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633512" y="-145219"/>
            <a:ext cx="7876975" cy="638401"/>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impacting </a:t>
            </a:r>
            <a:r>
              <a:rPr lang="en-GB" sz="1998" dirty="0" err="1">
                <a:solidFill>
                  <a:schemeClr val="accent1"/>
                </a:solidFill>
                <a:latin typeface="+mn-lt"/>
                <a:cs typeface="Arial"/>
              </a:rPr>
              <a:t>Xoserve</a:t>
            </a:r>
            <a:endParaRPr lang="en-GB" sz="1998" dirty="0">
              <a:solidFill>
                <a:schemeClr val="accent1"/>
              </a:solidFill>
              <a:latin typeface="+mn-lt"/>
              <a:cs typeface="Arial"/>
            </a:endParaRP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ext uri="{D42A27DB-BD31-4B8C-83A1-F6EECF244321}">
                <p14:modId xmlns:p14="http://schemas.microsoft.com/office/powerpoint/2010/main" val="3592281976"/>
              </p:ext>
            </p:extLst>
          </p:nvPr>
        </p:nvGraphicFramePr>
        <p:xfrm>
          <a:off x="0" y="290963"/>
          <a:ext cx="9143999" cy="4852547"/>
        </p:xfrm>
        <a:graphic>
          <a:graphicData uri="http://schemas.openxmlformats.org/drawingml/2006/table">
            <a:tbl>
              <a:tblPr firstRow="1" bandRow="1">
                <a:tableStyleId>{5C22544A-7EE6-4342-B048-85BDC9FD1C3A}</a:tableStyleId>
              </a:tblPr>
              <a:tblGrid>
                <a:gridCol w="4584344">
                  <a:extLst>
                    <a:ext uri="{9D8B030D-6E8A-4147-A177-3AD203B41FA5}">
                      <a16:colId xmlns:a16="http://schemas.microsoft.com/office/drawing/2014/main" val="997061046"/>
                    </a:ext>
                  </a:extLst>
                </a:gridCol>
                <a:gridCol w="658207">
                  <a:extLst>
                    <a:ext uri="{9D8B030D-6E8A-4147-A177-3AD203B41FA5}">
                      <a16:colId xmlns:a16="http://schemas.microsoft.com/office/drawing/2014/main" val="2723771934"/>
                    </a:ext>
                  </a:extLst>
                </a:gridCol>
                <a:gridCol w="1054277">
                  <a:extLst>
                    <a:ext uri="{9D8B030D-6E8A-4147-A177-3AD203B41FA5}">
                      <a16:colId xmlns:a16="http://schemas.microsoft.com/office/drawing/2014/main" val="3830117845"/>
                    </a:ext>
                  </a:extLst>
                </a:gridCol>
                <a:gridCol w="759790">
                  <a:extLst>
                    <a:ext uri="{9D8B030D-6E8A-4147-A177-3AD203B41FA5}">
                      <a16:colId xmlns:a16="http://schemas.microsoft.com/office/drawing/2014/main" val="194189712"/>
                    </a:ext>
                  </a:extLst>
                </a:gridCol>
                <a:gridCol w="2087381">
                  <a:extLst>
                    <a:ext uri="{9D8B030D-6E8A-4147-A177-3AD203B41FA5}">
                      <a16:colId xmlns:a16="http://schemas.microsoft.com/office/drawing/2014/main" val="3065248341"/>
                    </a:ext>
                  </a:extLst>
                </a:gridCol>
              </a:tblGrid>
              <a:tr h="261713">
                <a:tc>
                  <a:txBody>
                    <a:bodyPr/>
                    <a:lstStyle/>
                    <a:p>
                      <a:pPr algn="l" rtl="0" fontAlgn="ctr"/>
                      <a:r>
                        <a:rPr lang="en-GB" sz="800" b="1" i="0" u="none" strike="noStrike" dirty="0">
                          <a:solidFill>
                            <a:srgbClr val="FFFFFF"/>
                          </a:solidFill>
                          <a:effectLst/>
                          <a:latin typeface="+mj-lt"/>
                          <a:cs typeface="Arial" panose="020B0604020202020204" pitchFamily="34" charset="0"/>
                        </a:rPr>
                        <a:t>CR Name</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en-GB" sz="800" b="1" i="0" u="none" strike="noStrike" dirty="0">
                          <a:solidFill>
                            <a:srgbClr val="FFFFFF"/>
                          </a:solidFill>
                          <a:effectLst/>
                          <a:latin typeface="+mj-lt"/>
                          <a:cs typeface="Arial" panose="020B0604020202020204" pitchFamily="34" charset="0"/>
                        </a:rPr>
                        <a:t>CR Ref</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en-US" sz="800" b="1" i="0" u="none" strike="noStrike" dirty="0">
                          <a:solidFill>
                            <a:srgbClr val="FFFFFF"/>
                          </a:solidFill>
                          <a:effectLst/>
                          <a:latin typeface="+mj-lt"/>
                          <a:cs typeface="Arial" panose="020B0604020202020204" pitchFamily="34" charset="0"/>
                        </a:rPr>
                        <a:t>High Level Cost IA Cost</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en-GB" sz="800" b="1" i="0" u="none" strike="noStrike" dirty="0">
                          <a:solidFill>
                            <a:srgbClr val="FFFFFF"/>
                          </a:solidFill>
                          <a:effectLst/>
                          <a:latin typeface="+mj-lt"/>
                          <a:cs typeface="Arial" panose="020B0604020202020204" pitchFamily="34" charset="0"/>
                        </a:rPr>
                        <a:t>Date Raised</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en-GB" sz="800" b="1" i="0" u="none" strike="noStrike" dirty="0">
                          <a:solidFill>
                            <a:srgbClr val="FFFFFF"/>
                          </a:solidFill>
                          <a:effectLst/>
                          <a:latin typeface="+mj-lt"/>
                          <a:cs typeface="Arial" panose="020B0604020202020204" pitchFamily="34" charset="0"/>
                        </a:rPr>
                        <a:t>Status</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128353">
                <a:tc>
                  <a:txBody>
                    <a:bodyPr/>
                    <a:lstStyle/>
                    <a:p>
                      <a:pPr algn="l" fontAlgn="t"/>
                      <a:r>
                        <a:rPr lang="en-GB" sz="800" b="0" i="0" u="none" strike="noStrike" dirty="0">
                          <a:solidFill>
                            <a:srgbClr val="000000"/>
                          </a:solidFill>
                          <a:effectLst/>
                          <a:latin typeface="+mj-lt"/>
                          <a:ea typeface="+mn-ea"/>
                          <a:cs typeface="+mn-cs"/>
                        </a:rPr>
                        <a:t>Programme Plan Re-Baseline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dirty="0">
                          <a:solidFill>
                            <a:srgbClr val="000000"/>
                          </a:solidFill>
                          <a:effectLst/>
                          <a:latin typeface="+mj-lt"/>
                          <a:ea typeface="+mn-ea"/>
                          <a:cs typeface="+mn-cs"/>
                        </a:rPr>
                        <a:t>CR-D002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dirty="0">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dirty="0">
                          <a:solidFill>
                            <a:srgbClr val="000000"/>
                          </a:solidFill>
                          <a:effectLst/>
                          <a:latin typeface="+mj-lt"/>
                          <a:ea typeface="+mn-ea"/>
                          <a:cs typeface="+mn-cs"/>
                        </a:rPr>
                        <a:t>07/11/2019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dirty="0">
                          <a:solidFill>
                            <a:srgbClr val="000000"/>
                          </a:solidFill>
                          <a:effectLst/>
                          <a:latin typeface="+mj-lt"/>
                          <a:ea typeface="+mn-ea"/>
                          <a:cs typeface="+mn-cs"/>
                        </a:rPr>
                        <a:t>Approved - Complete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1528655"/>
                  </a:ext>
                </a:extLst>
              </a:tr>
              <a:tr h="128353">
                <a:tc>
                  <a:txBody>
                    <a:bodyPr/>
                    <a:lstStyle/>
                    <a:p>
                      <a:pPr algn="l" fontAlgn="t"/>
                      <a:r>
                        <a:rPr lang="en-US" sz="800" b="0" i="0" u="none" strike="noStrike">
                          <a:solidFill>
                            <a:srgbClr val="000000"/>
                          </a:solidFill>
                          <a:effectLst/>
                          <a:latin typeface="+mj-lt"/>
                          <a:ea typeface="+mn-ea"/>
                          <a:cs typeface="+mn-cs"/>
                        </a:rPr>
                        <a:t>Updates to the CSS Physical Interface Design (PhID).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CR-D008</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£17,250.00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22/01/2020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30909885"/>
                  </a:ext>
                </a:extLst>
              </a:tr>
              <a:tr h="128353">
                <a:tc>
                  <a:txBody>
                    <a:bodyPr/>
                    <a:lstStyle/>
                    <a:p>
                      <a:pPr algn="l" fontAlgn="t"/>
                      <a:r>
                        <a:rPr lang="en-GB" sz="800" b="0" i="0" u="none" strike="noStrike" dirty="0">
                          <a:solidFill>
                            <a:srgbClr val="000000"/>
                          </a:solidFill>
                          <a:effectLst/>
                          <a:latin typeface="+mj-lt"/>
                          <a:ea typeface="+mn-ea"/>
                          <a:cs typeface="+mn-cs"/>
                        </a:rPr>
                        <a:t>CSS_Exception_Handling_Strategy_v0.2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CR-D014</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dirty="0">
                          <a:solidFill>
                            <a:srgbClr val="000000"/>
                          </a:solidFill>
                          <a:effectLst/>
                          <a:latin typeface="+mj-lt"/>
                          <a:ea typeface="+mn-ea"/>
                          <a:cs typeface="+mn-cs"/>
                        </a:rPr>
                        <a:t>26/02/2020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9927236"/>
                  </a:ext>
                </a:extLst>
              </a:tr>
              <a:tr h="128353">
                <a:tc>
                  <a:txBody>
                    <a:bodyPr/>
                    <a:lstStyle/>
                    <a:p>
                      <a:pPr algn="l" fontAlgn="t"/>
                      <a:r>
                        <a:rPr lang="en-US" sz="800" b="0" i="0" u="none" strike="noStrike" dirty="0" err="1">
                          <a:solidFill>
                            <a:srgbClr val="000000"/>
                          </a:solidFill>
                          <a:effectLst/>
                          <a:latin typeface="+mj-lt"/>
                          <a:ea typeface="+mn-ea"/>
                          <a:cs typeface="+mn-cs"/>
                        </a:rPr>
                        <a:t>Provide_CSS_RegistrationID_to_PUI_and_LPs</a:t>
                      </a:r>
                      <a:endParaRPr lang="en-US" sz="800" b="0" i="0" u="none" strike="noStrike" dirty="0">
                        <a:solidFill>
                          <a:srgbClr val="000000"/>
                        </a:solidFill>
                        <a:effectLst/>
                        <a:latin typeface="+mj-lt"/>
                        <a:ea typeface="+mn-ea"/>
                        <a:cs typeface="+mn-cs"/>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CR-D016</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£12,643.00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07/08/2020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57258831"/>
                  </a:ext>
                </a:extLst>
              </a:tr>
              <a:tr h="128353">
                <a:tc>
                  <a:txBody>
                    <a:bodyPr/>
                    <a:lstStyle/>
                    <a:p>
                      <a:pPr algn="l" fontAlgn="t"/>
                      <a:r>
                        <a:rPr lang="en-US" sz="800" b="0" i="0" u="none" strike="noStrike" dirty="0" err="1">
                          <a:solidFill>
                            <a:srgbClr val="000000"/>
                          </a:solidFill>
                          <a:effectLst/>
                          <a:latin typeface="+mj-lt"/>
                          <a:ea typeface="+mn-ea"/>
                          <a:cs typeface="+mn-cs"/>
                        </a:rPr>
                        <a:t>Licence</a:t>
                      </a:r>
                      <a:r>
                        <a:rPr lang="en-US" sz="800" b="0" i="0" u="none" strike="noStrike" dirty="0">
                          <a:solidFill>
                            <a:srgbClr val="000000"/>
                          </a:solidFill>
                          <a:effectLst/>
                          <a:latin typeface="+mj-lt"/>
                          <a:ea typeface="+mn-ea"/>
                          <a:cs typeface="+mn-cs"/>
                        </a:rPr>
                        <a:t> Exempt Network Customer Identifier – ABACUS Data Model update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CR-E51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29/10/2019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Complete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9646371"/>
                  </a:ext>
                </a:extLst>
              </a:tr>
              <a:tr h="128353">
                <a:tc>
                  <a:txBody>
                    <a:bodyPr/>
                    <a:lstStyle/>
                    <a:p>
                      <a:pPr algn="l" fontAlgn="t"/>
                      <a:r>
                        <a:rPr lang="en-US" sz="800" b="0" i="0" u="none" strike="noStrike" dirty="0">
                          <a:solidFill>
                            <a:srgbClr val="000000"/>
                          </a:solidFill>
                          <a:effectLst/>
                          <a:latin typeface="+mj-lt"/>
                          <a:ea typeface="+mn-ea"/>
                          <a:cs typeface="+mn-cs"/>
                        </a:rPr>
                        <a:t>Amendments to the DMS artefact suite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£6,500.00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16/03/2020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7945083"/>
                  </a:ext>
                </a:extLst>
              </a:tr>
              <a:tr h="128353">
                <a:tc>
                  <a:txBody>
                    <a:bodyPr/>
                    <a:lstStyle/>
                    <a:p>
                      <a:pPr algn="l" fontAlgn="t"/>
                      <a:r>
                        <a:rPr lang="en-US" sz="800" b="0" i="0" u="none" strike="noStrike">
                          <a:solidFill>
                            <a:srgbClr val="000000"/>
                          </a:solidFill>
                          <a:effectLst/>
                          <a:latin typeface="+mj-lt"/>
                          <a:ea typeface="+mn-ea"/>
                          <a:cs typeface="+mn-cs"/>
                        </a:rPr>
                        <a:t>Migration of Terminated Gas RMPS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CR-D022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10/06/2020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2668744"/>
                  </a:ext>
                </a:extLst>
              </a:tr>
              <a:tr h="248172">
                <a:tc>
                  <a:txBody>
                    <a:bodyPr/>
                    <a:lstStyle/>
                    <a:p>
                      <a:pPr algn="l" fontAlgn="t"/>
                      <a:r>
                        <a:rPr lang="en-US" sz="800" b="0" i="0" u="none" strike="noStrike" dirty="0">
                          <a:solidFill>
                            <a:srgbClr val="000000"/>
                          </a:solidFill>
                          <a:effectLst/>
                          <a:latin typeface="+mj-lt"/>
                          <a:ea typeface="+mn-ea"/>
                          <a:cs typeface="+mn-cs"/>
                        </a:rPr>
                        <a:t>Amendments to the NC-0079 for REL (Retail Energy Location) Data Migration and Reconciliation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CR-D024</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£20,000.00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06/07/2020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97033543"/>
                  </a:ext>
                </a:extLst>
              </a:tr>
              <a:tr h="128353">
                <a:tc>
                  <a:txBody>
                    <a:bodyPr/>
                    <a:lstStyle/>
                    <a:p>
                      <a:pPr algn="l" fontAlgn="b"/>
                      <a:r>
                        <a:rPr lang="en-GB" sz="800" b="0" i="0" u="none" strike="noStrike" dirty="0">
                          <a:solidFill>
                            <a:srgbClr val="000000"/>
                          </a:solidFill>
                          <a:effectLst/>
                          <a:latin typeface="+mj-lt"/>
                          <a:ea typeface="+mn-ea"/>
                          <a:cs typeface="+mn-cs"/>
                        </a:rPr>
                        <a:t>DMS - PHID Alignment Parties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CR-D026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06/07/2020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2077588"/>
                  </a:ext>
                </a:extLst>
              </a:tr>
              <a:tr h="128353">
                <a:tc>
                  <a:txBody>
                    <a:bodyPr/>
                    <a:lstStyle/>
                    <a:p>
                      <a:pPr algn="l" fontAlgn="b"/>
                      <a:r>
                        <a:rPr lang="en-US" sz="800" b="0" i="0" u="none" strike="noStrike" dirty="0">
                          <a:solidFill>
                            <a:srgbClr val="000000"/>
                          </a:solidFill>
                          <a:effectLst/>
                          <a:latin typeface="+mj-lt"/>
                          <a:ea typeface="+mn-ea"/>
                          <a:cs typeface="+mn-cs"/>
                        </a:rPr>
                        <a:t>Request For a New or Upgraded DMT Environment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CR-D027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£256,009.00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07/08/2020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53703546"/>
                  </a:ext>
                </a:extLst>
              </a:tr>
              <a:tr h="128353">
                <a:tc>
                  <a:txBody>
                    <a:bodyPr/>
                    <a:lstStyle/>
                    <a:p>
                      <a:pPr algn="l" fontAlgn="b"/>
                      <a:r>
                        <a:rPr lang="en-US" sz="800" b="0" i="0" u="none" strike="noStrike" dirty="0">
                          <a:solidFill>
                            <a:srgbClr val="000000"/>
                          </a:solidFill>
                          <a:effectLst/>
                          <a:latin typeface="+mj-lt"/>
                          <a:ea typeface="+mn-ea"/>
                          <a:cs typeface="+mn-cs"/>
                        </a:rPr>
                        <a:t>Enable TLS connection pooling for all directly connected parties to CSS]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CR-D028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£2,500.00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13/07/2020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5974469"/>
                  </a:ext>
                </a:extLst>
              </a:tr>
              <a:tr h="128353">
                <a:tc>
                  <a:txBody>
                    <a:bodyPr/>
                    <a:lstStyle/>
                    <a:p>
                      <a:pPr algn="l" fontAlgn="b"/>
                      <a:r>
                        <a:rPr lang="en-GB" sz="800" b="0" i="0" u="none" strike="noStrike" dirty="0">
                          <a:solidFill>
                            <a:srgbClr val="000000"/>
                          </a:solidFill>
                          <a:effectLst/>
                          <a:latin typeface="+mj-lt"/>
                          <a:ea typeface="+mn-ea"/>
                          <a:cs typeface="+mn-cs"/>
                        </a:rPr>
                        <a:t>Message Header Format for PKI Certificate Identification]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CR-D029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£2,500.00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13/07/2020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dirty="0">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53742555"/>
                  </a:ext>
                </a:extLst>
              </a:tr>
              <a:tr h="128353">
                <a:tc>
                  <a:txBody>
                    <a:bodyPr/>
                    <a:lstStyle/>
                    <a:p>
                      <a:pPr algn="l" fontAlgn="b"/>
                      <a:r>
                        <a:rPr lang="en-US" sz="800" b="0" i="0" u="none" strike="noStrike" dirty="0">
                          <a:solidFill>
                            <a:srgbClr val="000000"/>
                          </a:solidFill>
                          <a:effectLst/>
                          <a:latin typeface="+mj-lt"/>
                          <a:ea typeface="+mn-ea"/>
                          <a:cs typeface="+mn-cs"/>
                        </a:rPr>
                        <a:t>SIT Functional Test Re Plan  Enabling Parallel Testing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CR-D030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£56,000.00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20/07/2020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3898194"/>
                  </a:ext>
                </a:extLst>
              </a:tr>
              <a:tr h="128353">
                <a:tc>
                  <a:txBody>
                    <a:bodyPr/>
                    <a:lstStyle/>
                    <a:p>
                      <a:pPr algn="l" fontAlgn="b"/>
                      <a:r>
                        <a:rPr lang="fr-FR" sz="800" b="0" i="0" u="none" strike="noStrike" dirty="0" err="1">
                          <a:solidFill>
                            <a:srgbClr val="000000"/>
                          </a:solidFill>
                          <a:effectLst/>
                          <a:latin typeface="+mj-lt"/>
                          <a:ea typeface="+mn-ea"/>
                          <a:cs typeface="+mn-cs"/>
                        </a:rPr>
                        <a:t>DM_Validation</a:t>
                      </a:r>
                      <a:r>
                        <a:rPr lang="fr-FR" sz="800" b="0" i="0" u="none" strike="noStrike" dirty="0">
                          <a:solidFill>
                            <a:srgbClr val="000000"/>
                          </a:solidFill>
                          <a:effectLst/>
                          <a:latin typeface="+mj-lt"/>
                          <a:ea typeface="+mn-ea"/>
                          <a:cs typeface="+mn-cs"/>
                        </a:rPr>
                        <a:t> </a:t>
                      </a:r>
                      <a:r>
                        <a:rPr lang="fr-FR" sz="800" b="0" i="0" u="none" strike="noStrike" dirty="0" err="1">
                          <a:solidFill>
                            <a:srgbClr val="000000"/>
                          </a:solidFill>
                          <a:effectLst/>
                          <a:latin typeface="+mj-lt"/>
                          <a:ea typeface="+mn-ea"/>
                          <a:cs typeface="+mn-cs"/>
                        </a:rPr>
                        <a:t>Catalogue_Shipper_Effective_Date_Change</a:t>
                      </a:r>
                      <a:r>
                        <a:rPr lang="fr-FR" sz="800" b="0" i="0" u="none" strike="noStrike" dirty="0">
                          <a:solidFill>
                            <a:srgbClr val="000000"/>
                          </a:solidFill>
                          <a:effectLst/>
                          <a:latin typeface="+mj-lt"/>
                          <a:ea typeface="+mn-ea"/>
                          <a:cs typeface="+mn-cs"/>
                        </a:rPr>
                        <a:t>_</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CR-D032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03/08/2020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11377997"/>
                  </a:ext>
                </a:extLst>
              </a:tr>
              <a:tr h="128353">
                <a:tc>
                  <a:txBody>
                    <a:bodyPr/>
                    <a:lstStyle/>
                    <a:p>
                      <a:pPr algn="l" fontAlgn="b"/>
                      <a:r>
                        <a:rPr lang="en-GB" sz="800" b="0" i="0" u="none" strike="noStrike" dirty="0">
                          <a:solidFill>
                            <a:srgbClr val="000000"/>
                          </a:solidFill>
                          <a:effectLst/>
                          <a:latin typeface="+mj-lt"/>
                          <a:ea typeface="+mn-ea"/>
                          <a:cs typeface="+mn-cs"/>
                        </a:rPr>
                        <a:t>Compression During Data Migration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CR-D034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£500.00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09/09/2020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2708138"/>
                  </a:ext>
                </a:extLst>
              </a:tr>
              <a:tr h="128353">
                <a:tc>
                  <a:txBody>
                    <a:bodyPr/>
                    <a:lstStyle/>
                    <a:p>
                      <a:pPr algn="l" fontAlgn="b"/>
                      <a:r>
                        <a:rPr lang="en-US" sz="800" b="0" i="0" u="none" strike="noStrike">
                          <a:solidFill>
                            <a:srgbClr val="000000"/>
                          </a:solidFill>
                          <a:effectLst/>
                          <a:latin typeface="+mj-lt"/>
                          <a:ea typeface="+mn-ea"/>
                          <a:cs typeface="+mn-cs"/>
                        </a:rPr>
                        <a:t>Uplift to the CSS Interface Specifications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CR-D038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£70,000.00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dirty="0">
                          <a:solidFill>
                            <a:srgbClr val="000000"/>
                          </a:solidFill>
                          <a:effectLst/>
                          <a:latin typeface="+mj-lt"/>
                          <a:ea typeface="+mn-ea"/>
                          <a:cs typeface="+mn-cs"/>
                        </a:rPr>
                        <a:t>07/10/2020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19725783"/>
                  </a:ext>
                </a:extLst>
              </a:tr>
              <a:tr h="128353">
                <a:tc>
                  <a:txBody>
                    <a:bodyPr/>
                    <a:lstStyle/>
                    <a:p>
                      <a:pPr algn="l" fontAlgn="b"/>
                      <a:r>
                        <a:rPr lang="en-US" sz="800" b="0" i="0" u="none" strike="noStrike">
                          <a:solidFill>
                            <a:srgbClr val="000000"/>
                          </a:solidFill>
                          <a:effectLst/>
                          <a:latin typeface="+mj-lt"/>
                          <a:ea typeface="+mn-ea"/>
                          <a:cs typeface="+mn-cs"/>
                        </a:rPr>
                        <a:t>Uplift to Business Data Validation Rules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CR-D039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£20,000.00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25/09/2020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3325048"/>
                  </a:ext>
                </a:extLst>
              </a:tr>
              <a:tr h="128353">
                <a:tc>
                  <a:txBody>
                    <a:bodyPr/>
                    <a:lstStyle/>
                    <a:p>
                      <a:pPr algn="l" fontAlgn="b"/>
                      <a:r>
                        <a:rPr lang="en-GB" sz="800" b="0" i="0" u="none" strike="noStrike" dirty="0">
                          <a:solidFill>
                            <a:srgbClr val="000000"/>
                          </a:solidFill>
                          <a:effectLst/>
                          <a:latin typeface="+mj-lt"/>
                          <a:ea typeface="+mn-ea"/>
                          <a:cs typeface="+mn-cs"/>
                        </a:rPr>
                        <a:t>Programme Plan Re-Baseline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CR-D042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£14,913,000.00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28/09/2020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00169379"/>
                  </a:ext>
                </a:extLst>
              </a:tr>
              <a:tr h="128353">
                <a:tc>
                  <a:txBody>
                    <a:bodyPr/>
                    <a:lstStyle/>
                    <a:p>
                      <a:pPr algn="l" fontAlgn="b"/>
                      <a:r>
                        <a:rPr lang="en-US" sz="800" b="0" i="0" u="none" strike="noStrike" dirty="0">
                          <a:solidFill>
                            <a:srgbClr val="000000"/>
                          </a:solidFill>
                          <a:effectLst/>
                          <a:latin typeface="+mj-lt"/>
                          <a:ea typeface="+mn-ea"/>
                          <a:cs typeface="+mn-cs"/>
                        </a:rPr>
                        <a:t>Changes to Support Energy Company Data</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CR-D059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£37,500.00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03/08/2021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29581709"/>
                  </a:ext>
                </a:extLst>
              </a:tr>
              <a:tr h="256705">
                <a:tc>
                  <a:txBody>
                    <a:bodyPr/>
                    <a:lstStyle/>
                    <a:p>
                      <a:pPr algn="l" fontAlgn="b"/>
                      <a:r>
                        <a:rPr lang="en-US" sz="800" b="0" i="0" u="none" strike="noStrike" dirty="0">
                          <a:solidFill>
                            <a:srgbClr val="000000"/>
                          </a:solidFill>
                          <a:effectLst/>
                          <a:latin typeface="+mj-lt"/>
                          <a:ea typeface="+mn-ea"/>
                          <a:cs typeface="+mn-cs"/>
                        </a:rPr>
                        <a:t>Amendment of Data Migration Solution to Protect </a:t>
                      </a:r>
                      <a:r>
                        <a:rPr lang="en-US" sz="800" b="0" i="0" u="none" strike="noStrike" dirty="0" err="1">
                          <a:solidFill>
                            <a:srgbClr val="000000"/>
                          </a:solidFill>
                          <a:effectLst/>
                          <a:latin typeface="+mj-lt"/>
                          <a:ea typeface="+mn-ea"/>
                          <a:cs typeface="+mn-cs"/>
                        </a:rPr>
                        <a:t>Programme</a:t>
                      </a:r>
                      <a:r>
                        <a:rPr lang="en-US" sz="800" b="0" i="0" u="none" strike="noStrike" dirty="0">
                          <a:solidFill>
                            <a:srgbClr val="000000"/>
                          </a:solidFill>
                          <a:effectLst/>
                          <a:latin typeface="+mj-lt"/>
                          <a:ea typeface="+mn-ea"/>
                          <a:cs typeface="+mn-cs"/>
                        </a:rPr>
                        <a:t> Timescales - Removal of Transition Stage 1 Delta files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CR-D062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£83,490.00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25/02/2021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dirty="0">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6307551"/>
                  </a:ext>
                </a:extLst>
              </a:tr>
              <a:tr h="128353">
                <a:tc>
                  <a:txBody>
                    <a:bodyPr/>
                    <a:lstStyle/>
                    <a:p>
                      <a:pPr algn="l" fontAlgn="b"/>
                      <a:r>
                        <a:rPr lang="en-US" sz="800" b="0" i="0" u="none" strike="noStrike">
                          <a:solidFill>
                            <a:srgbClr val="000000"/>
                          </a:solidFill>
                          <a:effectLst/>
                          <a:latin typeface="+mj-lt"/>
                          <a:ea typeface="+mn-ea"/>
                          <a:cs typeface="+mn-cs"/>
                        </a:rPr>
                        <a:t>Change to Management of In-Flight Switches Approach</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CR-D071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15/03/2021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dirty="0">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4782153"/>
                  </a:ext>
                </a:extLst>
              </a:tr>
              <a:tr h="128353">
                <a:tc>
                  <a:txBody>
                    <a:bodyPr/>
                    <a:lstStyle/>
                    <a:p>
                      <a:pPr algn="l" fontAlgn="t"/>
                      <a:r>
                        <a:rPr lang="en-US" sz="800" b="0" i="0" u="none" strike="noStrike" dirty="0">
                          <a:solidFill>
                            <a:srgbClr val="000000"/>
                          </a:solidFill>
                          <a:effectLst/>
                          <a:latin typeface="+mj-lt"/>
                          <a:ea typeface="+mn-ea"/>
                          <a:cs typeface="+mn-cs"/>
                        </a:rPr>
                        <a:t>Increase Cadence of Data cuts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CR-D080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n-GB" sz="800" b="0" i="0" u="none" strike="noStrike">
                          <a:solidFill>
                            <a:srgbClr val="000000"/>
                          </a:solidFill>
                          <a:effectLst/>
                          <a:latin typeface="+mj-lt"/>
                          <a:ea typeface="+mn-ea"/>
                          <a:cs typeface="+mn-cs"/>
                        </a:rPr>
                        <a:t>£24,600.00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dirty="0">
                          <a:solidFill>
                            <a:srgbClr val="000000"/>
                          </a:solidFill>
                          <a:effectLst/>
                          <a:latin typeface="+mj-lt"/>
                          <a:ea typeface="+mn-ea"/>
                          <a:cs typeface="+mn-cs"/>
                        </a:rPr>
                        <a:t>10/05/2021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GB" sz="800" b="0" i="0" u="none" strike="noStrike">
                          <a:solidFill>
                            <a:srgbClr val="000000"/>
                          </a:solidFill>
                          <a:effectLst/>
                          <a:latin typeface="+mj-lt"/>
                          <a:ea typeface="+mn-ea"/>
                          <a:cs typeface="+mn-cs"/>
                        </a:rPr>
                        <a:t>Approved - Internal CR Created</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50541801"/>
                  </a:ext>
                </a:extLst>
              </a:tr>
              <a:tr h="128353">
                <a:tc>
                  <a:txBody>
                    <a:bodyPr/>
                    <a:lstStyle/>
                    <a:p>
                      <a:pPr algn="l" fontAlgn="b"/>
                      <a:r>
                        <a:rPr lang="en-US" sz="800" b="0" i="0" u="none" strike="noStrike" dirty="0">
                          <a:solidFill>
                            <a:srgbClr val="000000"/>
                          </a:solidFill>
                          <a:effectLst/>
                          <a:latin typeface="+mj-lt"/>
                          <a:ea typeface="+mn-ea"/>
                          <a:cs typeface="+mn-cs"/>
                        </a:rPr>
                        <a:t>Amendment to Assumptions as a result of analysis undertaken during CP1 v0.4]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CR-D083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24/05/2021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dirty="0">
                          <a:solidFill>
                            <a:srgbClr val="000000"/>
                          </a:solidFill>
                          <a:effectLst/>
                          <a:latin typeface="+mj-lt"/>
                          <a:ea typeface="+mn-ea"/>
                          <a:cs typeface="+mn-cs"/>
                        </a:rPr>
                        <a:t>Approved - Complete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1576077"/>
                  </a:ext>
                </a:extLst>
              </a:tr>
              <a:tr h="128353">
                <a:tc>
                  <a:txBody>
                    <a:bodyPr/>
                    <a:lstStyle/>
                    <a:p>
                      <a:pPr algn="l" fontAlgn="b"/>
                      <a:r>
                        <a:rPr lang="en-US" sz="800" b="0" i="0" u="none" strike="noStrike" dirty="0">
                          <a:solidFill>
                            <a:srgbClr val="000000"/>
                          </a:solidFill>
                          <a:effectLst/>
                          <a:latin typeface="+mj-lt"/>
                          <a:ea typeface="+mn-ea"/>
                          <a:cs typeface="+mn-cs"/>
                        </a:rPr>
                        <a:t>TT Remediation &amp; Paper-Based Testing Workshop</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CR-D095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£10,000.00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23/08/2021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Approved - Complete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9267783"/>
                  </a:ext>
                </a:extLst>
              </a:tr>
              <a:tr h="256705">
                <a:tc>
                  <a:txBody>
                    <a:bodyPr/>
                    <a:lstStyle/>
                    <a:p>
                      <a:pPr algn="l" fontAlgn="b"/>
                      <a:r>
                        <a:rPr lang="en-US" sz="800" b="0" i="0" u="none" strike="noStrike" dirty="0">
                          <a:solidFill>
                            <a:srgbClr val="000000"/>
                          </a:solidFill>
                          <a:effectLst/>
                          <a:latin typeface="+mj-lt"/>
                          <a:ea typeface="+mn-ea"/>
                          <a:cs typeface="+mn-cs"/>
                        </a:rPr>
                        <a:t> Changes to DB4 document; “E2E Transition Plan – Implementation Approach’ to remove the requirement to expose the REL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CR-D105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dirty="0">
                          <a:solidFill>
                            <a:srgbClr val="000000"/>
                          </a:solidFill>
                          <a:effectLst/>
                          <a:latin typeface="+mj-lt"/>
                          <a:ea typeface="+mn-ea"/>
                          <a:cs typeface="+mn-cs"/>
                        </a:rPr>
                        <a:t>31/08/2021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dirty="0">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49916139"/>
                  </a:ext>
                </a:extLst>
              </a:tr>
              <a:tr h="128353">
                <a:tc>
                  <a:txBody>
                    <a:bodyPr/>
                    <a:lstStyle/>
                    <a:p>
                      <a:pPr algn="l" fontAlgn="b"/>
                      <a:r>
                        <a:rPr lang="en-GB" sz="800" b="0" i="0" u="none" strike="noStrike">
                          <a:solidFill>
                            <a:srgbClr val="000000"/>
                          </a:solidFill>
                          <a:effectLst/>
                          <a:latin typeface="+mj-lt"/>
                          <a:ea typeface="+mn-ea"/>
                          <a:cs typeface="+mn-cs"/>
                        </a:rPr>
                        <a:t>Additional Regression Testing cycles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CR-D113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GB" sz="800" b="0" i="0" u="none" strike="noStrike">
                          <a:solidFill>
                            <a:srgbClr val="000000"/>
                          </a:solidFill>
                          <a:effectLst/>
                          <a:latin typeface="+mj-lt"/>
                          <a:ea typeface="+mn-ea"/>
                          <a:cs typeface="+mn-cs"/>
                        </a:rPr>
                        <a:t>£20,000.00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mj-lt"/>
                          <a:ea typeface="+mn-ea"/>
                          <a:cs typeface="+mn-cs"/>
                        </a:rPr>
                        <a:t>19/11/2021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dirty="0">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0893854"/>
                  </a:ext>
                </a:extLst>
              </a:tr>
              <a:tr h="372256">
                <a:tc>
                  <a:txBody>
                    <a:bodyPr/>
                    <a:lstStyle/>
                    <a:p>
                      <a:pPr marL="0" algn="l" fontAlgn="t"/>
                      <a:r>
                        <a:rPr lang="en-US" sz="800" b="0" i="0" u="none" strike="noStrike" dirty="0">
                          <a:solidFill>
                            <a:srgbClr val="000000"/>
                          </a:solidFill>
                          <a:effectLst/>
                          <a:latin typeface="+mj-lt"/>
                          <a:ea typeface="+mn-ea"/>
                          <a:cs typeface="+mn-cs"/>
                        </a:rPr>
                        <a:t>Amendments to NCD-0008 Data Cleansing Catalogue v1.5 to reflect new updated data cleansing requirements following DA310 analysis of industry data cleansing progress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a:solidFill>
                            <a:srgbClr val="000000"/>
                          </a:solidFill>
                          <a:effectLst/>
                          <a:latin typeface="+mj-lt"/>
                          <a:ea typeface="+mn-ea"/>
                          <a:cs typeface="+mn-cs"/>
                        </a:rPr>
                        <a:t>CR-D115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dirty="0">
                          <a:solidFill>
                            <a:srgbClr val="000000"/>
                          </a:solidFill>
                          <a:effectLst/>
                          <a:latin typeface="+mj-lt"/>
                          <a:ea typeface="+mn-ea"/>
                          <a:cs typeface="+mn-cs"/>
                        </a:rPr>
                        <a:t>25/10/2021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dirty="0">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74170076"/>
                  </a:ext>
                </a:extLst>
              </a:tr>
              <a:tr h="256705">
                <a:tc>
                  <a:txBody>
                    <a:bodyPr/>
                    <a:lstStyle/>
                    <a:p>
                      <a:pPr marL="0" algn="l" fontAlgn="t"/>
                      <a:r>
                        <a:rPr lang="en-US" sz="800" b="0" i="0" u="none" strike="noStrike" dirty="0">
                          <a:solidFill>
                            <a:srgbClr val="000000"/>
                          </a:solidFill>
                          <a:effectLst/>
                          <a:latin typeface="+mj-lt"/>
                          <a:ea typeface="+mn-ea"/>
                          <a:cs typeface="+mn-cs"/>
                        </a:rPr>
                        <a:t>Uplifting the CSS Interface Specification Design document from v8.5 to v8.7 and the CSS Business Data Validation Rules document from v1.2 to v1.3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CR-D134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£15,680.00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dirty="0">
                          <a:solidFill>
                            <a:srgbClr val="000000"/>
                          </a:solidFill>
                          <a:effectLst/>
                          <a:latin typeface="+mj-lt"/>
                          <a:ea typeface="+mn-ea"/>
                          <a:cs typeface="+mn-cs"/>
                        </a:rPr>
                        <a:t>10/03/2022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dirty="0">
                          <a:solidFill>
                            <a:srgbClr val="000000"/>
                          </a:solidFill>
                          <a:effectLst/>
                          <a:latin typeface="+mj-lt"/>
                          <a:ea typeface="+mn-ea"/>
                          <a:cs typeface="+mn-cs"/>
                        </a:rPr>
                        <a:t>Approved - Internal CR Created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5997686"/>
                  </a:ext>
                </a:extLst>
              </a:tr>
              <a:tr h="248172">
                <a:tc>
                  <a:txBody>
                    <a:bodyPr/>
                    <a:lstStyle/>
                    <a:p>
                      <a:pPr marL="0" algn="l" fontAlgn="t"/>
                      <a:r>
                        <a:rPr lang="en-US" sz="800" b="0" i="0" u="none" strike="noStrike" dirty="0">
                          <a:solidFill>
                            <a:srgbClr val="000000"/>
                          </a:solidFill>
                          <a:effectLst/>
                          <a:latin typeface="+mj-lt"/>
                          <a:ea typeface="+mn-ea"/>
                          <a:cs typeface="+mn-cs"/>
                        </a:rPr>
                        <a:t>Additional explanatory notes added to Switching Supplier of Last Resort Service Design document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CR-D141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£15,680.00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dirty="0">
                          <a:solidFill>
                            <a:srgbClr val="000000"/>
                          </a:solidFill>
                          <a:effectLst/>
                          <a:latin typeface="+mj-lt"/>
                          <a:ea typeface="+mn-ea"/>
                          <a:cs typeface="+mn-cs"/>
                        </a:rPr>
                        <a:t>20/05/2022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fontAlgn="t"/>
                      <a:r>
                        <a:rPr lang="en-GB" sz="800" b="0" i="0" u="none" strike="noStrike" dirty="0">
                          <a:solidFill>
                            <a:srgbClr val="000000"/>
                          </a:solidFill>
                          <a:effectLst/>
                          <a:latin typeface="+mj-lt"/>
                          <a:ea typeface="+mn-ea"/>
                          <a:cs typeface="+mn-cs"/>
                        </a:rPr>
                        <a:t>Pending IA</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5768496"/>
                  </a:ext>
                </a:extLst>
              </a:tr>
            </a:tbl>
          </a:graphicData>
        </a:graphic>
      </p:graphicFrame>
    </p:spTree>
    <p:extLst>
      <p:ext uri="{BB962C8B-B14F-4D97-AF65-F5344CB8AC3E}">
        <p14:creationId xmlns:p14="http://schemas.microsoft.com/office/powerpoint/2010/main" val="645885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not impacting </a:t>
            </a:r>
            <a:r>
              <a:rPr lang="en-GB" sz="1998" dirty="0" err="1">
                <a:solidFill>
                  <a:schemeClr val="accent1"/>
                </a:solidFill>
                <a:latin typeface="+mn-lt"/>
                <a:cs typeface="Arial"/>
              </a:rPr>
              <a:t>Xoserve</a:t>
            </a:r>
            <a:r>
              <a:rPr lang="en-GB" sz="1998" dirty="0">
                <a:solidFill>
                  <a:schemeClr val="accent1"/>
                </a:solidFill>
                <a:latin typeface="+mn-lt"/>
                <a:cs typeface="Arial"/>
              </a:rPr>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ext uri="{D42A27DB-BD31-4B8C-83A1-F6EECF244321}">
                <p14:modId xmlns:p14="http://schemas.microsoft.com/office/powerpoint/2010/main" val="3239616312"/>
              </p:ext>
            </p:extLst>
          </p:nvPr>
        </p:nvGraphicFramePr>
        <p:xfrm>
          <a:off x="5638" y="304897"/>
          <a:ext cx="9132724" cy="4841540"/>
        </p:xfrm>
        <a:graphic>
          <a:graphicData uri="http://schemas.openxmlformats.org/drawingml/2006/table">
            <a:tbl>
              <a:tblPr firstRow="1" bandRow="1">
                <a:tableStyleId>{5C22544A-7EE6-4342-B048-85BDC9FD1C3A}</a:tableStyleId>
              </a:tblPr>
              <a:tblGrid>
                <a:gridCol w="5734501">
                  <a:extLst>
                    <a:ext uri="{9D8B030D-6E8A-4147-A177-3AD203B41FA5}">
                      <a16:colId xmlns:a16="http://schemas.microsoft.com/office/drawing/2014/main" val="997061046"/>
                    </a:ext>
                  </a:extLst>
                </a:gridCol>
                <a:gridCol w="630088">
                  <a:extLst>
                    <a:ext uri="{9D8B030D-6E8A-4147-A177-3AD203B41FA5}">
                      <a16:colId xmlns:a16="http://schemas.microsoft.com/office/drawing/2014/main" val="2723771934"/>
                    </a:ext>
                  </a:extLst>
                </a:gridCol>
                <a:gridCol w="877874">
                  <a:extLst>
                    <a:ext uri="{9D8B030D-6E8A-4147-A177-3AD203B41FA5}">
                      <a16:colId xmlns:a16="http://schemas.microsoft.com/office/drawing/2014/main" val="194189712"/>
                    </a:ext>
                  </a:extLst>
                </a:gridCol>
                <a:gridCol w="1890261">
                  <a:extLst>
                    <a:ext uri="{9D8B030D-6E8A-4147-A177-3AD203B41FA5}">
                      <a16:colId xmlns:a16="http://schemas.microsoft.com/office/drawing/2014/main" val="3065248341"/>
                    </a:ext>
                  </a:extLst>
                </a:gridCol>
              </a:tblGrid>
              <a:tr h="178100">
                <a:tc>
                  <a:txBody>
                    <a:bodyPr/>
                    <a:lstStyle/>
                    <a:p>
                      <a:pPr algn="ctr" rtl="0" fontAlgn="ctr"/>
                      <a:r>
                        <a:rPr lang="en-GB" sz="700" b="1" i="0" u="none" strike="noStrike" dirty="0">
                          <a:solidFill>
                            <a:srgbClr val="FFFFFF"/>
                          </a:solidFill>
                          <a:effectLst/>
                          <a:latin typeface="+mj-lt"/>
                          <a:cs typeface="Arial" panose="020B0604020202020204" pitchFamily="34" charset="0"/>
                        </a:rPr>
                        <a:t>CR Name</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GB" sz="700" b="1" i="0" u="none" strike="noStrike" dirty="0">
                          <a:solidFill>
                            <a:srgbClr val="FFFFFF"/>
                          </a:solidFill>
                          <a:effectLst/>
                          <a:latin typeface="+mj-lt"/>
                          <a:cs typeface="Arial" panose="020B0604020202020204" pitchFamily="34" charset="0"/>
                        </a:rPr>
                        <a:t>CR Ref</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GB" sz="700" b="1" i="0" u="none" strike="noStrike" dirty="0">
                          <a:solidFill>
                            <a:srgbClr val="FFFFFF"/>
                          </a:solidFill>
                          <a:effectLst/>
                          <a:latin typeface="+mj-lt"/>
                          <a:cs typeface="Arial" panose="020B0604020202020204" pitchFamily="34" charset="0"/>
                        </a:rPr>
                        <a:t>Date Raised</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GB" sz="700" b="1" i="0" u="none" strike="noStrike" dirty="0">
                          <a:solidFill>
                            <a:srgbClr val="FFFFFF"/>
                          </a:solidFill>
                          <a:effectLst/>
                          <a:latin typeface="+mj-lt"/>
                          <a:cs typeface="Arial" panose="020B0604020202020204" pitchFamily="34" charset="0"/>
                        </a:rPr>
                        <a:t>Status</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136991">
                <a:tc>
                  <a:txBody>
                    <a:bodyPr/>
                    <a:lstStyle/>
                    <a:p>
                      <a:pPr marL="0" algn="l" fontAlgn="t"/>
                      <a:r>
                        <a:rPr lang="it-IT" sz="900" b="0" i="0" u="none" strike="noStrike" dirty="0">
                          <a:solidFill>
                            <a:srgbClr val="000000"/>
                          </a:solidFill>
                          <a:effectLst/>
                          <a:latin typeface="+mj-lt"/>
                          <a:ea typeface="+mn-ea"/>
                          <a:cs typeface="+mn-cs"/>
                        </a:rPr>
                        <a:t>Non_Mandatory_MPAS_Metered_Indicator_v0.4</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dirty="0">
                          <a:solidFill>
                            <a:srgbClr val="000000"/>
                          </a:solidFill>
                          <a:effectLst/>
                          <a:latin typeface="+mj-lt"/>
                          <a:ea typeface="+mn-ea"/>
                          <a:cs typeface="+mn-cs"/>
                        </a:rPr>
                        <a:t>CR-D001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27/01/2020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1819855"/>
                  </a:ext>
                </a:extLst>
              </a:tr>
              <a:tr h="136991">
                <a:tc>
                  <a:txBody>
                    <a:bodyPr/>
                    <a:lstStyle/>
                    <a:p>
                      <a:pPr marL="0" algn="l" fontAlgn="t"/>
                      <a:r>
                        <a:rPr lang="en-GB" sz="900" b="0" i="0" u="none" strike="noStrike" dirty="0">
                          <a:solidFill>
                            <a:srgbClr val="000000"/>
                          </a:solidFill>
                          <a:effectLst/>
                          <a:latin typeface="+mj-lt"/>
                          <a:ea typeface="+mn-ea"/>
                          <a:cs typeface="+mn-cs"/>
                        </a:rPr>
                        <a:t>REC Manager Procurement Timelines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CR-D003</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02/12/2019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4087473"/>
                  </a:ext>
                </a:extLst>
              </a:tr>
              <a:tr h="136991">
                <a:tc>
                  <a:txBody>
                    <a:bodyPr/>
                    <a:lstStyle/>
                    <a:p>
                      <a:pPr marL="0" algn="l" fontAlgn="t"/>
                      <a:r>
                        <a:rPr lang="en-GB" sz="900" b="0" i="0" u="none" strike="noStrike" dirty="0">
                          <a:solidFill>
                            <a:srgbClr val="000000"/>
                          </a:solidFill>
                          <a:effectLst/>
                          <a:latin typeface="+mj-lt"/>
                          <a:ea typeface="+mn-ea"/>
                          <a:cs typeface="+mn-cs"/>
                        </a:rPr>
                        <a:t>MPAS Related MPAN Disconnection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CR-D004</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 </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8032825"/>
                  </a:ext>
                </a:extLst>
              </a:tr>
              <a:tr h="136991">
                <a:tc>
                  <a:txBody>
                    <a:bodyPr/>
                    <a:lstStyle/>
                    <a:p>
                      <a:pPr marL="0" algn="l" fontAlgn="t"/>
                      <a:r>
                        <a:rPr lang="en-US" sz="900" b="0" i="0" u="none" strike="noStrike" dirty="0">
                          <a:solidFill>
                            <a:srgbClr val="000000"/>
                          </a:solidFill>
                          <a:effectLst/>
                          <a:latin typeface="+mj-lt"/>
                          <a:ea typeface="+mn-ea"/>
                          <a:cs typeface="+mn-cs"/>
                        </a:rPr>
                        <a:t>Introduction of Validation Message to Logical Mode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CR-D005</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25/11/2019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5213109"/>
                  </a:ext>
                </a:extLst>
              </a:tr>
              <a:tr h="136991">
                <a:tc>
                  <a:txBody>
                    <a:bodyPr/>
                    <a:lstStyle/>
                    <a:p>
                      <a:pPr marL="0" algn="l" fontAlgn="t"/>
                      <a:r>
                        <a:rPr lang="en-US" sz="900" b="0" i="0" u="none" strike="noStrike" dirty="0">
                          <a:solidFill>
                            <a:srgbClr val="000000"/>
                          </a:solidFill>
                          <a:effectLst/>
                          <a:latin typeface="+mj-lt"/>
                          <a:ea typeface="+mn-ea"/>
                          <a:cs typeface="+mn-cs"/>
                        </a:rPr>
                        <a:t>Modification of Related MPAN Cleanse Checkpoint Milestones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CR-D006</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27/11/2019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2098"/>
                  </a:ext>
                </a:extLst>
              </a:tr>
              <a:tr h="136991">
                <a:tc>
                  <a:txBody>
                    <a:bodyPr/>
                    <a:lstStyle/>
                    <a:p>
                      <a:pPr marL="0" algn="l" fontAlgn="t"/>
                      <a:r>
                        <a:rPr lang="en-GB" sz="900" b="0" i="0" u="none" strike="noStrike" dirty="0">
                          <a:solidFill>
                            <a:srgbClr val="000000"/>
                          </a:solidFill>
                          <a:effectLst/>
                          <a:latin typeface="+mj-lt"/>
                          <a:ea typeface="+mn-ea"/>
                          <a:cs typeface="+mn-cs"/>
                        </a:rPr>
                        <a:t>ABACUS Corrections and Re-alignments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CR-D007</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04/12/2019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2140284"/>
                  </a:ext>
                </a:extLst>
              </a:tr>
              <a:tr h="136991">
                <a:tc>
                  <a:txBody>
                    <a:bodyPr/>
                    <a:lstStyle/>
                    <a:p>
                      <a:pPr marL="0" algn="l" fontAlgn="t"/>
                      <a:r>
                        <a:rPr lang="en-GB" sz="900" b="0" i="0" u="none" strike="noStrike" dirty="0">
                          <a:solidFill>
                            <a:srgbClr val="000000"/>
                          </a:solidFill>
                          <a:effectLst/>
                          <a:latin typeface="+mj-lt"/>
                          <a:ea typeface="+mn-ea"/>
                          <a:cs typeface="+mn-cs"/>
                        </a:rPr>
                        <a:t>ECOES REL API </a:t>
                      </a:r>
                      <a:r>
                        <a:rPr lang="en-GB" sz="900" b="0" i="0" u="none" strike="noStrike" dirty="0" err="1">
                          <a:solidFill>
                            <a:srgbClr val="000000"/>
                          </a:solidFill>
                          <a:effectLst/>
                          <a:latin typeface="+mj-lt"/>
                          <a:ea typeface="+mn-ea"/>
                          <a:cs typeface="+mn-cs"/>
                        </a:rPr>
                        <a:t>Webmethod</a:t>
                      </a:r>
                      <a:endParaRPr lang="en-GB" sz="900" b="0" i="0" u="none" strike="noStrike" dirty="0">
                        <a:solidFill>
                          <a:srgbClr val="000000"/>
                        </a:solidFill>
                        <a:effectLst/>
                        <a:latin typeface="+mj-lt"/>
                        <a:ea typeface="+mn-ea"/>
                        <a:cs typeface="+mn-cs"/>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17/12/2019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8110140"/>
                  </a:ext>
                </a:extLst>
              </a:tr>
              <a:tr h="136991">
                <a:tc>
                  <a:txBody>
                    <a:bodyPr/>
                    <a:lstStyle/>
                    <a:p>
                      <a:pPr marL="0" algn="l" fontAlgn="t"/>
                      <a:r>
                        <a:rPr lang="en-GB" sz="900" b="0" i="0" u="none" strike="noStrike" dirty="0">
                          <a:solidFill>
                            <a:srgbClr val="000000"/>
                          </a:solidFill>
                          <a:effectLst/>
                          <a:latin typeface="+mj-lt"/>
                          <a:ea typeface="+mn-ea"/>
                          <a:cs typeface="+mn-cs"/>
                        </a:rPr>
                        <a:t>CSSIA Uplift to Implement IG Recommendations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17/12/2019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5035956"/>
                  </a:ext>
                </a:extLst>
              </a:tr>
              <a:tr h="136991">
                <a:tc>
                  <a:txBody>
                    <a:bodyPr/>
                    <a:lstStyle/>
                    <a:p>
                      <a:pPr marL="0" algn="l" fontAlgn="t"/>
                      <a:r>
                        <a:rPr lang="en-US" sz="900" b="0" i="0" u="none" strike="noStrike" dirty="0">
                          <a:solidFill>
                            <a:srgbClr val="000000"/>
                          </a:solidFill>
                          <a:effectLst/>
                          <a:latin typeface="+mj-lt"/>
                          <a:ea typeface="+mn-ea"/>
                          <a:cs typeface="+mn-cs"/>
                        </a:rPr>
                        <a:t>Update 3 E2Es to align to CSSIA</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10/06/2020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348462"/>
                  </a:ext>
                </a:extLst>
              </a:tr>
              <a:tr h="136991">
                <a:tc>
                  <a:txBody>
                    <a:bodyPr/>
                    <a:lstStyle/>
                    <a:p>
                      <a:pPr marL="0" algn="l" fontAlgn="t"/>
                      <a:r>
                        <a:rPr lang="en-US" sz="900" b="0" i="0" u="none" strike="noStrike" dirty="0">
                          <a:solidFill>
                            <a:srgbClr val="000000"/>
                          </a:solidFill>
                          <a:effectLst/>
                          <a:latin typeface="+mj-lt"/>
                          <a:ea typeface="+mn-ea"/>
                          <a:cs typeface="+mn-cs"/>
                        </a:rPr>
                        <a:t>CSS_Physical_Interface_Design_Updates_mpxn_v0.2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30/01/2020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975057"/>
                  </a:ext>
                </a:extLst>
              </a:tr>
              <a:tr h="136991">
                <a:tc>
                  <a:txBody>
                    <a:bodyPr/>
                    <a:lstStyle/>
                    <a:p>
                      <a:pPr marL="0" algn="l" fontAlgn="t"/>
                      <a:r>
                        <a:rPr lang="en-US" sz="900" b="0" i="0" u="none" strike="noStrike">
                          <a:solidFill>
                            <a:srgbClr val="000000"/>
                          </a:solidFill>
                          <a:effectLst/>
                          <a:latin typeface="+mj-lt"/>
                          <a:ea typeface="+mn-ea"/>
                          <a:cs typeface="+mn-cs"/>
                        </a:rPr>
                        <a:t>Messaging_Requirements_Revisions_REC_Code_Manager_and_CSS_v0.1 Clean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CR-D013</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28/01/2020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7690090"/>
                  </a:ext>
                </a:extLst>
              </a:tr>
              <a:tr h="136991">
                <a:tc>
                  <a:txBody>
                    <a:bodyPr/>
                    <a:lstStyle/>
                    <a:p>
                      <a:pPr marL="0" algn="l" fontAlgn="t"/>
                      <a:r>
                        <a:rPr lang="en-US" sz="900" b="0" i="0" u="none" strike="noStrike" dirty="0">
                          <a:solidFill>
                            <a:srgbClr val="000000"/>
                          </a:solidFill>
                          <a:effectLst/>
                          <a:latin typeface="+mj-lt"/>
                          <a:ea typeface="+mn-ea"/>
                          <a:cs typeface="+mn-cs"/>
                        </a:rPr>
                        <a:t>Amendment_of_Xoserve_Consequential_Change_Milestone_Delivery_Dates_v0.2[DRAFT]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CR-D015</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26/02/2020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6893484"/>
                  </a:ext>
                </a:extLst>
              </a:tr>
              <a:tr h="136991">
                <a:tc>
                  <a:txBody>
                    <a:bodyPr/>
                    <a:lstStyle/>
                    <a:p>
                      <a:pPr marL="0" algn="l" fontAlgn="t"/>
                      <a:r>
                        <a:rPr lang="en-US" sz="900" b="0" i="0" u="none" strike="noStrike">
                          <a:solidFill>
                            <a:srgbClr val="000000"/>
                          </a:solidFill>
                          <a:effectLst/>
                          <a:latin typeface="+mj-lt"/>
                          <a:ea typeface="+mn-ea"/>
                          <a:cs typeface="+mn-cs"/>
                        </a:rPr>
                        <a:t>CSS_Handling_of_MPAS_Business_Dates_v0.2[DRAFT]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CR-D017</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20/07/2020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66126654"/>
                  </a:ext>
                </a:extLst>
              </a:tr>
              <a:tr h="136991">
                <a:tc>
                  <a:txBody>
                    <a:bodyPr/>
                    <a:lstStyle/>
                    <a:p>
                      <a:pPr marL="0" algn="l" fontAlgn="t"/>
                      <a:r>
                        <a:rPr lang="en-GB" sz="900" b="0" i="0" u="none" strike="noStrike" dirty="0">
                          <a:solidFill>
                            <a:srgbClr val="000000"/>
                          </a:solidFill>
                          <a:effectLst/>
                          <a:latin typeface="+mj-lt"/>
                          <a:ea typeface="+mn-ea"/>
                          <a:cs typeface="+mn-cs"/>
                        </a:rPr>
                        <a:t>Confirmation_Responses_to_Outbound_Synchronisations_v0.2[DRAFT]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CR-D018</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02/03/2020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9274947"/>
                  </a:ext>
                </a:extLst>
              </a:tr>
              <a:tr h="136991">
                <a:tc>
                  <a:txBody>
                    <a:bodyPr/>
                    <a:lstStyle/>
                    <a:p>
                      <a:pPr marL="0" algn="l" fontAlgn="t"/>
                      <a:r>
                        <a:rPr lang="en-US" sz="900" b="0" i="0" u="none" strike="noStrike">
                          <a:solidFill>
                            <a:srgbClr val="000000"/>
                          </a:solidFill>
                          <a:effectLst/>
                          <a:latin typeface="+mj-lt"/>
                          <a:ea typeface="+mn-ea"/>
                          <a:cs typeface="+mn-cs"/>
                        </a:rPr>
                        <a:t>Regulatory Workstream – Programme Milestones Refresh </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dirty="0">
                          <a:solidFill>
                            <a:srgbClr val="000000"/>
                          </a:solidFill>
                          <a:effectLst/>
                          <a:latin typeface="+mj-lt"/>
                          <a:ea typeface="+mn-ea"/>
                          <a:cs typeface="+mn-cs"/>
                        </a:rPr>
                        <a:t>CR-D020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16/03/2020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7834030"/>
                  </a:ext>
                </a:extLst>
              </a:tr>
              <a:tr h="136991">
                <a:tc>
                  <a:txBody>
                    <a:bodyPr/>
                    <a:lstStyle/>
                    <a:p>
                      <a:pPr marL="0" algn="l" fontAlgn="t"/>
                      <a:r>
                        <a:rPr lang="en-GB" sz="900" b="0" i="0" u="none" strike="noStrike" dirty="0">
                          <a:solidFill>
                            <a:srgbClr val="000000"/>
                          </a:solidFill>
                          <a:effectLst/>
                          <a:latin typeface="+mj-lt"/>
                          <a:ea typeface="+mn-ea"/>
                          <a:cs typeface="+mn-cs"/>
                        </a:rPr>
                        <a:t>Remove MPAS Interface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CR-D021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29/04/2020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0396467"/>
                  </a:ext>
                </a:extLst>
              </a:tr>
              <a:tr h="136991">
                <a:tc>
                  <a:txBody>
                    <a:bodyPr/>
                    <a:lstStyle/>
                    <a:p>
                      <a:pPr marL="0" algn="l" fontAlgn="t"/>
                      <a:r>
                        <a:rPr lang="en-US" sz="900" b="0" i="0" u="none" strike="noStrike" dirty="0" err="1">
                          <a:solidFill>
                            <a:srgbClr val="000000"/>
                          </a:solidFill>
                          <a:effectLst/>
                          <a:latin typeface="+mj-lt"/>
                          <a:ea typeface="+mn-ea"/>
                          <a:cs typeface="+mn-cs"/>
                        </a:rPr>
                        <a:t>DSP_Specific</a:t>
                      </a:r>
                      <a:r>
                        <a:rPr lang="en-US" sz="900" b="0" i="0" u="none" strike="noStrike" dirty="0">
                          <a:solidFill>
                            <a:srgbClr val="000000"/>
                          </a:solidFill>
                          <a:effectLst/>
                          <a:latin typeface="+mj-lt"/>
                          <a:ea typeface="+mn-ea"/>
                          <a:cs typeface="+mn-cs"/>
                        </a:rPr>
                        <a:t>_ SIT_ </a:t>
                      </a:r>
                      <a:r>
                        <a:rPr lang="en-US" sz="900" b="0" i="0" u="none" strike="noStrike" dirty="0" err="1">
                          <a:solidFill>
                            <a:srgbClr val="000000"/>
                          </a:solidFill>
                          <a:effectLst/>
                          <a:latin typeface="+mj-lt"/>
                          <a:ea typeface="+mn-ea"/>
                          <a:cs typeface="+mn-cs"/>
                        </a:rPr>
                        <a:t>Functional_Exit_Criteria</a:t>
                      </a:r>
                      <a:endParaRPr lang="en-US" sz="900" b="0" i="0" u="none" strike="noStrike" dirty="0">
                        <a:solidFill>
                          <a:srgbClr val="000000"/>
                        </a:solidFill>
                        <a:effectLst/>
                        <a:latin typeface="+mj-lt"/>
                        <a:ea typeface="+mn-ea"/>
                        <a:cs typeface="+mn-cs"/>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CR-D023</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29/05/2020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5421300"/>
                  </a:ext>
                </a:extLst>
              </a:tr>
              <a:tr h="136991">
                <a:tc>
                  <a:txBody>
                    <a:bodyPr/>
                    <a:lstStyle/>
                    <a:p>
                      <a:pPr marL="0" algn="l" fontAlgn="t"/>
                      <a:r>
                        <a:rPr lang="en-GB" sz="900" b="0" i="0" u="none" strike="noStrike" dirty="0">
                          <a:solidFill>
                            <a:srgbClr val="000000"/>
                          </a:solidFill>
                          <a:effectLst/>
                          <a:latin typeface="+mj-lt"/>
                          <a:ea typeface="+mn-ea"/>
                          <a:cs typeface="+mn-cs"/>
                        </a:rPr>
                        <a:t>Changes to support enhanced Solar arrangements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CR-D025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0068183"/>
                  </a:ext>
                </a:extLst>
              </a:tr>
              <a:tr h="136991">
                <a:tc>
                  <a:txBody>
                    <a:bodyPr/>
                    <a:lstStyle/>
                    <a:p>
                      <a:pPr marL="0" algn="l" fontAlgn="t"/>
                      <a:r>
                        <a:rPr lang="en-US" sz="900" b="0" i="0" u="none" strike="noStrike" dirty="0">
                          <a:solidFill>
                            <a:srgbClr val="000000"/>
                          </a:solidFill>
                          <a:effectLst/>
                          <a:latin typeface="+mj-lt"/>
                          <a:ea typeface="+mn-ea"/>
                          <a:cs typeface="+mn-cs"/>
                        </a:rPr>
                        <a:t>CSS Role-based access control (RBAC)</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CR-D031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24/07/2020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314440"/>
                  </a:ext>
                </a:extLst>
              </a:tr>
              <a:tr h="136991">
                <a:tc>
                  <a:txBody>
                    <a:bodyPr/>
                    <a:lstStyle/>
                    <a:p>
                      <a:pPr marL="0" algn="l" fontAlgn="t"/>
                      <a:r>
                        <a:rPr lang="en-US" sz="900" b="0" i="0" u="none" strike="noStrike" dirty="0">
                          <a:solidFill>
                            <a:srgbClr val="000000"/>
                          </a:solidFill>
                          <a:effectLst/>
                          <a:latin typeface="+mj-lt"/>
                          <a:ea typeface="+mn-ea"/>
                          <a:cs typeface="+mn-cs"/>
                        </a:rPr>
                        <a:t>A Quality Analysis Activity of the Data being used for the DMT Non-Functional Test Phase​​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CR-D033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7581971"/>
                  </a:ext>
                </a:extLst>
              </a:tr>
              <a:tr h="136991">
                <a:tc>
                  <a:txBody>
                    <a:bodyPr/>
                    <a:lstStyle/>
                    <a:p>
                      <a:pPr marL="0" algn="l" fontAlgn="t"/>
                      <a:r>
                        <a:rPr lang="en-US" sz="900" b="0" i="0" u="none" strike="noStrike" dirty="0">
                          <a:solidFill>
                            <a:srgbClr val="000000"/>
                          </a:solidFill>
                          <a:effectLst/>
                          <a:latin typeface="+mj-lt"/>
                          <a:ea typeface="+mn-ea"/>
                          <a:cs typeface="+mn-cs"/>
                        </a:rPr>
                        <a:t>CSS Change from UTC to Local Time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CR-D035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22/09/2020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6559762"/>
                  </a:ext>
                </a:extLst>
              </a:tr>
              <a:tr h="136991">
                <a:tc>
                  <a:txBody>
                    <a:bodyPr/>
                    <a:lstStyle/>
                    <a:p>
                      <a:pPr marL="0" algn="l" fontAlgn="t"/>
                      <a:r>
                        <a:rPr lang="fr-FR" sz="900" b="0" i="0" u="none" strike="noStrike" dirty="0" err="1">
                          <a:solidFill>
                            <a:srgbClr val="000000"/>
                          </a:solidFill>
                          <a:effectLst/>
                          <a:latin typeface="+mj-lt"/>
                          <a:ea typeface="+mn-ea"/>
                          <a:cs typeface="+mn-cs"/>
                        </a:rPr>
                        <a:t>Xoserve</a:t>
                      </a:r>
                      <a:r>
                        <a:rPr lang="fr-FR" sz="900" b="0" i="0" u="none" strike="noStrike" dirty="0">
                          <a:solidFill>
                            <a:srgbClr val="000000"/>
                          </a:solidFill>
                          <a:effectLst/>
                          <a:latin typeface="+mj-lt"/>
                          <a:ea typeface="+mn-ea"/>
                          <a:cs typeface="+mn-cs"/>
                        </a:rPr>
                        <a:t> CR for DES AI Removal</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CR-D036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24/09/2020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0309836"/>
                  </a:ext>
                </a:extLst>
              </a:tr>
              <a:tr h="136991">
                <a:tc>
                  <a:txBody>
                    <a:bodyPr/>
                    <a:lstStyle/>
                    <a:p>
                      <a:pPr marL="0" algn="l" fontAlgn="t"/>
                      <a:r>
                        <a:rPr lang="en-US" sz="900" b="0" i="0" u="none" strike="noStrike">
                          <a:solidFill>
                            <a:srgbClr val="000000"/>
                          </a:solidFill>
                          <a:effectLst/>
                          <a:latin typeface="+mj-lt"/>
                          <a:ea typeface="+mn-ea"/>
                          <a:cs typeface="+mn-cs"/>
                        </a:rPr>
                        <a:t>Provide_CSS_RegistrationID_to_LPs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CR-D037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06/10/2020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5427181"/>
                  </a:ext>
                </a:extLst>
              </a:tr>
              <a:tr h="136991">
                <a:tc>
                  <a:txBody>
                    <a:bodyPr/>
                    <a:lstStyle/>
                    <a:p>
                      <a:pPr marL="0" algn="l" fontAlgn="t"/>
                      <a:r>
                        <a:rPr lang="en-GB" sz="900" b="0" i="0" u="none" strike="noStrike" dirty="0">
                          <a:solidFill>
                            <a:srgbClr val="000000"/>
                          </a:solidFill>
                          <a:effectLst/>
                          <a:latin typeface="+mj-lt"/>
                          <a:ea typeface="+mn-ea"/>
                          <a:cs typeface="+mn-cs"/>
                        </a:rPr>
                        <a:t>UEPT Tranche Regulatory Change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CR-D040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N/A</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263028"/>
                  </a:ext>
                </a:extLst>
              </a:tr>
              <a:tr h="136991">
                <a:tc>
                  <a:txBody>
                    <a:bodyPr/>
                    <a:lstStyle/>
                    <a:p>
                      <a:pPr marL="0" algn="l" fontAlgn="t"/>
                      <a:r>
                        <a:rPr lang="en-US" sz="900" b="0" i="0" u="none" strike="noStrike">
                          <a:solidFill>
                            <a:srgbClr val="000000"/>
                          </a:solidFill>
                          <a:effectLst/>
                          <a:latin typeface="+mj-lt"/>
                          <a:ea typeface="+mn-ea"/>
                          <a:cs typeface="+mn-cs"/>
                        </a:rPr>
                        <a:t>NCT-0073 Functional Script Master Changes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CR-D041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25/09/2020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3268397"/>
                  </a:ext>
                </a:extLst>
              </a:tr>
              <a:tr h="136991">
                <a:tc>
                  <a:txBody>
                    <a:bodyPr/>
                    <a:lstStyle/>
                    <a:p>
                      <a:pPr marL="0" algn="l" fontAlgn="b"/>
                      <a:r>
                        <a:rPr lang="en-US" sz="900" b="0" i="0" u="none" strike="noStrike" dirty="0">
                          <a:solidFill>
                            <a:srgbClr val="000000"/>
                          </a:solidFill>
                          <a:effectLst/>
                          <a:latin typeface="+mj-lt"/>
                          <a:ea typeface="+mn-ea"/>
                          <a:cs typeface="+mn-cs"/>
                        </a:rPr>
                        <a:t> Update to the End to End Testing Plan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900" b="0" i="0" u="none" strike="noStrike" dirty="0">
                          <a:solidFill>
                            <a:srgbClr val="000000"/>
                          </a:solidFill>
                          <a:effectLst/>
                          <a:latin typeface="+mj-lt"/>
                          <a:ea typeface="+mn-ea"/>
                          <a:cs typeface="+mn-cs"/>
                        </a:rPr>
                        <a:t>CR-D043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900" b="0" i="0" u="none" strike="noStrike" dirty="0">
                          <a:solidFill>
                            <a:srgbClr val="000000"/>
                          </a:solidFill>
                          <a:effectLst/>
                          <a:latin typeface="+mj-lt"/>
                          <a:ea typeface="+mn-ea"/>
                          <a:cs typeface="+mn-cs"/>
                        </a:rPr>
                        <a:t>05/10/2020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8158442"/>
                  </a:ext>
                </a:extLst>
              </a:tr>
              <a:tr h="136991">
                <a:tc>
                  <a:txBody>
                    <a:bodyPr/>
                    <a:lstStyle/>
                    <a:p>
                      <a:pPr algn="l" fontAlgn="b"/>
                      <a:r>
                        <a:rPr lang="en-US" sz="900" b="0" i="0" u="none" strike="noStrike" dirty="0">
                          <a:solidFill>
                            <a:srgbClr val="000000"/>
                          </a:solidFill>
                          <a:effectLst/>
                          <a:latin typeface="+mj-lt"/>
                          <a:ea typeface="+mn-ea"/>
                          <a:cs typeface="+mn-cs"/>
                        </a:rPr>
                        <a:t>Request For a New DMT Environment for DMT Live Rehearsal</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CR-D044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23/10/2020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3753599"/>
                  </a:ext>
                </a:extLst>
              </a:tr>
              <a:tr h="136991">
                <a:tc>
                  <a:txBody>
                    <a:bodyPr/>
                    <a:lstStyle/>
                    <a:p>
                      <a:pPr algn="l" fontAlgn="b"/>
                      <a:r>
                        <a:rPr lang="en-US" sz="900" b="0" i="0" u="none" strike="noStrike" dirty="0">
                          <a:solidFill>
                            <a:srgbClr val="000000"/>
                          </a:solidFill>
                          <a:effectLst/>
                          <a:latin typeface="+mj-lt"/>
                          <a:ea typeface="+mn-ea"/>
                          <a:cs typeface="+mn-cs"/>
                        </a:rPr>
                        <a:t>NC-0079 Adding Post Load Integrity Check Document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CR-D045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09/11/2020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7446940"/>
                  </a:ext>
                </a:extLst>
              </a:tr>
              <a:tr h="136991">
                <a:tc>
                  <a:txBody>
                    <a:bodyPr/>
                    <a:lstStyle/>
                    <a:p>
                      <a:pPr algn="l" fontAlgn="b"/>
                      <a:r>
                        <a:rPr lang="en-US" sz="900" b="0" i="0" u="none" strike="noStrike" dirty="0">
                          <a:solidFill>
                            <a:srgbClr val="000000"/>
                          </a:solidFill>
                          <a:effectLst/>
                          <a:latin typeface="+mj-lt"/>
                          <a:ea typeface="+mn-ea"/>
                          <a:cs typeface="+mn-cs"/>
                        </a:rPr>
                        <a:t>Uplift to the Code of Connection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CR-0046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09/11/2020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6158325"/>
                  </a:ext>
                </a:extLst>
              </a:tr>
              <a:tr h="136991">
                <a:tc>
                  <a:txBody>
                    <a:bodyPr/>
                    <a:lstStyle/>
                    <a:p>
                      <a:pPr algn="l" fontAlgn="b"/>
                      <a:r>
                        <a:rPr lang="en-US" sz="900" b="0" i="0" u="none" strike="noStrike">
                          <a:solidFill>
                            <a:srgbClr val="000000"/>
                          </a:solidFill>
                          <a:effectLst/>
                          <a:latin typeface="+mj-lt"/>
                          <a:ea typeface="+mn-ea"/>
                          <a:cs typeface="+mn-cs"/>
                        </a:rPr>
                        <a:t>Correctional Changes to MAD Log v2.0 &amp; POAP v2.0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dirty="0">
                          <a:solidFill>
                            <a:srgbClr val="000000"/>
                          </a:solidFill>
                          <a:effectLst/>
                          <a:latin typeface="+mj-lt"/>
                          <a:ea typeface="+mn-ea"/>
                          <a:cs typeface="+mn-cs"/>
                        </a:rPr>
                        <a:t>CR-D047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13/11/2020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8710997"/>
                  </a:ext>
                </a:extLst>
              </a:tr>
              <a:tr h="136991">
                <a:tc>
                  <a:txBody>
                    <a:bodyPr/>
                    <a:lstStyle/>
                    <a:p>
                      <a:pPr algn="l" fontAlgn="b"/>
                      <a:r>
                        <a:rPr lang="en-US" sz="900" b="0" i="0" u="none" strike="noStrike" dirty="0">
                          <a:solidFill>
                            <a:srgbClr val="000000"/>
                          </a:solidFill>
                          <a:effectLst/>
                          <a:latin typeface="+mj-lt"/>
                          <a:ea typeface="+mn-ea"/>
                          <a:cs typeface="+mn-cs"/>
                        </a:rPr>
                        <a:t>Changes to Data Milestones in MAD Log v2.0 &amp; POAP v2.0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CR-D048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09/11/2020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9222981"/>
                  </a:ext>
                </a:extLst>
              </a:tr>
              <a:tr h="136991">
                <a:tc>
                  <a:txBody>
                    <a:bodyPr/>
                    <a:lstStyle/>
                    <a:p>
                      <a:pPr algn="l" fontAlgn="b"/>
                      <a:r>
                        <a:rPr lang="en-US" sz="900" b="0" i="0" u="none" strike="noStrike">
                          <a:solidFill>
                            <a:srgbClr val="000000"/>
                          </a:solidFill>
                          <a:effectLst/>
                          <a:latin typeface="+mj-lt"/>
                          <a:ea typeface="+mn-ea"/>
                          <a:cs typeface="+mn-cs"/>
                        </a:rPr>
                        <a:t>Consequential Changes to Testing Milestones in MAD Log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CR-D049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13/11/2020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372966"/>
                  </a:ext>
                </a:extLst>
              </a:tr>
              <a:tr h="136991">
                <a:tc>
                  <a:txBody>
                    <a:bodyPr/>
                    <a:lstStyle/>
                    <a:p>
                      <a:pPr algn="l" fontAlgn="b"/>
                      <a:r>
                        <a:rPr lang="en-US" sz="900" b="0" i="0" u="none" strike="noStrike">
                          <a:solidFill>
                            <a:srgbClr val="000000"/>
                          </a:solidFill>
                          <a:effectLst/>
                          <a:latin typeface="+mj-lt"/>
                          <a:ea typeface="+mn-ea"/>
                          <a:cs typeface="+mn-cs"/>
                        </a:rPr>
                        <a:t>CSS Environments for Faster Switching Enduring Service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CR-D050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7569194"/>
                  </a:ext>
                </a:extLst>
              </a:tr>
              <a:tr h="136991">
                <a:tc>
                  <a:txBody>
                    <a:bodyPr/>
                    <a:lstStyle/>
                    <a:p>
                      <a:pPr algn="l" fontAlgn="b"/>
                      <a:r>
                        <a:rPr lang="en-US" sz="900" b="0" i="0" u="none" strike="noStrike" dirty="0">
                          <a:solidFill>
                            <a:srgbClr val="000000"/>
                          </a:solidFill>
                          <a:effectLst/>
                          <a:latin typeface="+mj-lt"/>
                          <a:ea typeface="+mn-ea"/>
                          <a:cs typeface="+mn-cs"/>
                        </a:rPr>
                        <a:t>Changes to Data Validation Rules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CR-D051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30/11/2020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2388377"/>
                  </a:ext>
                </a:extLst>
              </a:tr>
            </a:tbl>
          </a:graphicData>
        </a:graphic>
      </p:graphicFrame>
    </p:spTree>
    <p:extLst>
      <p:ext uri="{BB962C8B-B14F-4D97-AF65-F5344CB8AC3E}">
        <p14:creationId xmlns:p14="http://schemas.microsoft.com/office/powerpoint/2010/main" val="1907499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not impacting </a:t>
            </a:r>
            <a:r>
              <a:rPr lang="en-GB" sz="1998" dirty="0" err="1">
                <a:solidFill>
                  <a:schemeClr val="accent1"/>
                </a:solidFill>
                <a:latin typeface="+mn-lt"/>
                <a:cs typeface="Arial"/>
              </a:rPr>
              <a:t>Xoserve</a:t>
            </a:r>
            <a:r>
              <a:rPr lang="en-GB" sz="1998" dirty="0">
                <a:solidFill>
                  <a:schemeClr val="accent1"/>
                </a:solidFill>
                <a:latin typeface="+mn-lt"/>
                <a:cs typeface="Arial"/>
              </a:rPr>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ext uri="{D42A27DB-BD31-4B8C-83A1-F6EECF244321}">
                <p14:modId xmlns:p14="http://schemas.microsoft.com/office/powerpoint/2010/main" val="3642720763"/>
              </p:ext>
            </p:extLst>
          </p:nvPr>
        </p:nvGraphicFramePr>
        <p:xfrm>
          <a:off x="5638" y="304899"/>
          <a:ext cx="9132724" cy="4838600"/>
        </p:xfrm>
        <a:graphic>
          <a:graphicData uri="http://schemas.openxmlformats.org/drawingml/2006/table">
            <a:tbl>
              <a:tblPr firstRow="1" bandRow="1">
                <a:tableStyleId>{5C22544A-7EE6-4342-B048-85BDC9FD1C3A}</a:tableStyleId>
              </a:tblPr>
              <a:tblGrid>
                <a:gridCol w="5982288">
                  <a:extLst>
                    <a:ext uri="{9D8B030D-6E8A-4147-A177-3AD203B41FA5}">
                      <a16:colId xmlns:a16="http://schemas.microsoft.com/office/drawing/2014/main" val="997061046"/>
                    </a:ext>
                  </a:extLst>
                </a:gridCol>
                <a:gridCol w="608848">
                  <a:extLst>
                    <a:ext uri="{9D8B030D-6E8A-4147-A177-3AD203B41FA5}">
                      <a16:colId xmlns:a16="http://schemas.microsoft.com/office/drawing/2014/main" val="2723771934"/>
                    </a:ext>
                  </a:extLst>
                </a:gridCol>
                <a:gridCol w="630088">
                  <a:extLst>
                    <a:ext uri="{9D8B030D-6E8A-4147-A177-3AD203B41FA5}">
                      <a16:colId xmlns:a16="http://schemas.microsoft.com/office/drawing/2014/main" val="194189712"/>
                    </a:ext>
                  </a:extLst>
                </a:gridCol>
                <a:gridCol w="1911500">
                  <a:extLst>
                    <a:ext uri="{9D8B030D-6E8A-4147-A177-3AD203B41FA5}">
                      <a16:colId xmlns:a16="http://schemas.microsoft.com/office/drawing/2014/main" val="3065248341"/>
                    </a:ext>
                  </a:extLst>
                </a:gridCol>
              </a:tblGrid>
              <a:tr h="98914">
                <a:tc>
                  <a:txBody>
                    <a:bodyPr/>
                    <a:lstStyle/>
                    <a:p>
                      <a:pPr algn="ctr" rtl="0" fontAlgn="ctr"/>
                      <a:r>
                        <a:rPr lang="en-GB" sz="600" b="1" i="0" u="none" strike="noStrike" dirty="0">
                          <a:solidFill>
                            <a:srgbClr val="FFFFFF"/>
                          </a:solidFill>
                          <a:effectLst/>
                          <a:latin typeface="+mj-lt"/>
                          <a:cs typeface="Arial" panose="020B0604020202020204" pitchFamily="34" charset="0"/>
                        </a:rPr>
                        <a:t>CR Name</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GB" sz="600" b="1" i="0" u="none" strike="noStrike" dirty="0">
                          <a:solidFill>
                            <a:srgbClr val="FFFFFF"/>
                          </a:solidFill>
                          <a:effectLst/>
                          <a:latin typeface="+mj-lt"/>
                          <a:cs typeface="Arial" panose="020B0604020202020204" pitchFamily="34" charset="0"/>
                        </a:rPr>
                        <a:t>CR Ref</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GB" sz="600" b="1" i="0" u="none" strike="noStrike" dirty="0">
                          <a:solidFill>
                            <a:srgbClr val="FFFFFF"/>
                          </a:solidFill>
                          <a:effectLst/>
                          <a:latin typeface="+mj-lt"/>
                          <a:cs typeface="Arial" panose="020B0604020202020204" pitchFamily="34" charset="0"/>
                        </a:rPr>
                        <a:t>Date Raised</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GB" sz="600" b="1" i="0" u="none" strike="noStrike" dirty="0">
                          <a:solidFill>
                            <a:srgbClr val="FFFFFF"/>
                          </a:solidFill>
                          <a:effectLst/>
                          <a:latin typeface="+mj-lt"/>
                          <a:cs typeface="Arial" panose="020B0604020202020204" pitchFamily="34" charset="0"/>
                        </a:rPr>
                        <a:t>Status</a:t>
                      </a:r>
                    </a:p>
                  </a:txBody>
                  <a:tcPr marL="4757" marR="4757" marT="475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125364">
                <a:tc>
                  <a:txBody>
                    <a:bodyPr/>
                    <a:lstStyle/>
                    <a:p>
                      <a:pPr marL="0" algn="l" fontAlgn="t"/>
                      <a:r>
                        <a:rPr lang="en-US" sz="800" b="0" i="0" u="none" strike="noStrike" dirty="0">
                          <a:solidFill>
                            <a:srgbClr val="000000"/>
                          </a:solidFill>
                          <a:effectLst/>
                          <a:latin typeface="+mj-lt"/>
                          <a:ea typeface="+mn-ea"/>
                          <a:cs typeface="+mn-cs"/>
                        </a:rPr>
                        <a:t>Additional and Further Correctional Changes to MAD Log v2.0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CR-D052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05/12/2020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1819855"/>
                  </a:ext>
                </a:extLst>
              </a:tr>
              <a:tr h="125364">
                <a:tc>
                  <a:txBody>
                    <a:bodyPr/>
                    <a:lstStyle/>
                    <a:p>
                      <a:pPr marL="0" algn="l" fontAlgn="t"/>
                      <a:r>
                        <a:rPr lang="en-US" sz="800" b="0" i="0" u="none" strike="noStrike" dirty="0">
                          <a:solidFill>
                            <a:srgbClr val="000000"/>
                          </a:solidFill>
                          <a:effectLst/>
                          <a:latin typeface="+mj-lt"/>
                          <a:ea typeface="+mn-ea"/>
                          <a:cs typeface="+mn-cs"/>
                        </a:rPr>
                        <a:t> Additional Onward Dependencies for MAD Log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18/12/2020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3978725"/>
                  </a:ext>
                </a:extLst>
              </a:tr>
              <a:tr h="125364">
                <a:tc>
                  <a:txBody>
                    <a:bodyPr/>
                    <a:lstStyle/>
                    <a:p>
                      <a:pPr marL="0" algn="l" fontAlgn="t"/>
                      <a:r>
                        <a:rPr lang="en-US" sz="800" b="0" i="0" u="none" strike="noStrike" dirty="0">
                          <a:solidFill>
                            <a:srgbClr val="000000"/>
                          </a:solidFill>
                          <a:effectLst/>
                          <a:latin typeface="+mj-lt"/>
                          <a:ea typeface="+mn-ea"/>
                          <a:cs typeface="+mn-cs"/>
                        </a:rPr>
                        <a:t>Changing from </a:t>
                      </a:r>
                      <a:r>
                        <a:rPr lang="en-US" sz="800" b="0" i="0" u="none" strike="noStrike" dirty="0" err="1">
                          <a:solidFill>
                            <a:srgbClr val="000000"/>
                          </a:solidFill>
                          <a:effectLst/>
                          <a:latin typeface="+mj-lt"/>
                          <a:ea typeface="+mn-ea"/>
                          <a:cs typeface="+mn-cs"/>
                        </a:rPr>
                        <a:t>GetOrganised</a:t>
                      </a:r>
                      <a:r>
                        <a:rPr lang="en-US" sz="800" b="0" i="0" u="none" strike="noStrike" dirty="0">
                          <a:solidFill>
                            <a:srgbClr val="000000"/>
                          </a:solidFill>
                          <a:effectLst/>
                          <a:latin typeface="+mj-lt"/>
                          <a:ea typeface="+mn-ea"/>
                          <a:cs typeface="+mn-cs"/>
                        </a:rPr>
                        <a:t> to Landmark SFTP for SI receiving files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18/12/2020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7307117"/>
                  </a:ext>
                </a:extLst>
              </a:tr>
              <a:tr h="125364">
                <a:tc>
                  <a:txBody>
                    <a:bodyPr/>
                    <a:lstStyle/>
                    <a:p>
                      <a:pPr marL="0" algn="l" fontAlgn="t"/>
                      <a:r>
                        <a:rPr lang="en-US" sz="800" b="0" i="0" u="none" strike="noStrike" dirty="0">
                          <a:solidFill>
                            <a:srgbClr val="000000"/>
                          </a:solidFill>
                          <a:effectLst/>
                          <a:latin typeface="+mj-lt"/>
                          <a:ea typeface="+mn-ea"/>
                          <a:cs typeface="+mn-cs"/>
                        </a:rPr>
                        <a:t>Amendments to the Data Cleansing Catalogue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18/12/2020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145533"/>
                  </a:ext>
                </a:extLst>
              </a:tr>
              <a:tr h="125364">
                <a:tc>
                  <a:txBody>
                    <a:bodyPr/>
                    <a:lstStyle/>
                    <a:p>
                      <a:pPr marL="0" algn="l" fontAlgn="t"/>
                      <a:r>
                        <a:rPr lang="en-GB" sz="800" b="0" i="0" u="none" strike="noStrike" dirty="0">
                          <a:solidFill>
                            <a:srgbClr val="000000"/>
                          </a:solidFill>
                          <a:effectLst/>
                          <a:latin typeface="+mj-lt"/>
                          <a:ea typeface="+mn-ea"/>
                          <a:cs typeface="+mn-cs"/>
                        </a:rPr>
                        <a:t>MAD Log Changes for UIT Environment Verification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25/01/2021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6679076"/>
                  </a:ext>
                </a:extLst>
              </a:tr>
              <a:tr h="125364">
                <a:tc>
                  <a:txBody>
                    <a:bodyPr/>
                    <a:lstStyle/>
                    <a:p>
                      <a:pPr marL="0" algn="l" fontAlgn="t"/>
                      <a:r>
                        <a:rPr lang="en-GB" sz="800" b="0" i="0" u="none" strike="noStrike" dirty="0">
                          <a:solidFill>
                            <a:srgbClr val="000000"/>
                          </a:solidFill>
                          <a:effectLst/>
                          <a:latin typeface="+mj-lt"/>
                          <a:ea typeface="+mn-ea"/>
                          <a:cs typeface="+mn-cs"/>
                        </a:rPr>
                        <a:t>Discontinuance of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Consequential Change Market Trials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25/01/2021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292496"/>
                  </a:ext>
                </a:extLst>
              </a:tr>
              <a:tr h="125364">
                <a:tc>
                  <a:txBody>
                    <a:bodyPr/>
                    <a:lstStyle/>
                    <a:p>
                      <a:pPr marL="0" algn="l" fontAlgn="t"/>
                      <a:r>
                        <a:rPr lang="en-GB" sz="800" b="0" i="0" u="none" strike="noStrike" dirty="0">
                          <a:solidFill>
                            <a:srgbClr val="000000"/>
                          </a:solidFill>
                          <a:effectLst/>
                          <a:latin typeface="+mj-lt"/>
                          <a:ea typeface="+mn-ea"/>
                          <a:cs typeface="+mn-cs"/>
                        </a:rPr>
                        <a:t>Uplift to SMS </a:t>
                      </a:r>
                      <a:r>
                        <a:rPr lang="en-GB" sz="800" b="0" i="0" u="none" strike="noStrike" dirty="0" err="1">
                          <a:solidFill>
                            <a:srgbClr val="000000"/>
                          </a:solidFill>
                          <a:effectLst/>
                          <a:latin typeface="+mj-lt"/>
                          <a:ea typeface="+mn-ea"/>
                          <a:cs typeface="+mn-cs"/>
                        </a:rPr>
                        <a:t>CoCo</a:t>
                      </a:r>
                      <a:endParaRPr lang="en-GB" sz="800" b="0" i="0" u="none" strike="noStrike" dirty="0">
                        <a:solidFill>
                          <a:srgbClr val="000000"/>
                        </a:solidFill>
                        <a:effectLst/>
                        <a:latin typeface="+mj-lt"/>
                        <a:ea typeface="+mn-ea"/>
                        <a:cs typeface="+mn-cs"/>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29/01/2021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4766892"/>
                  </a:ext>
                </a:extLst>
              </a:tr>
              <a:tr h="125364">
                <a:tc>
                  <a:txBody>
                    <a:bodyPr/>
                    <a:lstStyle/>
                    <a:p>
                      <a:pPr marL="0" algn="l" fontAlgn="t"/>
                      <a:r>
                        <a:rPr lang="en-US" sz="800" b="0" i="0" u="none" strike="noStrike" dirty="0">
                          <a:solidFill>
                            <a:srgbClr val="000000"/>
                          </a:solidFill>
                          <a:effectLst/>
                          <a:latin typeface="+mj-lt"/>
                          <a:ea typeface="+mn-ea"/>
                          <a:cs typeface="+mn-cs"/>
                        </a:rPr>
                        <a:t>Changes to SIT Functional Test Scenarios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29/01/2021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6645978"/>
                  </a:ext>
                </a:extLst>
              </a:tr>
              <a:tr h="125364">
                <a:tc>
                  <a:txBody>
                    <a:bodyPr/>
                    <a:lstStyle/>
                    <a:p>
                      <a:pPr marL="0" algn="l" fontAlgn="t"/>
                      <a:r>
                        <a:rPr lang="en-US" sz="800" b="0" i="0" u="none" strike="noStrike" dirty="0">
                          <a:solidFill>
                            <a:srgbClr val="000000"/>
                          </a:solidFill>
                          <a:effectLst/>
                          <a:latin typeface="+mj-lt"/>
                          <a:ea typeface="+mn-ea"/>
                          <a:cs typeface="+mn-cs"/>
                        </a:rPr>
                        <a:t>Uplift to the Code of Connection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29/01/2021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2429578"/>
                  </a:ext>
                </a:extLst>
              </a:tr>
              <a:tr h="125364">
                <a:tc>
                  <a:txBody>
                    <a:bodyPr/>
                    <a:lstStyle/>
                    <a:p>
                      <a:pPr marL="0" algn="l" fontAlgn="t"/>
                      <a:r>
                        <a:rPr lang="en-GB" sz="800" b="0" i="0" u="none" strike="noStrike" dirty="0">
                          <a:solidFill>
                            <a:srgbClr val="000000"/>
                          </a:solidFill>
                          <a:effectLst/>
                          <a:latin typeface="+mj-lt"/>
                          <a:ea typeface="+mn-ea"/>
                          <a:cs typeface="+mn-cs"/>
                        </a:rPr>
                        <a:t>In-Flight Reg ID Dissemination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0119597"/>
                  </a:ext>
                </a:extLst>
              </a:tr>
              <a:tr h="125364">
                <a:tc>
                  <a:txBody>
                    <a:bodyPr/>
                    <a:lstStyle/>
                    <a:p>
                      <a:pPr marL="0" algn="l" fontAlgn="t"/>
                      <a:r>
                        <a:rPr lang="en-US" sz="800" b="0" i="0" u="none" strike="noStrike" dirty="0">
                          <a:solidFill>
                            <a:srgbClr val="000000"/>
                          </a:solidFill>
                          <a:effectLst/>
                          <a:latin typeface="+mj-lt"/>
                          <a:ea typeface="+mn-ea"/>
                          <a:cs typeface="+mn-cs"/>
                        </a:rPr>
                        <a:t>Uplift to the CSS Business Data Validation Rules Doc</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19/03/2021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8383601"/>
                  </a:ext>
                </a:extLst>
              </a:tr>
              <a:tr h="125364">
                <a:tc>
                  <a:txBody>
                    <a:bodyPr/>
                    <a:lstStyle/>
                    <a:p>
                      <a:pPr marL="0" algn="l" fontAlgn="t"/>
                      <a:r>
                        <a:rPr lang="en-US" sz="800" b="0" i="0" u="none" strike="noStrike" dirty="0">
                          <a:solidFill>
                            <a:srgbClr val="000000"/>
                          </a:solidFill>
                          <a:effectLst/>
                          <a:latin typeface="+mj-lt"/>
                          <a:ea typeface="+mn-ea"/>
                          <a:cs typeface="+mn-cs"/>
                        </a:rPr>
                        <a:t>Uplift to the CSS Interface Specification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15/03/2021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8243526"/>
                  </a:ext>
                </a:extLst>
              </a:tr>
              <a:tr h="125364">
                <a:tc>
                  <a:txBody>
                    <a:bodyPr/>
                    <a:lstStyle/>
                    <a:p>
                      <a:pPr marL="0" algn="l" fontAlgn="t"/>
                      <a:r>
                        <a:rPr lang="en-US" sz="800" b="0" i="0" u="none" strike="noStrike" dirty="0">
                          <a:solidFill>
                            <a:srgbClr val="000000"/>
                          </a:solidFill>
                          <a:effectLst/>
                          <a:latin typeface="+mj-lt"/>
                          <a:ea typeface="+mn-ea"/>
                          <a:cs typeface="+mn-cs"/>
                        </a:rPr>
                        <a:t>REL Dissemination to </a:t>
                      </a:r>
                      <a:r>
                        <a:rPr lang="en-US" sz="800" b="0" i="0" u="none" strike="noStrike" dirty="0" err="1">
                          <a:solidFill>
                            <a:srgbClr val="000000"/>
                          </a:solidFill>
                          <a:effectLst/>
                          <a:latin typeface="+mj-lt"/>
                          <a:ea typeface="+mn-ea"/>
                          <a:cs typeface="+mn-cs"/>
                        </a:rPr>
                        <a:t>iDNO</a:t>
                      </a:r>
                      <a:r>
                        <a:rPr lang="en-US" sz="800" b="0" i="0" u="none" strike="noStrike" dirty="0">
                          <a:solidFill>
                            <a:srgbClr val="000000"/>
                          </a:solidFill>
                          <a:effectLst/>
                          <a:latin typeface="+mj-lt"/>
                          <a:ea typeface="+mn-ea"/>
                          <a:cs typeface="+mn-cs"/>
                        </a:rPr>
                        <a:t> and DNO</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15/03/2021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9279146"/>
                  </a:ext>
                </a:extLst>
              </a:tr>
              <a:tr h="250728">
                <a:tc>
                  <a:txBody>
                    <a:bodyPr/>
                    <a:lstStyle/>
                    <a:p>
                      <a:pPr marL="0" algn="l" fontAlgn="t"/>
                      <a:r>
                        <a:rPr lang="en-US" sz="800" b="0" i="0" u="none" strike="noStrike" dirty="0">
                          <a:solidFill>
                            <a:srgbClr val="000000"/>
                          </a:solidFill>
                          <a:effectLst/>
                          <a:latin typeface="+mj-lt"/>
                          <a:ea typeface="+mn-ea"/>
                          <a:cs typeface="+mn-cs"/>
                        </a:rPr>
                        <a:t>Removal of UEPT Stage 1 Data Allocation and Verification for Tranche 3 and 4 Participants and delivery acceleration of Stage 2 Data Allocation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CR-D070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05/03/2021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3407437"/>
                  </a:ext>
                </a:extLst>
              </a:tr>
              <a:tr h="125364">
                <a:tc>
                  <a:txBody>
                    <a:bodyPr/>
                    <a:lstStyle/>
                    <a:p>
                      <a:pPr marL="0" algn="l" fontAlgn="t"/>
                      <a:r>
                        <a:rPr lang="en-US" sz="800" b="0" i="0" u="none" strike="noStrike" dirty="0">
                          <a:solidFill>
                            <a:srgbClr val="000000"/>
                          </a:solidFill>
                          <a:effectLst/>
                          <a:latin typeface="+mj-lt"/>
                          <a:ea typeface="+mn-ea"/>
                          <a:cs typeface="+mn-cs"/>
                        </a:rPr>
                        <a:t>Re-align Switching Programme Response SLAs with Xoserve response SLAs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CR-D072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07/05/2021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6653322"/>
                  </a:ext>
                </a:extLst>
              </a:tr>
              <a:tr h="125364">
                <a:tc>
                  <a:txBody>
                    <a:bodyPr/>
                    <a:lstStyle/>
                    <a:p>
                      <a:pPr marL="0" algn="l" fontAlgn="t"/>
                      <a:r>
                        <a:rPr lang="en-US" sz="800" b="0" i="0" u="none" strike="noStrike" dirty="0">
                          <a:solidFill>
                            <a:srgbClr val="000000"/>
                          </a:solidFill>
                          <a:effectLst/>
                          <a:latin typeface="+mj-lt"/>
                          <a:ea typeface="+mn-ea"/>
                          <a:cs typeface="+mn-cs"/>
                        </a:rPr>
                        <a:t>Changes to MAD Log v2.2 to rectify incorrect milestone descriptions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CR-D074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29/03/2021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6927323"/>
                  </a:ext>
                </a:extLst>
              </a:tr>
              <a:tr h="125364">
                <a:tc>
                  <a:txBody>
                    <a:bodyPr/>
                    <a:lstStyle/>
                    <a:p>
                      <a:pPr marL="0" algn="l" fontAlgn="t"/>
                      <a:r>
                        <a:rPr lang="en-GB" sz="800" b="0" i="0" u="none" strike="noStrike" dirty="0">
                          <a:solidFill>
                            <a:srgbClr val="000000"/>
                          </a:solidFill>
                          <a:effectLst/>
                          <a:latin typeface="+mj-lt"/>
                          <a:ea typeface="+mn-ea"/>
                          <a:cs typeface="+mn-cs"/>
                        </a:rPr>
                        <a:t>Update Service Management Baseline Requirement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CR-D076</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20/04/2021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0152147"/>
                  </a:ext>
                </a:extLst>
              </a:tr>
              <a:tr h="125364">
                <a:tc>
                  <a:txBody>
                    <a:bodyPr/>
                    <a:lstStyle/>
                    <a:p>
                      <a:pPr marL="0" algn="l" fontAlgn="t"/>
                      <a:r>
                        <a:rPr lang="en-US" sz="800" b="0" i="0" u="none" strike="noStrike" dirty="0">
                          <a:solidFill>
                            <a:srgbClr val="000000"/>
                          </a:solidFill>
                          <a:effectLst/>
                          <a:latin typeface="+mj-lt"/>
                          <a:ea typeface="+mn-ea"/>
                          <a:cs typeface="+mn-cs"/>
                        </a:rPr>
                        <a:t>Amend the Transition Testing Milestones TR210 &amp; TR220 for PUI Production Data Cuts v0.4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CR-D078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14/05/2021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6537156"/>
                  </a:ext>
                </a:extLst>
              </a:tr>
              <a:tr h="125364">
                <a:tc>
                  <a:txBody>
                    <a:bodyPr/>
                    <a:lstStyle/>
                    <a:p>
                      <a:pPr marL="0" algn="l" fontAlgn="t"/>
                      <a:r>
                        <a:rPr lang="en-US" sz="800" b="0" i="0" u="none" strike="noStrike" dirty="0">
                          <a:solidFill>
                            <a:srgbClr val="000000"/>
                          </a:solidFill>
                          <a:effectLst/>
                          <a:latin typeface="+mj-lt"/>
                          <a:ea typeface="+mn-ea"/>
                          <a:cs typeface="+mn-cs"/>
                        </a:rPr>
                        <a:t>Removal of SMS005 from UEPT Test Scenarios v0.2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14/05/2021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4245056"/>
                  </a:ext>
                </a:extLst>
              </a:tr>
              <a:tr h="125364">
                <a:tc>
                  <a:txBody>
                    <a:bodyPr/>
                    <a:lstStyle/>
                    <a:p>
                      <a:pPr marL="0" algn="l" fontAlgn="t"/>
                      <a:r>
                        <a:rPr lang="en-US" sz="800" b="0" i="0" u="none" strike="noStrike" dirty="0">
                          <a:solidFill>
                            <a:srgbClr val="000000"/>
                          </a:solidFill>
                          <a:effectLst/>
                          <a:latin typeface="+mj-lt"/>
                          <a:ea typeface="+mn-ea"/>
                          <a:cs typeface="+mn-cs"/>
                        </a:rPr>
                        <a:t> Engagement for Early E2E Testing v0.2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14/05/2021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1341872"/>
                  </a:ext>
                </a:extLst>
              </a:tr>
              <a:tr h="125364">
                <a:tc>
                  <a:txBody>
                    <a:bodyPr/>
                    <a:lstStyle/>
                    <a:p>
                      <a:pPr marL="0" algn="l" fontAlgn="t"/>
                      <a:r>
                        <a:rPr lang="en-US" sz="800" b="0" i="0" u="none" strike="noStrike" dirty="0">
                          <a:solidFill>
                            <a:srgbClr val="000000"/>
                          </a:solidFill>
                          <a:effectLst/>
                          <a:latin typeface="+mj-lt"/>
                          <a:ea typeface="+mn-ea"/>
                          <a:cs typeface="+mn-cs"/>
                        </a:rPr>
                        <a:t>Change to Transition Stage 3 File-Based Migration Sequencing v0.2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CR-D084</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26/05/2021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4087473"/>
                  </a:ext>
                </a:extLst>
              </a:tr>
              <a:tr h="125364">
                <a:tc>
                  <a:txBody>
                    <a:bodyPr/>
                    <a:lstStyle/>
                    <a:p>
                      <a:pPr marL="0" algn="l" fontAlgn="t"/>
                      <a:r>
                        <a:rPr lang="en-US" sz="800" b="0" i="0" u="none" strike="noStrike" dirty="0">
                          <a:solidFill>
                            <a:srgbClr val="000000"/>
                          </a:solidFill>
                          <a:effectLst/>
                          <a:latin typeface="+mj-lt"/>
                          <a:ea typeface="+mn-ea"/>
                          <a:cs typeface="+mn-cs"/>
                        </a:rPr>
                        <a:t>Request for an additional Data Reconciliation Activity at the end of DMT Live Rehearsal Cycle 2 v0.2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CR-D086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01/06/2021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8032825"/>
                  </a:ext>
                </a:extLst>
              </a:tr>
              <a:tr h="238655">
                <a:tc>
                  <a:txBody>
                    <a:bodyPr/>
                    <a:lstStyle/>
                    <a:p>
                      <a:pPr marL="0" algn="l" fontAlgn="t"/>
                      <a:r>
                        <a:rPr lang="en-US" sz="800" b="0" i="0" u="none" strike="noStrike" dirty="0">
                          <a:solidFill>
                            <a:srgbClr val="000000"/>
                          </a:solidFill>
                          <a:effectLst/>
                          <a:latin typeface="+mj-lt"/>
                          <a:ea typeface="+mn-ea"/>
                          <a:cs typeface="+mn-cs"/>
                        </a:rPr>
                        <a:t>Update to UIT E2E Plan and Artefacts to incorporate the additional scope identified on the outcome of REL Gap Analysis v0.7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17/06/2021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5213109"/>
                  </a:ext>
                </a:extLst>
              </a:tr>
              <a:tr h="125364">
                <a:tc>
                  <a:txBody>
                    <a:bodyPr/>
                    <a:lstStyle/>
                    <a:p>
                      <a:pPr marL="0" algn="l" fontAlgn="t"/>
                      <a:r>
                        <a:rPr lang="en-US" sz="800" b="0" i="0" u="none" strike="noStrike" dirty="0">
                          <a:solidFill>
                            <a:srgbClr val="000000"/>
                          </a:solidFill>
                          <a:effectLst/>
                          <a:latin typeface="+mj-lt"/>
                          <a:ea typeface="+mn-ea"/>
                          <a:cs typeface="+mn-cs"/>
                        </a:rPr>
                        <a:t>Elevation of L2-TR070 (Transition Stage 1 Start) to a L1 milestone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04/06/2021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2098"/>
                  </a:ext>
                </a:extLst>
              </a:tr>
              <a:tr h="125364">
                <a:tc>
                  <a:txBody>
                    <a:bodyPr/>
                    <a:lstStyle/>
                    <a:p>
                      <a:pPr marL="0" algn="l" fontAlgn="t"/>
                      <a:r>
                        <a:rPr lang="en-US" sz="800" b="0" i="0" u="none" strike="noStrike" dirty="0">
                          <a:solidFill>
                            <a:srgbClr val="000000"/>
                          </a:solidFill>
                          <a:effectLst/>
                          <a:latin typeface="+mj-lt"/>
                          <a:ea typeface="+mn-ea"/>
                          <a:cs typeface="+mn-cs"/>
                        </a:rPr>
                        <a:t>NC-0107 Master Handover Pack Purpose Change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04/06/2021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2140284"/>
                  </a:ext>
                </a:extLst>
              </a:tr>
              <a:tr h="125364">
                <a:tc>
                  <a:txBody>
                    <a:bodyPr/>
                    <a:lstStyle/>
                    <a:p>
                      <a:pPr marL="0" algn="l" fontAlgn="t"/>
                      <a:r>
                        <a:rPr lang="en-GB" sz="800" b="0" i="0" u="none" strike="noStrike" dirty="0">
                          <a:solidFill>
                            <a:srgbClr val="000000"/>
                          </a:solidFill>
                          <a:effectLst/>
                          <a:latin typeface="+mj-lt"/>
                          <a:ea typeface="+mn-ea"/>
                          <a:cs typeface="+mn-cs"/>
                        </a:rPr>
                        <a:t>REC Code Manager Market Intelligence Reporting</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CR-D090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11/06/2021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8110140"/>
                  </a:ext>
                </a:extLst>
              </a:tr>
              <a:tr h="125364">
                <a:tc>
                  <a:txBody>
                    <a:bodyPr/>
                    <a:lstStyle/>
                    <a:p>
                      <a:pPr marL="0" algn="l" fontAlgn="t"/>
                      <a:r>
                        <a:rPr lang="en-US" sz="800" b="0" i="0" u="none" strike="noStrike" dirty="0">
                          <a:solidFill>
                            <a:srgbClr val="000000"/>
                          </a:solidFill>
                          <a:effectLst/>
                          <a:latin typeface="+mj-lt"/>
                          <a:ea typeface="+mn-ea"/>
                          <a:cs typeface="+mn-cs"/>
                        </a:rPr>
                        <a:t>Removal of Transition Test Artefacts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CR-D091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24/06/2021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5035956"/>
                  </a:ext>
                </a:extLst>
              </a:tr>
              <a:tr h="250728">
                <a:tc>
                  <a:txBody>
                    <a:bodyPr/>
                    <a:lstStyle/>
                    <a:p>
                      <a:pPr marL="0" algn="l" fontAlgn="t"/>
                      <a:r>
                        <a:rPr lang="en-US" sz="800" b="0" i="0" u="none" strike="noStrike" dirty="0">
                          <a:solidFill>
                            <a:srgbClr val="000000"/>
                          </a:solidFill>
                          <a:effectLst/>
                          <a:latin typeface="+mj-lt"/>
                          <a:ea typeface="+mn-ea"/>
                          <a:cs typeface="+mn-cs"/>
                        </a:rPr>
                        <a:t>Feasibility study on potential to update Domestic Premises Indicator (DPI) electricity flags to reflect license status during transition stages, 1, 2 &amp; 3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CR-D093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28/06/2021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348462"/>
                  </a:ext>
                </a:extLst>
              </a:tr>
              <a:tr h="125364">
                <a:tc>
                  <a:txBody>
                    <a:bodyPr/>
                    <a:lstStyle/>
                    <a:p>
                      <a:pPr marL="0" algn="l" fontAlgn="t"/>
                      <a:r>
                        <a:rPr lang="en-GB" sz="800" b="0" i="0" u="none" strike="noStrike" dirty="0">
                          <a:solidFill>
                            <a:srgbClr val="000000"/>
                          </a:solidFill>
                          <a:effectLst/>
                          <a:latin typeface="+mj-lt"/>
                          <a:ea typeface="+mn-ea"/>
                          <a:cs typeface="+mn-cs"/>
                        </a:rPr>
                        <a:t>Changes to Operational Testing</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CR-D094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28/06/2021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975057"/>
                  </a:ext>
                </a:extLst>
              </a:tr>
              <a:tr h="125364">
                <a:tc>
                  <a:txBody>
                    <a:bodyPr/>
                    <a:lstStyle/>
                    <a:p>
                      <a:pPr marL="0" algn="l" fontAlgn="t"/>
                      <a:r>
                        <a:rPr lang="en-US" sz="800" b="0" i="0" u="none" strike="noStrike" dirty="0">
                          <a:solidFill>
                            <a:srgbClr val="000000"/>
                          </a:solidFill>
                          <a:effectLst/>
                          <a:latin typeface="+mj-lt"/>
                          <a:ea typeface="+mn-ea"/>
                          <a:cs typeface="+mn-cs"/>
                        </a:rPr>
                        <a:t>Changes to milestone date for L3-TE720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CR-D096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29/07/2021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7690090"/>
                  </a:ext>
                </a:extLst>
              </a:tr>
              <a:tr h="125364">
                <a:tc>
                  <a:txBody>
                    <a:bodyPr/>
                    <a:lstStyle/>
                    <a:p>
                      <a:pPr marL="0" algn="l" fontAlgn="t"/>
                      <a:r>
                        <a:rPr lang="en-US" sz="800" b="0" i="0" u="none" strike="noStrike" dirty="0">
                          <a:solidFill>
                            <a:srgbClr val="000000"/>
                          </a:solidFill>
                          <a:effectLst/>
                          <a:latin typeface="+mj-lt"/>
                          <a:ea typeface="+mn-ea"/>
                          <a:cs typeface="+mn-cs"/>
                        </a:rPr>
                        <a:t>Continuation of support for UEPT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CR-D098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03/08/2021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6893484"/>
                  </a:ext>
                </a:extLst>
              </a:tr>
              <a:tr h="125364">
                <a:tc>
                  <a:txBody>
                    <a:bodyPr/>
                    <a:lstStyle/>
                    <a:p>
                      <a:pPr algn="l" fontAlgn="b"/>
                      <a:r>
                        <a:rPr lang="en-US" sz="800" b="0" i="0" u="none" strike="noStrike" dirty="0">
                          <a:solidFill>
                            <a:srgbClr val="000000"/>
                          </a:solidFill>
                          <a:effectLst/>
                          <a:latin typeface="+mj-lt"/>
                          <a:ea typeface="+mn-ea"/>
                          <a:cs typeface="+mn-cs"/>
                        </a:rPr>
                        <a:t>Further </a:t>
                      </a:r>
                      <a:r>
                        <a:rPr lang="en-US" sz="800" b="0" i="0" u="none" strike="noStrike" dirty="0" err="1">
                          <a:solidFill>
                            <a:srgbClr val="000000"/>
                          </a:solidFill>
                          <a:effectLst/>
                          <a:latin typeface="+mj-lt"/>
                          <a:ea typeface="+mn-ea"/>
                          <a:cs typeface="+mn-cs"/>
                        </a:rPr>
                        <a:t>consquential</a:t>
                      </a:r>
                      <a:r>
                        <a:rPr lang="en-US" sz="800" b="0" i="0" u="none" strike="noStrike" dirty="0">
                          <a:solidFill>
                            <a:srgbClr val="000000"/>
                          </a:solidFill>
                          <a:effectLst/>
                          <a:latin typeface="+mj-lt"/>
                          <a:ea typeface="+mn-ea"/>
                          <a:cs typeface="+mn-cs"/>
                        </a:rPr>
                        <a:t> changes to DB4 and related artefacts following CR-D071 v0.2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dirty="0">
                          <a:solidFill>
                            <a:srgbClr val="000000"/>
                          </a:solidFill>
                          <a:effectLst/>
                          <a:latin typeface="+mj-lt"/>
                          <a:ea typeface="+mn-ea"/>
                          <a:cs typeface="+mn-cs"/>
                        </a:rPr>
                        <a:t>CR-D100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dirty="0">
                          <a:solidFill>
                            <a:srgbClr val="000000"/>
                          </a:solidFill>
                          <a:effectLst/>
                          <a:latin typeface="+mj-lt"/>
                          <a:ea typeface="+mn-ea"/>
                          <a:cs typeface="+mn-cs"/>
                        </a:rPr>
                        <a:t>06/08/2021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4562668"/>
                  </a:ext>
                </a:extLst>
              </a:tr>
              <a:tr h="125364">
                <a:tc>
                  <a:txBody>
                    <a:bodyPr/>
                    <a:lstStyle/>
                    <a:p>
                      <a:pPr algn="l" fontAlgn="b"/>
                      <a:r>
                        <a:rPr lang="en-US" sz="800" b="0" i="0" u="none" strike="noStrike" dirty="0">
                          <a:solidFill>
                            <a:srgbClr val="000000"/>
                          </a:solidFill>
                          <a:effectLst/>
                          <a:latin typeface="+mj-lt"/>
                          <a:ea typeface="+mn-ea"/>
                          <a:cs typeface="+mn-cs"/>
                        </a:rPr>
                        <a:t>CSS Stage 1 ECOES Interface Specification Uplift to v2.0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CR-D102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17/08/2021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5461063"/>
                  </a:ext>
                </a:extLst>
              </a:tr>
              <a:tr h="238655">
                <a:tc>
                  <a:txBody>
                    <a:bodyPr/>
                    <a:lstStyle/>
                    <a:p>
                      <a:pPr algn="l" fontAlgn="b"/>
                      <a:r>
                        <a:rPr lang="en-US" sz="800" b="0" i="0" u="none" strike="noStrike" dirty="0">
                          <a:solidFill>
                            <a:srgbClr val="000000"/>
                          </a:solidFill>
                          <a:effectLst/>
                          <a:latin typeface="+mj-lt"/>
                          <a:ea typeface="+mn-ea"/>
                          <a:cs typeface="+mn-cs"/>
                        </a:rPr>
                        <a:t>Documentation only updates to NCT-0134 DMT Live Rehearsal Test Plan and NCD-0012 Data Migration Solution Design Catalogue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dirty="0">
                          <a:solidFill>
                            <a:srgbClr val="000000"/>
                          </a:solidFill>
                          <a:effectLst/>
                          <a:latin typeface="+mj-lt"/>
                          <a:ea typeface="+mn-ea"/>
                          <a:cs typeface="+mn-cs"/>
                        </a:rPr>
                        <a:t>CR-D103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dirty="0">
                          <a:solidFill>
                            <a:srgbClr val="000000"/>
                          </a:solidFill>
                          <a:effectLst/>
                          <a:latin typeface="+mj-lt"/>
                          <a:ea typeface="+mn-ea"/>
                          <a:cs typeface="+mn-cs"/>
                        </a:rPr>
                        <a:t>17/08/2021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86543792"/>
                  </a:ext>
                </a:extLst>
              </a:tr>
            </a:tbl>
          </a:graphicData>
        </a:graphic>
      </p:graphicFrame>
    </p:spTree>
    <p:extLst>
      <p:ext uri="{BB962C8B-B14F-4D97-AF65-F5344CB8AC3E}">
        <p14:creationId xmlns:p14="http://schemas.microsoft.com/office/powerpoint/2010/main" val="3030049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not impacting </a:t>
            </a:r>
            <a:r>
              <a:rPr lang="en-GB" sz="1998" dirty="0" err="1">
                <a:solidFill>
                  <a:schemeClr val="accent1"/>
                </a:solidFill>
                <a:latin typeface="+mn-lt"/>
                <a:cs typeface="Arial"/>
              </a:rPr>
              <a:t>Xoserve</a:t>
            </a:r>
            <a:r>
              <a:rPr lang="en-GB" sz="1998" dirty="0">
                <a:solidFill>
                  <a:schemeClr val="accent1"/>
                </a:solidFill>
                <a:latin typeface="+mn-lt"/>
                <a:cs typeface="Arial"/>
              </a:rPr>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ext uri="{D42A27DB-BD31-4B8C-83A1-F6EECF244321}">
                <p14:modId xmlns:p14="http://schemas.microsoft.com/office/powerpoint/2010/main" val="299197948"/>
              </p:ext>
            </p:extLst>
          </p:nvPr>
        </p:nvGraphicFramePr>
        <p:xfrm>
          <a:off x="5638" y="383530"/>
          <a:ext cx="9120628" cy="4759962"/>
        </p:xfrm>
        <a:graphic>
          <a:graphicData uri="http://schemas.openxmlformats.org/drawingml/2006/table">
            <a:tbl>
              <a:tblPr firstRow="1" bandRow="1">
                <a:tableStyleId>{5C22544A-7EE6-4342-B048-85BDC9FD1C3A}</a:tableStyleId>
              </a:tblPr>
              <a:tblGrid>
                <a:gridCol w="5982288">
                  <a:extLst>
                    <a:ext uri="{9D8B030D-6E8A-4147-A177-3AD203B41FA5}">
                      <a16:colId xmlns:a16="http://schemas.microsoft.com/office/drawing/2014/main" val="997061046"/>
                    </a:ext>
                  </a:extLst>
                </a:gridCol>
                <a:gridCol w="501341">
                  <a:extLst>
                    <a:ext uri="{9D8B030D-6E8A-4147-A177-3AD203B41FA5}">
                      <a16:colId xmlns:a16="http://schemas.microsoft.com/office/drawing/2014/main" val="2723771934"/>
                    </a:ext>
                  </a:extLst>
                </a:gridCol>
                <a:gridCol w="737595">
                  <a:extLst>
                    <a:ext uri="{9D8B030D-6E8A-4147-A177-3AD203B41FA5}">
                      <a16:colId xmlns:a16="http://schemas.microsoft.com/office/drawing/2014/main" val="194189712"/>
                    </a:ext>
                  </a:extLst>
                </a:gridCol>
                <a:gridCol w="1899404">
                  <a:extLst>
                    <a:ext uri="{9D8B030D-6E8A-4147-A177-3AD203B41FA5}">
                      <a16:colId xmlns:a16="http://schemas.microsoft.com/office/drawing/2014/main" val="3065248341"/>
                    </a:ext>
                  </a:extLst>
                </a:gridCol>
              </a:tblGrid>
              <a:tr h="212306">
                <a:tc>
                  <a:txBody>
                    <a:bodyPr/>
                    <a:lstStyle/>
                    <a:p>
                      <a:pPr algn="ctr" rtl="0" fontAlgn="ctr"/>
                      <a:r>
                        <a:rPr lang="en-GB" sz="800" b="1" i="0" u="none" strike="noStrike" dirty="0">
                          <a:solidFill>
                            <a:srgbClr val="FFFFFF"/>
                          </a:solidFill>
                          <a:effectLst/>
                          <a:latin typeface="+mj-lt"/>
                          <a:cs typeface="Arial" panose="020B0604020202020204" pitchFamily="34" charset="0"/>
                        </a:rPr>
                        <a:t>CR Name</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dirty="0">
                          <a:solidFill>
                            <a:srgbClr val="FFFFFF"/>
                          </a:solidFill>
                          <a:effectLst/>
                          <a:latin typeface="+mj-lt"/>
                          <a:cs typeface="Arial" panose="020B0604020202020204" pitchFamily="34" charset="0"/>
                        </a:rPr>
                        <a:t>CR Ref</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dirty="0">
                          <a:solidFill>
                            <a:srgbClr val="FFFFFF"/>
                          </a:solidFill>
                          <a:effectLst/>
                          <a:latin typeface="+mj-lt"/>
                          <a:cs typeface="Arial" panose="020B0604020202020204" pitchFamily="34" charset="0"/>
                        </a:rPr>
                        <a:t>Date Raised</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dirty="0">
                          <a:solidFill>
                            <a:srgbClr val="FFFFFF"/>
                          </a:solidFill>
                          <a:effectLst/>
                          <a:latin typeface="+mj-lt"/>
                          <a:cs typeface="Arial" panose="020B0604020202020204" pitchFamily="34" charset="0"/>
                        </a:rPr>
                        <a:t>Status</a:t>
                      </a:r>
                    </a:p>
                  </a:txBody>
                  <a:tcPr marL="4757" marR="4757" marT="4757" marB="0" anchor="ctr">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135950">
                <a:tc>
                  <a:txBody>
                    <a:bodyPr/>
                    <a:lstStyle/>
                    <a:p>
                      <a:pPr algn="l" fontAlgn="b"/>
                      <a:r>
                        <a:rPr lang="en-GB" sz="800" b="0" i="0" u="none" strike="noStrike" dirty="0">
                          <a:solidFill>
                            <a:srgbClr val="000000"/>
                          </a:solidFill>
                          <a:effectLst/>
                          <a:latin typeface="+mj-lt"/>
                          <a:ea typeface="+mn-ea"/>
                          <a:cs typeface="+mn-cs"/>
                        </a:rPr>
                        <a:t>Elaborations for Service Management Requirements DB4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CR-D104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17/08/2021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3268397"/>
                  </a:ext>
                </a:extLst>
              </a:tr>
              <a:tr h="135950">
                <a:tc>
                  <a:txBody>
                    <a:bodyPr/>
                    <a:lstStyle/>
                    <a:p>
                      <a:pPr algn="l" fontAlgn="b"/>
                      <a:r>
                        <a:rPr lang="en-US" sz="800" b="0" i="0" u="none" strike="noStrike" dirty="0">
                          <a:solidFill>
                            <a:srgbClr val="000000"/>
                          </a:solidFill>
                          <a:effectLst/>
                          <a:latin typeface="+mj-lt"/>
                          <a:ea typeface="+mn-ea"/>
                          <a:cs typeface="+mn-cs"/>
                        </a:rPr>
                        <a:t>Update of the Code of Connection Document to reflect the Enduring PKI Process Updates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CR-D106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22/09/2021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7697698"/>
                  </a:ext>
                </a:extLst>
              </a:tr>
              <a:tr h="135950">
                <a:tc>
                  <a:txBody>
                    <a:bodyPr/>
                    <a:lstStyle/>
                    <a:p>
                      <a:pPr algn="l" fontAlgn="b"/>
                      <a:r>
                        <a:rPr lang="en-US" sz="800" b="0" i="0" u="none" strike="noStrike" dirty="0">
                          <a:solidFill>
                            <a:srgbClr val="000000"/>
                          </a:solidFill>
                          <a:effectLst/>
                          <a:latin typeface="+mj-lt"/>
                          <a:ea typeface="+mn-ea"/>
                          <a:cs typeface="+mn-cs"/>
                        </a:rPr>
                        <a:t>Addition of assumption on MAD Log in relation to earliest possible Go-Live date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CR-D107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15/09/2021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5289847"/>
                  </a:ext>
                </a:extLst>
              </a:tr>
              <a:tr h="135950">
                <a:tc>
                  <a:txBody>
                    <a:bodyPr/>
                    <a:lstStyle/>
                    <a:p>
                      <a:pPr algn="l" fontAlgn="b"/>
                      <a:r>
                        <a:rPr lang="en-US" sz="800" b="0" i="0" u="none" strike="noStrike" dirty="0">
                          <a:solidFill>
                            <a:srgbClr val="000000"/>
                          </a:solidFill>
                          <a:effectLst/>
                          <a:latin typeface="+mj-lt"/>
                          <a:ea typeface="+mn-ea"/>
                          <a:cs typeface="+mn-cs"/>
                        </a:rPr>
                        <a:t>Change to Data Migration and Transition artefacts following the completion of CR-D093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CR-D108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15/09/2021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6903752"/>
                  </a:ext>
                </a:extLst>
              </a:tr>
              <a:tr h="135950">
                <a:tc>
                  <a:txBody>
                    <a:bodyPr/>
                    <a:lstStyle/>
                    <a:p>
                      <a:pPr algn="l" fontAlgn="b"/>
                      <a:r>
                        <a:rPr lang="en-US" sz="800" b="0" i="0" u="none" strike="noStrike" dirty="0">
                          <a:solidFill>
                            <a:srgbClr val="000000"/>
                          </a:solidFill>
                          <a:effectLst/>
                          <a:latin typeface="+mj-lt"/>
                          <a:ea typeface="+mn-ea"/>
                          <a:cs typeface="+mn-cs"/>
                        </a:rPr>
                        <a:t>Change to EES requirements to bring REL search and retrieval into closer alignment with GES and assessment of </a:t>
                      </a:r>
                      <a:r>
                        <a:rPr lang="en-US" sz="800" b="0" i="0" u="none" strike="noStrike" dirty="0" err="1">
                          <a:solidFill>
                            <a:srgbClr val="000000"/>
                          </a:solidFill>
                          <a:effectLst/>
                          <a:latin typeface="+mj-lt"/>
                          <a:ea typeface="+mn-ea"/>
                          <a:cs typeface="+mn-cs"/>
                        </a:rPr>
                        <a:t>programme</a:t>
                      </a:r>
                      <a:r>
                        <a:rPr lang="en-US" sz="800" b="0" i="0" u="none" strike="noStrike" dirty="0">
                          <a:solidFill>
                            <a:srgbClr val="000000"/>
                          </a:solidFill>
                          <a:effectLst/>
                          <a:latin typeface="+mj-lt"/>
                          <a:ea typeface="+mn-ea"/>
                          <a:cs typeface="+mn-cs"/>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CR-D109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15/09/2021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8158442"/>
                  </a:ext>
                </a:extLst>
              </a:tr>
              <a:tr h="135950">
                <a:tc>
                  <a:txBody>
                    <a:bodyPr/>
                    <a:lstStyle/>
                    <a:p>
                      <a:pPr algn="l" fontAlgn="b"/>
                      <a:r>
                        <a:rPr lang="en-US" sz="800" b="0" i="0" u="none" strike="noStrike" dirty="0">
                          <a:solidFill>
                            <a:srgbClr val="000000"/>
                          </a:solidFill>
                          <a:effectLst/>
                          <a:latin typeface="+mj-lt"/>
                          <a:ea typeface="+mn-ea"/>
                          <a:cs typeface="+mn-cs"/>
                        </a:rPr>
                        <a:t>Changes and additions to PIWG and CWG governed MAD Log v2.4 milestones to address timing and clarity issues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CR-D110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22/09/2021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3753599"/>
                  </a:ext>
                </a:extLst>
              </a:tr>
              <a:tr h="261427">
                <a:tc>
                  <a:txBody>
                    <a:bodyPr/>
                    <a:lstStyle/>
                    <a:p>
                      <a:pPr algn="l" fontAlgn="b"/>
                      <a:r>
                        <a:rPr lang="en-US" sz="800" b="0" i="0" u="none" strike="noStrike" dirty="0">
                          <a:solidFill>
                            <a:srgbClr val="000000"/>
                          </a:solidFill>
                          <a:effectLst/>
                          <a:latin typeface="+mj-lt"/>
                          <a:ea typeface="+mn-ea"/>
                          <a:cs typeface="+mn-cs"/>
                        </a:rPr>
                        <a:t>Transition Stage 1 – CSS ad-hoc data removal solution development based on Source Data Provider in response to DI-1655 remedial solution]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CR-D111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14/10/2021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7446940"/>
                  </a:ext>
                </a:extLst>
              </a:tr>
              <a:tr h="208684">
                <a:tc>
                  <a:txBody>
                    <a:bodyPr/>
                    <a:lstStyle/>
                    <a:p>
                      <a:pPr algn="l" fontAlgn="b"/>
                      <a:r>
                        <a:rPr lang="en-US" sz="800" b="0" i="0" u="none" strike="noStrike" dirty="0">
                          <a:solidFill>
                            <a:srgbClr val="000000"/>
                          </a:solidFill>
                          <a:effectLst/>
                          <a:latin typeface="+mj-lt"/>
                          <a:ea typeface="+mn-ea"/>
                          <a:cs typeface="+mn-cs"/>
                        </a:rPr>
                        <a:t>End to End Test Exit Criteria refinement and clarification of the decision making process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CR-D112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01/10/2021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6158325"/>
                  </a:ext>
                </a:extLst>
              </a:tr>
              <a:tr h="261427">
                <a:tc>
                  <a:txBody>
                    <a:bodyPr/>
                    <a:lstStyle/>
                    <a:p>
                      <a:pPr algn="l" fontAlgn="b"/>
                      <a:r>
                        <a:rPr lang="en-US" sz="800" b="0" i="0" u="none" strike="noStrike" dirty="0">
                          <a:solidFill>
                            <a:srgbClr val="000000"/>
                          </a:solidFill>
                          <a:effectLst/>
                          <a:latin typeface="+mj-lt"/>
                          <a:ea typeface="+mn-ea"/>
                          <a:cs typeface="+mn-cs"/>
                        </a:rPr>
                        <a:t>Clarification of Performance NFRs by apportioning the current target between Gas and Electricity and then further apportioning the Electricity targets by MPID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CR-D114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15/11/2021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8710997"/>
                  </a:ext>
                </a:extLst>
              </a:tr>
              <a:tr h="208684">
                <a:tc>
                  <a:txBody>
                    <a:bodyPr/>
                    <a:lstStyle/>
                    <a:p>
                      <a:pPr algn="l" fontAlgn="b"/>
                      <a:r>
                        <a:rPr lang="en-US" sz="800" b="0" i="0" u="none" strike="noStrike" dirty="0">
                          <a:solidFill>
                            <a:srgbClr val="000000"/>
                          </a:solidFill>
                          <a:effectLst/>
                          <a:latin typeface="+mj-lt"/>
                          <a:ea typeface="+mn-ea"/>
                          <a:cs typeface="+mn-cs"/>
                        </a:rPr>
                        <a:t>Update to E2E Transition Inflight Switches Management Approach Document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CR-D116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27/10/2021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9222981"/>
                  </a:ext>
                </a:extLst>
              </a:tr>
              <a:tr h="135950">
                <a:tc>
                  <a:txBody>
                    <a:bodyPr/>
                    <a:lstStyle/>
                    <a:p>
                      <a:pPr algn="l" fontAlgn="b"/>
                      <a:r>
                        <a:rPr lang="en-US" sz="800" b="0" i="0" u="none" strike="noStrike" dirty="0">
                          <a:solidFill>
                            <a:srgbClr val="000000"/>
                          </a:solidFill>
                          <a:effectLst/>
                          <a:latin typeface="+mj-lt"/>
                          <a:ea typeface="+mn-ea"/>
                          <a:cs typeface="+mn-cs"/>
                        </a:rPr>
                        <a:t>Operational Change Window and Type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CR-D117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25/10/2021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372966"/>
                  </a:ext>
                </a:extLst>
              </a:tr>
              <a:tr h="208684">
                <a:tc>
                  <a:txBody>
                    <a:bodyPr/>
                    <a:lstStyle/>
                    <a:p>
                      <a:pPr algn="l" fontAlgn="b"/>
                      <a:r>
                        <a:rPr lang="en-US" sz="800" b="0" i="0" u="none" strike="noStrike" dirty="0">
                          <a:solidFill>
                            <a:srgbClr val="000000"/>
                          </a:solidFill>
                          <a:effectLst/>
                          <a:latin typeface="+mj-lt"/>
                          <a:ea typeface="+mn-ea"/>
                          <a:cs typeface="+mn-cs"/>
                        </a:rPr>
                        <a:t>Change to effect a Gas Supplier of Last Resort (</a:t>
                      </a:r>
                      <a:r>
                        <a:rPr lang="en-US" sz="800" b="0" i="0" u="none" strike="noStrike" dirty="0" err="1">
                          <a:solidFill>
                            <a:srgbClr val="000000"/>
                          </a:solidFill>
                          <a:effectLst/>
                          <a:latin typeface="+mj-lt"/>
                          <a:ea typeface="+mn-ea"/>
                          <a:cs typeface="+mn-cs"/>
                        </a:rPr>
                        <a:t>SoLR</a:t>
                      </a:r>
                      <a:r>
                        <a:rPr lang="en-US" sz="800" b="0" i="0" u="none" strike="noStrike" dirty="0">
                          <a:solidFill>
                            <a:srgbClr val="000000"/>
                          </a:solidFill>
                          <a:effectLst/>
                          <a:latin typeface="+mj-lt"/>
                          <a:ea typeface="+mn-ea"/>
                          <a:cs typeface="+mn-cs"/>
                        </a:rPr>
                        <a: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CR-D118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03/11/2021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9730684"/>
                  </a:ext>
                </a:extLst>
              </a:tr>
              <a:tr h="135950">
                <a:tc>
                  <a:txBody>
                    <a:bodyPr/>
                    <a:lstStyle/>
                    <a:p>
                      <a:pPr algn="l" fontAlgn="b"/>
                      <a:r>
                        <a:rPr lang="en-GB" sz="800" b="0" i="0" u="none" strike="noStrike" dirty="0">
                          <a:solidFill>
                            <a:srgbClr val="000000"/>
                          </a:solidFill>
                          <a:effectLst/>
                          <a:latin typeface="+mj-lt"/>
                          <a:ea typeface="+mn-ea"/>
                          <a:cs typeface="+mn-cs"/>
                        </a:rPr>
                        <a:t>GES Data Refresh SLA</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CR-D119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10/11/2021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7705357"/>
                  </a:ext>
                </a:extLst>
              </a:tr>
              <a:tr h="135950">
                <a:tc>
                  <a:txBody>
                    <a:bodyPr/>
                    <a:lstStyle/>
                    <a:p>
                      <a:pPr algn="l" fontAlgn="b"/>
                      <a:r>
                        <a:rPr lang="en-US" sz="800" b="0" i="0" u="none" strike="noStrike" dirty="0">
                          <a:solidFill>
                            <a:srgbClr val="000000"/>
                          </a:solidFill>
                          <a:effectLst/>
                          <a:latin typeface="+mj-lt"/>
                          <a:ea typeface="+mn-ea"/>
                          <a:cs typeface="+mn-cs"/>
                        </a:rPr>
                        <a:t>Updates to NCT-0188 REL Testing Gap Analysis Report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10/11/2021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2764535"/>
                  </a:ext>
                </a:extLst>
              </a:tr>
              <a:tr h="135950">
                <a:tc>
                  <a:txBody>
                    <a:bodyPr/>
                    <a:lstStyle/>
                    <a:p>
                      <a:pPr algn="l" fontAlgn="b"/>
                      <a:r>
                        <a:rPr lang="en-GB" sz="800" b="0" i="0" u="none" strike="noStrike" dirty="0">
                          <a:solidFill>
                            <a:srgbClr val="000000"/>
                          </a:solidFill>
                          <a:effectLst/>
                          <a:latin typeface="+mj-lt"/>
                          <a:ea typeface="+mn-ea"/>
                          <a:cs typeface="+mn-cs"/>
                        </a:rPr>
                        <a:t>Additional CSS Non-functional Requirements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11/01/2022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4153051"/>
                  </a:ext>
                </a:extLst>
              </a:tr>
              <a:tr h="135950">
                <a:tc>
                  <a:txBody>
                    <a:bodyPr/>
                    <a:lstStyle/>
                    <a:p>
                      <a:pPr algn="l" fontAlgn="b"/>
                      <a:r>
                        <a:rPr lang="en-US" sz="800" b="0" i="0" u="none" strike="noStrike" dirty="0">
                          <a:solidFill>
                            <a:srgbClr val="000000"/>
                          </a:solidFill>
                          <a:effectLst/>
                          <a:latin typeface="+mj-lt"/>
                          <a:ea typeface="+mn-ea"/>
                          <a:cs typeface="+mn-cs"/>
                        </a:rPr>
                        <a:t>ServiceNow Data Model Development - DNO/</a:t>
                      </a:r>
                      <a:r>
                        <a:rPr lang="en-US" sz="800" b="0" i="0" u="none" strike="noStrike" dirty="0" err="1">
                          <a:solidFill>
                            <a:srgbClr val="000000"/>
                          </a:solidFill>
                          <a:effectLst/>
                          <a:latin typeface="+mj-lt"/>
                          <a:ea typeface="+mn-ea"/>
                          <a:cs typeface="+mn-cs"/>
                        </a:rPr>
                        <a:t>iDNO</a:t>
                      </a:r>
                      <a:r>
                        <a:rPr lang="en-US" sz="800" b="0" i="0" u="none" strike="noStrike" dirty="0">
                          <a:solidFill>
                            <a:srgbClr val="000000"/>
                          </a:solidFill>
                          <a:effectLst/>
                          <a:latin typeface="+mj-lt"/>
                          <a:ea typeface="+mn-ea"/>
                          <a:cs typeface="+mn-cs"/>
                        </a:rPr>
                        <a:t> Adaptors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11/01/2022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5816631"/>
                  </a:ext>
                </a:extLst>
              </a:tr>
              <a:tr h="135950">
                <a:tc>
                  <a:txBody>
                    <a:bodyPr/>
                    <a:lstStyle/>
                    <a:p>
                      <a:pPr algn="l" fontAlgn="b"/>
                      <a:r>
                        <a:rPr lang="en-US" sz="800" b="0" i="0" u="none" strike="noStrike" dirty="0">
                          <a:solidFill>
                            <a:srgbClr val="000000"/>
                          </a:solidFill>
                          <a:effectLst/>
                          <a:latin typeface="+mj-lt"/>
                          <a:ea typeface="+mn-ea"/>
                          <a:cs typeface="+mn-cs"/>
                        </a:rPr>
                        <a:t>Addition of Network Operator Market Share to CSS Billing Report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CR-D123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26/11/2021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3122520"/>
                  </a:ext>
                </a:extLst>
              </a:tr>
              <a:tr h="135950">
                <a:tc>
                  <a:txBody>
                    <a:bodyPr/>
                    <a:lstStyle/>
                    <a:p>
                      <a:pPr algn="l" fontAlgn="b"/>
                      <a:r>
                        <a:rPr lang="en-US" sz="800" b="0" i="0" u="none" strike="noStrike" dirty="0">
                          <a:solidFill>
                            <a:srgbClr val="000000"/>
                          </a:solidFill>
                          <a:effectLst/>
                          <a:latin typeface="+mj-lt"/>
                          <a:ea typeface="+mn-ea"/>
                          <a:cs typeface="+mn-cs"/>
                        </a:rPr>
                        <a:t>Uplifting the CSS Business Data Validation Rules document to v1.3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CR-D124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26/11/2021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9174247"/>
                  </a:ext>
                </a:extLst>
              </a:tr>
              <a:tr h="135950">
                <a:tc>
                  <a:txBody>
                    <a:bodyPr/>
                    <a:lstStyle/>
                    <a:p>
                      <a:pPr algn="l" fontAlgn="b"/>
                      <a:r>
                        <a:rPr lang="en-US" sz="800" b="0" i="0" u="none" strike="noStrike" dirty="0">
                          <a:solidFill>
                            <a:srgbClr val="000000"/>
                          </a:solidFill>
                          <a:effectLst/>
                          <a:latin typeface="+mj-lt"/>
                          <a:ea typeface="+mn-ea"/>
                          <a:cs typeface="+mn-cs"/>
                        </a:rPr>
                        <a:t>Uplifting the CSS Interface Specification document to v8.7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26/11/2021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9370897"/>
                  </a:ext>
                </a:extLst>
              </a:tr>
              <a:tr h="135950">
                <a:tc>
                  <a:txBody>
                    <a:bodyPr/>
                    <a:lstStyle/>
                    <a:p>
                      <a:pPr algn="l" fontAlgn="b"/>
                      <a:r>
                        <a:rPr lang="en-US" sz="800" b="0" i="0" u="none" strike="noStrike" dirty="0">
                          <a:solidFill>
                            <a:srgbClr val="000000"/>
                          </a:solidFill>
                          <a:effectLst/>
                          <a:latin typeface="+mj-lt"/>
                          <a:ea typeface="+mn-ea"/>
                          <a:cs typeface="+mn-cs"/>
                        </a:rPr>
                        <a:t>Updates to the MAD Log v2.5 following RA110 Proposal</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07/12/2021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2151436"/>
                  </a:ext>
                </a:extLst>
              </a:tr>
              <a:tr h="135950">
                <a:tc>
                  <a:txBody>
                    <a:bodyPr/>
                    <a:lstStyle/>
                    <a:p>
                      <a:pPr algn="l" fontAlgn="b"/>
                      <a:r>
                        <a:rPr lang="en-GB" sz="800" b="0" i="0" u="none" strike="noStrike" dirty="0">
                          <a:solidFill>
                            <a:srgbClr val="000000"/>
                          </a:solidFill>
                          <a:effectLst/>
                          <a:latin typeface="+mj-lt"/>
                          <a:ea typeface="+mn-ea"/>
                          <a:cs typeface="+mn-cs"/>
                        </a:rPr>
                        <a:t>E2E Remove invalid test scenarios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03/12/2021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4536303"/>
                  </a:ext>
                </a:extLst>
              </a:tr>
              <a:tr h="135950">
                <a:tc>
                  <a:txBody>
                    <a:bodyPr/>
                    <a:lstStyle/>
                    <a:p>
                      <a:pPr algn="l" fontAlgn="b"/>
                      <a:r>
                        <a:rPr lang="en-US" sz="800" b="0" i="0" u="none" strike="noStrike" dirty="0">
                          <a:solidFill>
                            <a:srgbClr val="000000"/>
                          </a:solidFill>
                          <a:effectLst/>
                          <a:latin typeface="+mj-lt"/>
                          <a:ea typeface="+mn-ea"/>
                          <a:cs typeface="+mn-cs"/>
                        </a:rPr>
                        <a:t>Proposal for the implementation of Failed Supplier Portfolio report within CSS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07/12/2021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6653316"/>
                  </a:ext>
                </a:extLst>
              </a:tr>
              <a:tr h="135950">
                <a:tc>
                  <a:txBody>
                    <a:bodyPr/>
                    <a:lstStyle/>
                    <a:p>
                      <a:pPr algn="l" fontAlgn="b"/>
                      <a:r>
                        <a:rPr lang="en-US" sz="800" b="0" i="0" u="none" strike="noStrike" dirty="0">
                          <a:solidFill>
                            <a:srgbClr val="000000"/>
                          </a:solidFill>
                          <a:effectLst/>
                          <a:latin typeface="+mj-lt"/>
                          <a:ea typeface="+mn-ea"/>
                          <a:cs typeface="+mn-cs"/>
                        </a:rPr>
                        <a:t>Gas gate closure message cut-off timing</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CR-D129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mj-lt"/>
                        <a:ea typeface="+mn-ea"/>
                        <a:cs typeface="+mn-cs"/>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Post Go-Live Change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2884740"/>
                  </a:ext>
                </a:extLst>
              </a:tr>
              <a:tr h="135950">
                <a:tc>
                  <a:txBody>
                    <a:bodyPr/>
                    <a:lstStyle/>
                    <a:p>
                      <a:pPr algn="l" fontAlgn="b"/>
                      <a:r>
                        <a:rPr lang="en-US" sz="800" b="0" i="0" u="none" strike="noStrike" dirty="0">
                          <a:solidFill>
                            <a:srgbClr val="000000"/>
                          </a:solidFill>
                          <a:effectLst/>
                          <a:latin typeface="+mj-lt"/>
                          <a:ea typeface="+mn-ea"/>
                          <a:cs typeface="+mn-cs"/>
                        </a:rPr>
                        <a:t>Clarification of Performance NFRs for Operational Readiness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CR-D130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17/12/2021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9935355"/>
                  </a:ext>
                </a:extLst>
              </a:tr>
              <a:tr h="135950">
                <a:tc>
                  <a:txBody>
                    <a:bodyPr/>
                    <a:lstStyle/>
                    <a:p>
                      <a:pPr algn="l" fontAlgn="b"/>
                      <a:r>
                        <a:rPr lang="en-US" sz="800" b="0" i="0" u="none" strike="noStrike" dirty="0">
                          <a:solidFill>
                            <a:srgbClr val="000000"/>
                          </a:solidFill>
                          <a:effectLst/>
                          <a:latin typeface="+mj-lt"/>
                          <a:ea typeface="+mn-ea"/>
                          <a:cs typeface="+mn-cs"/>
                        </a:rPr>
                        <a:t>Further amendments to the Data Cleansing Catalogue v1.6 following DA605 (Pre-Transition Data Quality Checkpoint) Milestone.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CR-D131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22/03/2022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4144949"/>
                  </a:ext>
                </a:extLst>
              </a:tr>
              <a:tr h="135950">
                <a:tc>
                  <a:txBody>
                    <a:bodyPr/>
                    <a:lstStyle/>
                    <a:p>
                      <a:pPr algn="l" fontAlgn="b"/>
                      <a:r>
                        <a:rPr lang="en-US" sz="800" b="0" i="0" u="none" strike="noStrike" dirty="0">
                          <a:solidFill>
                            <a:srgbClr val="000000"/>
                          </a:solidFill>
                          <a:effectLst/>
                          <a:latin typeface="+mj-lt"/>
                          <a:ea typeface="+mn-ea"/>
                          <a:cs typeface="+mn-cs"/>
                        </a:rPr>
                        <a:t>Updates to the MAD Log V2.5 for Data and Regulatory Milestones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CR-D132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23/12/2021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2859421"/>
                  </a:ext>
                </a:extLst>
              </a:tr>
              <a:tr h="135950">
                <a:tc>
                  <a:txBody>
                    <a:bodyPr/>
                    <a:lstStyle/>
                    <a:p>
                      <a:pPr marL="0" algn="l" fontAlgn="b"/>
                      <a:r>
                        <a:rPr lang="en-US" sz="800" b="0" i="0" u="none" strike="noStrike" dirty="0">
                          <a:solidFill>
                            <a:srgbClr val="000000"/>
                          </a:solidFill>
                          <a:effectLst/>
                          <a:latin typeface="+mj-lt"/>
                          <a:ea typeface="+mn-ea"/>
                          <a:cs typeface="+mn-cs"/>
                        </a:rPr>
                        <a:t>Update to Data Migration Artefacts to reflect fortnightly Registration Delta Files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CR-D133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800" b="0" i="0" u="none" strike="noStrike">
                          <a:solidFill>
                            <a:srgbClr val="000000"/>
                          </a:solidFill>
                          <a:effectLst/>
                          <a:latin typeface="+mj-lt"/>
                          <a:ea typeface="+mn-ea"/>
                          <a:cs typeface="+mn-cs"/>
                        </a:rPr>
                        <a:t>14/03/2022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5115250"/>
                  </a:ext>
                </a:extLst>
              </a:tr>
              <a:tr h="135950">
                <a:tc>
                  <a:txBody>
                    <a:bodyPr/>
                    <a:lstStyle/>
                    <a:p>
                      <a:pPr marL="0" algn="l" fontAlgn="b"/>
                      <a:r>
                        <a:rPr lang="en-US" sz="800" b="0" i="0" u="none" strike="noStrike" dirty="0">
                          <a:solidFill>
                            <a:srgbClr val="000000"/>
                          </a:solidFill>
                          <a:effectLst/>
                          <a:latin typeface="+mj-lt"/>
                          <a:ea typeface="+mn-ea"/>
                          <a:cs typeface="+mn-cs"/>
                        </a:rPr>
                        <a:t> Update of CSS Business Rules to resolve MPRS Refresh Design Issue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CR-D137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800" b="0" i="0" u="none" strike="noStrike">
                          <a:solidFill>
                            <a:srgbClr val="000000"/>
                          </a:solidFill>
                          <a:effectLst/>
                          <a:latin typeface="+mj-lt"/>
                          <a:ea typeface="+mn-ea"/>
                          <a:cs typeface="+mn-cs"/>
                        </a:rPr>
                        <a:t>23/03/2022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7725294"/>
                  </a:ext>
                </a:extLst>
              </a:tr>
              <a:tr h="135950">
                <a:tc>
                  <a:txBody>
                    <a:bodyPr/>
                    <a:lstStyle/>
                    <a:p>
                      <a:pPr marL="0" algn="l" fontAlgn="b"/>
                      <a:r>
                        <a:rPr lang="en-US" sz="800" b="0" i="0" u="none" strike="noStrike" dirty="0">
                          <a:solidFill>
                            <a:srgbClr val="000000"/>
                          </a:solidFill>
                          <a:effectLst/>
                          <a:latin typeface="+mj-lt"/>
                          <a:ea typeface="+mn-ea"/>
                          <a:cs typeface="+mn-cs"/>
                        </a:rPr>
                        <a:t>Additional explanatory notes to DCC Service Design documents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CR-D138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800" b="0" i="0" u="none" strike="noStrike" dirty="0">
                          <a:solidFill>
                            <a:srgbClr val="000000"/>
                          </a:solidFill>
                          <a:effectLst/>
                          <a:latin typeface="+mj-lt"/>
                          <a:ea typeface="+mn-ea"/>
                          <a:cs typeface="+mn-cs"/>
                        </a:rPr>
                        <a:t>28/03/2022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9834951"/>
                  </a:ext>
                </a:extLst>
              </a:tr>
              <a:tr h="135950">
                <a:tc>
                  <a:txBody>
                    <a:bodyPr/>
                    <a:lstStyle/>
                    <a:p>
                      <a:pPr marL="0" algn="l" fontAlgn="b"/>
                      <a:r>
                        <a:rPr lang="en-US" sz="800" b="0" i="0" u="none" strike="noStrike" dirty="0">
                          <a:solidFill>
                            <a:srgbClr val="000000"/>
                          </a:solidFill>
                          <a:effectLst/>
                          <a:latin typeface="+mj-lt"/>
                          <a:ea typeface="+mn-ea"/>
                          <a:cs typeface="+mn-cs"/>
                        </a:rPr>
                        <a:t>Updates to MAD Log v2.6 and replacement of D-4.3.5 E2E Post Implementation Plan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CR-D139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800" b="0" i="0" u="none" strike="noStrike" dirty="0">
                          <a:solidFill>
                            <a:srgbClr val="000000"/>
                          </a:solidFill>
                          <a:effectLst/>
                          <a:latin typeface="+mj-lt"/>
                          <a:ea typeface="+mn-ea"/>
                          <a:cs typeface="+mn-cs"/>
                        </a:rPr>
                        <a:t>05/04/2022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2773978"/>
                  </a:ext>
                </a:extLst>
              </a:tr>
            </a:tbl>
          </a:graphicData>
        </a:graphic>
      </p:graphicFrame>
    </p:spTree>
    <p:extLst>
      <p:ext uri="{BB962C8B-B14F-4D97-AF65-F5344CB8AC3E}">
        <p14:creationId xmlns:p14="http://schemas.microsoft.com/office/powerpoint/2010/main" val="3158035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not impacting </a:t>
            </a:r>
            <a:r>
              <a:rPr lang="en-GB" sz="1998" dirty="0" err="1">
                <a:solidFill>
                  <a:schemeClr val="accent1"/>
                </a:solidFill>
                <a:latin typeface="+mn-lt"/>
                <a:cs typeface="Arial"/>
              </a:rPr>
              <a:t>Xoserve</a:t>
            </a:r>
            <a:r>
              <a:rPr lang="en-GB" sz="1998" dirty="0">
                <a:solidFill>
                  <a:schemeClr val="accent1"/>
                </a:solidFill>
                <a:latin typeface="+mn-lt"/>
                <a:cs typeface="Arial"/>
              </a:rPr>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ext uri="{D42A27DB-BD31-4B8C-83A1-F6EECF244321}">
                <p14:modId xmlns:p14="http://schemas.microsoft.com/office/powerpoint/2010/main" val="1025173395"/>
              </p:ext>
            </p:extLst>
          </p:nvPr>
        </p:nvGraphicFramePr>
        <p:xfrm>
          <a:off x="5638" y="304897"/>
          <a:ext cx="9132724" cy="4841540"/>
        </p:xfrm>
        <a:graphic>
          <a:graphicData uri="http://schemas.openxmlformats.org/drawingml/2006/table">
            <a:tbl>
              <a:tblPr firstRow="1" bandRow="1">
                <a:tableStyleId>{5C22544A-7EE6-4342-B048-85BDC9FD1C3A}</a:tableStyleId>
              </a:tblPr>
              <a:tblGrid>
                <a:gridCol w="5734501">
                  <a:extLst>
                    <a:ext uri="{9D8B030D-6E8A-4147-A177-3AD203B41FA5}">
                      <a16:colId xmlns:a16="http://schemas.microsoft.com/office/drawing/2014/main" val="997061046"/>
                    </a:ext>
                  </a:extLst>
                </a:gridCol>
                <a:gridCol w="630088">
                  <a:extLst>
                    <a:ext uri="{9D8B030D-6E8A-4147-A177-3AD203B41FA5}">
                      <a16:colId xmlns:a16="http://schemas.microsoft.com/office/drawing/2014/main" val="2723771934"/>
                    </a:ext>
                  </a:extLst>
                </a:gridCol>
                <a:gridCol w="877874">
                  <a:extLst>
                    <a:ext uri="{9D8B030D-6E8A-4147-A177-3AD203B41FA5}">
                      <a16:colId xmlns:a16="http://schemas.microsoft.com/office/drawing/2014/main" val="194189712"/>
                    </a:ext>
                  </a:extLst>
                </a:gridCol>
                <a:gridCol w="1890261">
                  <a:extLst>
                    <a:ext uri="{9D8B030D-6E8A-4147-A177-3AD203B41FA5}">
                      <a16:colId xmlns:a16="http://schemas.microsoft.com/office/drawing/2014/main" val="3065248341"/>
                    </a:ext>
                  </a:extLst>
                </a:gridCol>
              </a:tblGrid>
              <a:tr h="178100">
                <a:tc>
                  <a:txBody>
                    <a:bodyPr/>
                    <a:lstStyle/>
                    <a:p>
                      <a:pPr algn="ctr" rtl="0" fontAlgn="ctr"/>
                      <a:r>
                        <a:rPr lang="en-GB" sz="700" b="1" i="0" u="none" strike="noStrike" dirty="0">
                          <a:solidFill>
                            <a:srgbClr val="FFFFFF"/>
                          </a:solidFill>
                          <a:effectLst/>
                          <a:latin typeface="+mj-lt"/>
                          <a:cs typeface="Arial" panose="020B0604020202020204" pitchFamily="34" charset="0"/>
                        </a:rPr>
                        <a:t>CR Name</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700" b="1" i="0" u="none" strike="noStrike" dirty="0">
                          <a:solidFill>
                            <a:srgbClr val="FFFFFF"/>
                          </a:solidFill>
                          <a:effectLst/>
                          <a:latin typeface="+mj-lt"/>
                          <a:cs typeface="Arial" panose="020B0604020202020204" pitchFamily="34" charset="0"/>
                        </a:rPr>
                        <a:t>CR Ref</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700" b="1" i="0" u="none" strike="noStrike" dirty="0">
                          <a:solidFill>
                            <a:srgbClr val="FFFFFF"/>
                          </a:solidFill>
                          <a:effectLst/>
                          <a:latin typeface="+mj-lt"/>
                          <a:cs typeface="Arial" panose="020B0604020202020204" pitchFamily="34" charset="0"/>
                        </a:rPr>
                        <a:t>Date Raised</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700" b="1" i="0" u="none" strike="noStrike" dirty="0">
                          <a:solidFill>
                            <a:srgbClr val="FFFFFF"/>
                          </a:solidFill>
                          <a:effectLst/>
                          <a:latin typeface="+mj-lt"/>
                          <a:cs typeface="Arial" panose="020B0604020202020204" pitchFamily="34" charset="0"/>
                        </a:rPr>
                        <a:t>Status</a:t>
                      </a:r>
                    </a:p>
                  </a:txBody>
                  <a:tcPr marL="4757" marR="4757" marT="4757" marB="0" anchor="ctr">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136991">
                <a:tc>
                  <a:txBody>
                    <a:bodyPr/>
                    <a:lstStyle/>
                    <a:p>
                      <a:pPr marL="0" algn="l" fontAlgn="t"/>
                      <a:r>
                        <a:rPr lang="it-IT" sz="900" b="0" i="0" u="none" strike="noStrike" dirty="0">
                          <a:solidFill>
                            <a:srgbClr val="000000"/>
                          </a:solidFill>
                          <a:effectLst/>
                          <a:latin typeface="+mj-lt"/>
                          <a:ea typeface="+mn-ea"/>
                          <a:cs typeface="+mn-cs"/>
                        </a:rPr>
                        <a:t>Non_Mandatory_MPAS_Metered_Indicator_v0.4</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dirty="0">
                          <a:solidFill>
                            <a:srgbClr val="000000"/>
                          </a:solidFill>
                          <a:effectLst/>
                          <a:latin typeface="+mj-lt"/>
                          <a:ea typeface="+mn-ea"/>
                          <a:cs typeface="+mn-cs"/>
                        </a:rPr>
                        <a:t>CR-D001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27/01/2020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1819855"/>
                  </a:ext>
                </a:extLst>
              </a:tr>
              <a:tr h="136991">
                <a:tc>
                  <a:txBody>
                    <a:bodyPr/>
                    <a:lstStyle/>
                    <a:p>
                      <a:pPr marL="0" algn="l" fontAlgn="t"/>
                      <a:r>
                        <a:rPr lang="en-GB" sz="900" b="0" i="0" u="none" strike="noStrike" dirty="0">
                          <a:solidFill>
                            <a:srgbClr val="000000"/>
                          </a:solidFill>
                          <a:effectLst/>
                          <a:latin typeface="+mj-lt"/>
                          <a:ea typeface="+mn-ea"/>
                          <a:cs typeface="+mn-cs"/>
                        </a:rPr>
                        <a:t>REC Manager Procurement Timelines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CR-D003</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02/12/2019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4087473"/>
                  </a:ext>
                </a:extLst>
              </a:tr>
              <a:tr h="136991">
                <a:tc>
                  <a:txBody>
                    <a:bodyPr/>
                    <a:lstStyle/>
                    <a:p>
                      <a:pPr marL="0" algn="l" fontAlgn="t"/>
                      <a:r>
                        <a:rPr lang="en-GB" sz="900" b="0" i="0" u="none" strike="noStrike" dirty="0">
                          <a:solidFill>
                            <a:srgbClr val="000000"/>
                          </a:solidFill>
                          <a:effectLst/>
                          <a:latin typeface="+mj-lt"/>
                          <a:ea typeface="+mn-ea"/>
                          <a:cs typeface="+mn-cs"/>
                        </a:rPr>
                        <a:t>MPAS Related MPAN Disconnection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CR-D004</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 </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8032825"/>
                  </a:ext>
                </a:extLst>
              </a:tr>
              <a:tr h="136991">
                <a:tc>
                  <a:txBody>
                    <a:bodyPr/>
                    <a:lstStyle/>
                    <a:p>
                      <a:pPr marL="0" algn="l" fontAlgn="t"/>
                      <a:r>
                        <a:rPr lang="en-US" sz="900" b="0" i="0" u="none" strike="noStrike" dirty="0">
                          <a:solidFill>
                            <a:srgbClr val="000000"/>
                          </a:solidFill>
                          <a:effectLst/>
                          <a:latin typeface="+mj-lt"/>
                          <a:ea typeface="+mn-ea"/>
                          <a:cs typeface="+mn-cs"/>
                        </a:rPr>
                        <a:t>Introduction of Validation Message to Logical Mode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CR-D005</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25/11/2019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5213109"/>
                  </a:ext>
                </a:extLst>
              </a:tr>
              <a:tr h="136991">
                <a:tc>
                  <a:txBody>
                    <a:bodyPr/>
                    <a:lstStyle/>
                    <a:p>
                      <a:pPr marL="0" algn="l" fontAlgn="t"/>
                      <a:r>
                        <a:rPr lang="en-US" sz="900" b="0" i="0" u="none" strike="noStrike" dirty="0">
                          <a:solidFill>
                            <a:srgbClr val="000000"/>
                          </a:solidFill>
                          <a:effectLst/>
                          <a:latin typeface="+mj-lt"/>
                          <a:ea typeface="+mn-ea"/>
                          <a:cs typeface="+mn-cs"/>
                        </a:rPr>
                        <a:t>Modification of Related MPAN Cleanse Checkpoint Milestones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CR-D006</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27/11/2019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2098"/>
                  </a:ext>
                </a:extLst>
              </a:tr>
              <a:tr h="136991">
                <a:tc>
                  <a:txBody>
                    <a:bodyPr/>
                    <a:lstStyle/>
                    <a:p>
                      <a:pPr marL="0" algn="l" fontAlgn="t"/>
                      <a:r>
                        <a:rPr lang="en-GB" sz="900" b="0" i="0" u="none" strike="noStrike" dirty="0">
                          <a:solidFill>
                            <a:srgbClr val="000000"/>
                          </a:solidFill>
                          <a:effectLst/>
                          <a:latin typeface="+mj-lt"/>
                          <a:ea typeface="+mn-ea"/>
                          <a:cs typeface="+mn-cs"/>
                        </a:rPr>
                        <a:t>ABACUS Corrections and Re-alignments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CR-D007</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04/12/2019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2140284"/>
                  </a:ext>
                </a:extLst>
              </a:tr>
              <a:tr h="136991">
                <a:tc>
                  <a:txBody>
                    <a:bodyPr/>
                    <a:lstStyle/>
                    <a:p>
                      <a:pPr marL="0" algn="l" fontAlgn="t"/>
                      <a:r>
                        <a:rPr lang="en-GB" sz="900" b="0" i="0" u="none" strike="noStrike" dirty="0">
                          <a:solidFill>
                            <a:srgbClr val="000000"/>
                          </a:solidFill>
                          <a:effectLst/>
                          <a:latin typeface="+mj-lt"/>
                          <a:ea typeface="+mn-ea"/>
                          <a:cs typeface="+mn-cs"/>
                        </a:rPr>
                        <a:t>ECOES REL API </a:t>
                      </a:r>
                      <a:r>
                        <a:rPr lang="en-GB" sz="900" b="0" i="0" u="none" strike="noStrike" dirty="0" err="1">
                          <a:solidFill>
                            <a:srgbClr val="000000"/>
                          </a:solidFill>
                          <a:effectLst/>
                          <a:latin typeface="+mj-lt"/>
                          <a:ea typeface="+mn-ea"/>
                          <a:cs typeface="+mn-cs"/>
                        </a:rPr>
                        <a:t>Webmethod</a:t>
                      </a:r>
                      <a:endParaRPr lang="en-GB" sz="900" b="0" i="0" u="none" strike="noStrike" dirty="0">
                        <a:solidFill>
                          <a:srgbClr val="000000"/>
                        </a:solidFill>
                        <a:effectLst/>
                        <a:latin typeface="+mj-lt"/>
                        <a:ea typeface="+mn-ea"/>
                        <a:cs typeface="+mn-cs"/>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CR-D009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17/12/2019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8110140"/>
                  </a:ext>
                </a:extLst>
              </a:tr>
              <a:tr h="136991">
                <a:tc>
                  <a:txBody>
                    <a:bodyPr/>
                    <a:lstStyle/>
                    <a:p>
                      <a:pPr marL="0" algn="l" fontAlgn="t"/>
                      <a:r>
                        <a:rPr lang="en-GB" sz="900" b="0" i="0" u="none" strike="noStrike" dirty="0">
                          <a:solidFill>
                            <a:srgbClr val="000000"/>
                          </a:solidFill>
                          <a:effectLst/>
                          <a:latin typeface="+mj-lt"/>
                          <a:ea typeface="+mn-ea"/>
                          <a:cs typeface="+mn-cs"/>
                        </a:rPr>
                        <a:t>CSSIA Uplift to Implement IG Recommendations</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17/12/2019</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5035956"/>
                  </a:ext>
                </a:extLst>
              </a:tr>
              <a:tr h="136991">
                <a:tc>
                  <a:txBody>
                    <a:bodyPr/>
                    <a:lstStyle/>
                    <a:p>
                      <a:pPr marL="0" algn="l" fontAlgn="t"/>
                      <a:r>
                        <a:rPr lang="en-US" sz="900" b="0" i="0" u="none" strike="noStrike" dirty="0">
                          <a:solidFill>
                            <a:srgbClr val="000000"/>
                          </a:solidFill>
                          <a:effectLst/>
                          <a:latin typeface="+mj-lt"/>
                          <a:ea typeface="+mn-ea"/>
                          <a:cs typeface="+mn-cs"/>
                        </a:rPr>
                        <a:t>Update 3 E2Es to align to CSSIA</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10/06/2020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348462"/>
                  </a:ext>
                </a:extLst>
              </a:tr>
              <a:tr h="136991">
                <a:tc>
                  <a:txBody>
                    <a:bodyPr/>
                    <a:lstStyle/>
                    <a:p>
                      <a:pPr marL="0" algn="l" fontAlgn="t"/>
                      <a:r>
                        <a:rPr lang="en-US" sz="900" b="0" i="0" u="none" strike="noStrike" dirty="0">
                          <a:solidFill>
                            <a:srgbClr val="000000"/>
                          </a:solidFill>
                          <a:effectLst/>
                          <a:latin typeface="+mj-lt"/>
                          <a:ea typeface="+mn-ea"/>
                          <a:cs typeface="+mn-cs"/>
                        </a:rPr>
                        <a:t>CSS_Physical_Interface_Design_Updates_mpxn_v0.2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30/01/2020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975057"/>
                  </a:ext>
                </a:extLst>
              </a:tr>
              <a:tr h="136991">
                <a:tc>
                  <a:txBody>
                    <a:bodyPr/>
                    <a:lstStyle/>
                    <a:p>
                      <a:pPr marL="0" algn="l" fontAlgn="t"/>
                      <a:r>
                        <a:rPr lang="en-US" sz="900" b="0" i="0" u="none" strike="noStrike" dirty="0">
                          <a:solidFill>
                            <a:srgbClr val="000000"/>
                          </a:solidFill>
                          <a:effectLst/>
                          <a:latin typeface="+mj-lt"/>
                          <a:ea typeface="+mn-ea"/>
                          <a:cs typeface="+mn-cs"/>
                        </a:rPr>
                        <a:t>Messaging_Requirements_Revisions_REC_Code_Manager_and_CSS_v0.1 Clean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CR-D013</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28/01/2020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7690090"/>
                  </a:ext>
                </a:extLst>
              </a:tr>
              <a:tr h="136991">
                <a:tc>
                  <a:txBody>
                    <a:bodyPr/>
                    <a:lstStyle/>
                    <a:p>
                      <a:pPr marL="0" algn="l" fontAlgn="t"/>
                      <a:r>
                        <a:rPr lang="en-US" sz="900" b="0" i="0" u="none" strike="noStrike" dirty="0">
                          <a:solidFill>
                            <a:srgbClr val="000000"/>
                          </a:solidFill>
                          <a:effectLst/>
                          <a:latin typeface="+mj-lt"/>
                          <a:ea typeface="+mn-ea"/>
                          <a:cs typeface="+mn-cs"/>
                        </a:rPr>
                        <a:t>Amendment_of_Xoserve_Consequential_Change_Milestone_Delivery_Dates_v0.2[DRAFT]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dirty="0">
                          <a:solidFill>
                            <a:srgbClr val="000000"/>
                          </a:solidFill>
                          <a:effectLst/>
                          <a:latin typeface="+mj-lt"/>
                          <a:ea typeface="+mn-ea"/>
                          <a:cs typeface="+mn-cs"/>
                        </a:rPr>
                        <a:t>CR-D015</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26/02/2020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6893484"/>
                  </a:ext>
                </a:extLst>
              </a:tr>
              <a:tr h="136991">
                <a:tc>
                  <a:txBody>
                    <a:bodyPr/>
                    <a:lstStyle/>
                    <a:p>
                      <a:pPr marL="0" algn="l" fontAlgn="t"/>
                      <a:r>
                        <a:rPr lang="en-US" sz="900" b="0" i="0" u="none" strike="noStrike">
                          <a:solidFill>
                            <a:srgbClr val="000000"/>
                          </a:solidFill>
                          <a:effectLst/>
                          <a:latin typeface="+mj-lt"/>
                          <a:ea typeface="+mn-ea"/>
                          <a:cs typeface="+mn-cs"/>
                        </a:rPr>
                        <a:t>CSS_Handling_of_MPAS_Business_Dates_v0.2[DRAFT]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CR-D017</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20/07/2020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66126654"/>
                  </a:ext>
                </a:extLst>
              </a:tr>
              <a:tr h="136991">
                <a:tc>
                  <a:txBody>
                    <a:bodyPr/>
                    <a:lstStyle/>
                    <a:p>
                      <a:pPr marL="0" algn="l" fontAlgn="t"/>
                      <a:r>
                        <a:rPr lang="en-GB" sz="900" b="0" i="0" u="none" strike="noStrike" dirty="0">
                          <a:solidFill>
                            <a:srgbClr val="000000"/>
                          </a:solidFill>
                          <a:effectLst/>
                          <a:latin typeface="+mj-lt"/>
                          <a:ea typeface="+mn-ea"/>
                          <a:cs typeface="+mn-cs"/>
                        </a:rPr>
                        <a:t>Confirmation_Responses_to_Outbound_Synchronisations_v0.2[DRAFT]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CR-D018</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02/03/2020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9274947"/>
                  </a:ext>
                </a:extLst>
              </a:tr>
              <a:tr h="136991">
                <a:tc>
                  <a:txBody>
                    <a:bodyPr/>
                    <a:lstStyle/>
                    <a:p>
                      <a:pPr marL="0" algn="l" fontAlgn="t"/>
                      <a:r>
                        <a:rPr lang="en-US" sz="900" b="0" i="0" u="none" strike="noStrike">
                          <a:solidFill>
                            <a:srgbClr val="000000"/>
                          </a:solidFill>
                          <a:effectLst/>
                          <a:latin typeface="+mj-lt"/>
                          <a:ea typeface="+mn-ea"/>
                          <a:cs typeface="+mn-cs"/>
                        </a:rPr>
                        <a:t>Regulatory Workstream – Programme Milestones Refresh </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dirty="0">
                          <a:solidFill>
                            <a:srgbClr val="000000"/>
                          </a:solidFill>
                          <a:effectLst/>
                          <a:latin typeface="+mj-lt"/>
                          <a:ea typeface="+mn-ea"/>
                          <a:cs typeface="+mn-cs"/>
                        </a:rPr>
                        <a:t>CR-D020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16/03/2020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7834030"/>
                  </a:ext>
                </a:extLst>
              </a:tr>
              <a:tr h="136991">
                <a:tc>
                  <a:txBody>
                    <a:bodyPr/>
                    <a:lstStyle/>
                    <a:p>
                      <a:pPr marL="0" algn="l" fontAlgn="t"/>
                      <a:r>
                        <a:rPr lang="en-GB" sz="900" b="0" i="0" u="none" strike="noStrike" dirty="0">
                          <a:solidFill>
                            <a:srgbClr val="000000"/>
                          </a:solidFill>
                          <a:effectLst/>
                          <a:latin typeface="+mj-lt"/>
                          <a:ea typeface="+mn-ea"/>
                          <a:cs typeface="+mn-cs"/>
                        </a:rPr>
                        <a:t>Remove MPAS Interface</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CR-D021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29/04/2020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0396467"/>
                  </a:ext>
                </a:extLst>
              </a:tr>
              <a:tr h="136991">
                <a:tc>
                  <a:txBody>
                    <a:bodyPr/>
                    <a:lstStyle/>
                    <a:p>
                      <a:pPr marL="0" algn="l" fontAlgn="t"/>
                      <a:r>
                        <a:rPr lang="en-US" sz="900" b="0" i="0" u="none" strike="noStrike" dirty="0" err="1">
                          <a:solidFill>
                            <a:srgbClr val="000000"/>
                          </a:solidFill>
                          <a:effectLst/>
                          <a:latin typeface="+mj-lt"/>
                          <a:ea typeface="+mn-ea"/>
                          <a:cs typeface="+mn-cs"/>
                        </a:rPr>
                        <a:t>DSP_Specific</a:t>
                      </a:r>
                      <a:r>
                        <a:rPr lang="en-US" sz="900" b="0" i="0" u="none" strike="noStrike" dirty="0">
                          <a:solidFill>
                            <a:srgbClr val="000000"/>
                          </a:solidFill>
                          <a:effectLst/>
                          <a:latin typeface="+mj-lt"/>
                          <a:ea typeface="+mn-ea"/>
                          <a:cs typeface="+mn-cs"/>
                        </a:rPr>
                        <a:t>_ SIT_ </a:t>
                      </a:r>
                      <a:r>
                        <a:rPr lang="en-US" sz="900" b="0" i="0" u="none" strike="noStrike" dirty="0" err="1">
                          <a:solidFill>
                            <a:srgbClr val="000000"/>
                          </a:solidFill>
                          <a:effectLst/>
                          <a:latin typeface="+mj-lt"/>
                          <a:ea typeface="+mn-ea"/>
                          <a:cs typeface="+mn-cs"/>
                        </a:rPr>
                        <a:t>Functional_Exit_Criteria</a:t>
                      </a:r>
                      <a:endParaRPr lang="en-US" sz="900" b="0" i="0" u="none" strike="noStrike" dirty="0">
                        <a:solidFill>
                          <a:srgbClr val="000000"/>
                        </a:solidFill>
                        <a:effectLst/>
                        <a:latin typeface="+mj-lt"/>
                        <a:ea typeface="+mn-ea"/>
                        <a:cs typeface="+mn-cs"/>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CR-D023</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29/05/2020</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5421300"/>
                  </a:ext>
                </a:extLst>
              </a:tr>
              <a:tr h="136991">
                <a:tc>
                  <a:txBody>
                    <a:bodyPr/>
                    <a:lstStyle/>
                    <a:p>
                      <a:pPr marL="0" algn="l" fontAlgn="t"/>
                      <a:r>
                        <a:rPr lang="en-GB" sz="900" b="0" i="0" u="none" strike="noStrike" dirty="0">
                          <a:solidFill>
                            <a:srgbClr val="000000"/>
                          </a:solidFill>
                          <a:effectLst/>
                          <a:latin typeface="+mj-lt"/>
                          <a:ea typeface="+mn-ea"/>
                          <a:cs typeface="+mn-cs"/>
                        </a:rPr>
                        <a:t>Changes to support enhanced Solar arrangements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CR-D025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0068183"/>
                  </a:ext>
                </a:extLst>
              </a:tr>
              <a:tr h="136991">
                <a:tc>
                  <a:txBody>
                    <a:bodyPr/>
                    <a:lstStyle/>
                    <a:p>
                      <a:pPr marL="0" algn="l" fontAlgn="t"/>
                      <a:r>
                        <a:rPr lang="en-US" sz="900" b="0" i="0" u="none" strike="noStrike">
                          <a:solidFill>
                            <a:srgbClr val="000000"/>
                          </a:solidFill>
                          <a:effectLst/>
                          <a:latin typeface="+mj-lt"/>
                          <a:ea typeface="+mn-ea"/>
                          <a:cs typeface="+mn-cs"/>
                        </a:rPr>
                        <a:t>CSS Role-based access control (RBAC)</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CR-D031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24/07/2020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314440"/>
                  </a:ext>
                </a:extLst>
              </a:tr>
              <a:tr h="136991">
                <a:tc>
                  <a:txBody>
                    <a:bodyPr/>
                    <a:lstStyle/>
                    <a:p>
                      <a:pPr marL="0" algn="l" fontAlgn="t"/>
                      <a:r>
                        <a:rPr lang="en-US" sz="900" b="0" i="0" u="none" strike="noStrike" dirty="0">
                          <a:solidFill>
                            <a:srgbClr val="000000"/>
                          </a:solidFill>
                          <a:effectLst/>
                          <a:latin typeface="+mj-lt"/>
                          <a:ea typeface="+mn-ea"/>
                          <a:cs typeface="+mn-cs"/>
                        </a:rPr>
                        <a:t>A Quality Analysis Activity of the Data being used for the DMT Non-Functional Test Phase​​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CR-D033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7581971"/>
                  </a:ext>
                </a:extLst>
              </a:tr>
              <a:tr h="136991">
                <a:tc>
                  <a:txBody>
                    <a:bodyPr/>
                    <a:lstStyle/>
                    <a:p>
                      <a:pPr marL="0" algn="l" fontAlgn="t"/>
                      <a:r>
                        <a:rPr lang="en-US" sz="900" b="0" i="0" u="none" strike="noStrike">
                          <a:solidFill>
                            <a:srgbClr val="000000"/>
                          </a:solidFill>
                          <a:effectLst/>
                          <a:latin typeface="+mj-lt"/>
                          <a:ea typeface="+mn-ea"/>
                          <a:cs typeface="+mn-cs"/>
                        </a:rPr>
                        <a:t>CSS Change from UTC to Local Time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CR-D035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22/09/2020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6559762"/>
                  </a:ext>
                </a:extLst>
              </a:tr>
              <a:tr h="136991">
                <a:tc>
                  <a:txBody>
                    <a:bodyPr/>
                    <a:lstStyle/>
                    <a:p>
                      <a:pPr marL="0" algn="l" fontAlgn="t"/>
                      <a:r>
                        <a:rPr lang="fr-FR" sz="900" b="0" i="0" u="none" strike="noStrike" dirty="0" err="1">
                          <a:solidFill>
                            <a:srgbClr val="000000"/>
                          </a:solidFill>
                          <a:effectLst/>
                          <a:latin typeface="+mj-lt"/>
                          <a:ea typeface="+mn-ea"/>
                          <a:cs typeface="+mn-cs"/>
                        </a:rPr>
                        <a:t>Xoserve</a:t>
                      </a:r>
                      <a:r>
                        <a:rPr lang="fr-FR" sz="900" b="0" i="0" u="none" strike="noStrike" dirty="0">
                          <a:solidFill>
                            <a:srgbClr val="000000"/>
                          </a:solidFill>
                          <a:effectLst/>
                          <a:latin typeface="+mj-lt"/>
                          <a:ea typeface="+mn-ea"/>
                          <a:cs typeface="+mn-cs"/>
                        </a:rPr>
                        <a:t> CR for DES AI Removal</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CR-D036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24/09/2020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0309836"/>
                  </a:ext>
                </a:extLst>
              </a:tr>
              <a:tr h="136991">
                <a:tc>
                  <a:txBody>
                    <a:bodyPr/>
                    <a:lstStyle/>
                    <a:p>
                      <a:pPr marL="0" algn="l" fontAlgn="t"/>
                      <a:r>
                        <a:rPr lang="en-US" sz="900" b="0" i="0" u="none" strike="noStrike">
                          <a:solidFill>
                            <a:srgbClr val="000000"/>
                          </a:solidFill>
                          <a:effectLst/>
                          <a:latin typeface="+mj-lt"/>
                          <a:ea typeface="+mn-ea"/>
                          <a:cs typeface="+mn-cs"/>
                        </a:rPr>
                        <a:t>Provide_CSS_RegistrationID_to_LPs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CR-D037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06/10/2020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5427181"/>
                  </a:ext>
                </a:extLst>
              </a:tr>
              <a:tr h="136991">
                <a:tc>
                  <a:txBody>
                    <a:bodyPr/>
                    <a:lstStyle/>
                    <a:p>
                      <a:pPr marL="0" algn="l" fontAlgn="t"/>
                      <a:r>
                        <a:rPr lang="en-GB" sz="900" b="0" i="0" u="none" strike="noStrike" dirty="0">
                          <a:solidFill>
                            <a:srgbClr val="000000"/>
                          </a:solidFill>
                          <a:effectLst/>
                          <a:latin typeface="+mj-lt"/>
                          <a:ea typeface="+mn-ea"/>
                          <a:cs typeface="+mn-cs"/>
                        </a:rPr>
                        <a:t>UEPT Tranche Regulatory Change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CR-D040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N/A</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263028"/>
                  </a:ext>
                </a:extLst>
              </a:tr>
              <a:tr h="136991">
                <a:tc>
                  <a:txBody>
                    <a:bodyPr/>
                    <a:lstStyle/>
                    <a:p>
                      <a:pPr marL="0" algn="l" fontAlgn="t"/>
                      <a:r>
                        <a:rPr lang="en-US" sz="900" b="0" i="0" u="none" strike="noStrike">
                          <a:solidFill>
                            <a:srgbClr val="000000"/>
                          </a:solidFill>
                          <a:effectLst/>
                          <a:latin typeface="+mj-lt"/>
                          <a:ea typeface="+mn-ea"/>
                          <a:cs typeface="+mn-cs"/>
                        </a:rPr>
                        <a:t>NCT-0073 Functional Script Master Changes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900" b="0" i="0" u="none" strike="noStrike">
                          <a:solidFill>
                            <a:srgbClr val="000000"/>
                          </a:solidFill>
                          <a:effectLst/>
                          <a:latin typeface="+mj-lt"/>
                          <a:ea typeface="+mn-ea"/>
                          <a:cs typeface="+mn-cs"/>
                        </a:rPr>
                        <a:t>CR-D041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a:solidFill>
                            <a:srgbClr val="000000"/>
                          </a:solidFill>
                          <a:effectLst/>
                          <a:latin typeface="+mj-lt"/>
                          <a:ea typeface="+mn-ea"/>
                          <a:cs typeface="+mn-cs"/>
                        </a:rPr>
                        <a:t>25/09/2020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3268397"/>
                  </a:ext>
                </a:extLst>
              </a:tr>
              <a:tr h="136991">
                <a:tc>
                  <a:txBody>
                    <a:bodyPr/>
                    <a:lstStyle/>
                    <a:p>
                      <a:pPr marL="0" algn="l" fontAlgn="b"/>
                      <a:r>
                        <a:rPr lang="en-US" sz="900" b="0" i="0" u="none" strike="noStrike" dirty="0">
                          <a:solidFill>
                            <a:srgbClr val="000000"/>
                          </a:solidFill>
                          <a:effectLst/>
                          <a:latin typeface="+mj-lt"/>
                          <a:ea typeface="+mn-ea"/>
                          <a:cs typeface="+mn-cs"/>
                        </a:rPr>
                        <a:t> Update to the End to End Testing Plan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900" b="0" i="0" u="none" strike="noStrike" dirty="0">
                          <a:solidFill>
                            <a:srgbClr val="000000"/>
                          </a:solidFill>
                          <a:effectLst/>
                          <a:latin typeface="+mj-lt"/>
                          <a:ea typeface="+mn-ea"/>
                          <a:cs typeface="+mn-cs"/>
                        </a:rPr>
                        <a:t>CR-D043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900" b="0" i="0" u="none" strike="noStrike" dirty="0">
                          <a:solidFill>
                            <a:srgbClr val="000000"/>
                          </a:solidFill>
                          <a:effectLst/>
                          <a:latin typeface="+mj-lt"/>
                          <a:ea typeface="+mn-ea"/>
                          <a:cs typeface="+mn-cs"/>
                        </a:rPr>
                        <a:t>05/10/2020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8158442"/>
                  </a:ext>
                </a:extLst>
              </a:tr>
              <a:tr h="136991">
                <a:tc>
                  <a:txBody>
                    <a:bodyPr/>
                    <a:lstStyle/>
                    <a:p>
                      <a:pPr algn="l" fontAlgn="b"/>
                      <a:r>
                        <a:rPr lang="en-US" sz="900" b="0" i="0" u="none" strike="noStrike" dirty="0">
                          <a:solidFill>
                            <a:srgbClr val="000000"/>
                          </a:solidFill>
                          <a:effectLst/>
                          <a:latin typeface="+mj-lt"/>
                          <a:ea typeface="+mn-ea"/>
                          <a:cs typeface="+mn-cs"/>
                        </a:rPr>
                        <a:t>Request For a New DMT Environment for DMT Live Rehearsal</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CR-D044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23/10/2020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3753599"/>
                  </a:ext>
                </a:extLst>
              </a:tr>
              <a:tr h="136991">
                <a:tc>
                  <a:txBody>
                    <a:bodyPr/>
                    <a:lstStyle/>
                    <a:p>
                      <a:pPr algn="l" fontAlgn="b"/>
                      <a:r>
                        <a:rPr lang="en-US" sz="900" b="0" i="0" u="none" strike="noStrike" dirty="0">
                          <a:solidFill>
                            <a:srgbClr val="000000"/>
                          </a:solidFill>
                          <a:effectLst/>
                          <a:latin typeface="+mj-lt"/>
                          <a:ea typeface="+mn-ea"/>
                          <a:cs typeface="+mn-cs"/>
                        </a:rPr>
                        <a:t>NC-0079 Adding Post Load Integrity Check Document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CR-D045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09/11/2020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7446940"/>
                  </a:ext>
                </a:extLst>
              </a:tr>
              <a:tr h="136991">
                <a:tc>
                  <a:txBody>
                    <a:bodyPr/>
                    <a:lstStyle/>
                    <a:p>
                      <a:pPr algn="l" fontAlgn="b"/>
                      <a:r>
                        <a:rPr lang="en-US" sz="900" b="0" i="0" u="none" strike="noStrike" dirty="0">
                          <a:solidFill>
                            <a:srgbClr val="000000"/>
                          </a:solidFill>
                          <a:effectLst/>
                          <a:latin typeface="+mj-lt"/>
                          <a:ea typeface="+mn-ea"/>
                          <a:cs typeface="+mn-cs"/>
                        </a:rPr>
                        <a:t>Uplift to the Code of Connection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CR-0046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09/11/2020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6158325"/>
                  </a:ext>
                </a:extLst>
              </a:tr>
              <a:tr h="136991">
                <a:tc>
                  <a:txBody>
                    <a:bodyPr/>
                    <a:lstStyle/>
                    <a:p>
                      <a:pPr algn="l" fontAlgn="b"/>
                      <a:r>
                        <a:rPr lang="en-US" sz="900" b="0" i="0" u="none" strike="noStrike">
                          <a:solidFill>
                            <a:srgbClr val="000000"/>
                          </a:solidFill>
                          <a:effectLst/>
                          <a:latin typeface="+mj-lt"/>
                          <a:ea typeface="+mn-ea"/>
                          <a:cs typeface="+mn-cs"/>
                        </a:rPr>
                        <a:t>Correctional Changes to MAD Log v2.0 &amp; POAP v2.0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CR-D047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a:solidFill>
                            <a:srgbClr val="000000"/>
                          </a:solidFill>
                          <a:effectLst/>
                          <a:latin typeface="+mj-lt"/>
                          <a:ea typeface="+mn-ea"/>
                          <a:cs typeface="+mn-cs"/>
                        </a:rPr>
                        <a:t>13/11/2020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8710997"/>
                  </a:ext>
                </a:extLst>
              </a:tr>
              <a:tr h="136991">
                <a:tc>
                  <a:txBody>
                    <a:bodyPr/>
                    <a:lstStyle/>
                    <a:p>
                      <a:pPr algn="l" fontAlgn="b"/>
                      <a:r>
                        <a:rPr lang="en-US" sz="900" b="0" i="0" u="none" strike="noStrike" dirty="0">
                          <a:solidFill>
                            <a:srgbClr val="000000"/>
                          </a:solidFill>
                          <a:effectLst/>
                          <a:latin typeface="+mj-lt"/>
                          <a:ea typeface="+mn-ea"/>
                          <a:cs typeface="+mn-cs"/>
                        </a:rPr>
                        <a:t>Changes to Data Milestones in MAD Log v2.0 &amp; POAP v2.0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CR-D048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09/11/2020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9222981"/>
                  </a:ext>
                </a:extLst>
              </a:tr>
              <a:tr h="136991">
                <a:tc>
                  <a:txBody>
                    <a:bodyPr/>
                    <a:lstStyle/>
                    <a:p>
                      <a:pPr algn="l" fontAlgn="b"/>
                      <a:r>
                        <a:rPr lang="en-US" sz="900" b="0" i="0" u="none" strike="noStrike">
                          <a:solidFill>
                            <a:srgbClr val="000000"/>
                          </a:solidFill>
                          <a:effectLst/>
                          <a:latin typeface="+mj-lt"/>
                          <a:ea typeface="+mn-ea"/>
                          <a:cs typeface="+mn-cs"/>
                        </a:rPr>
                        <a:t>Consequential Changes to Testing Milestones in MAD Log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CR-D049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13/11/2020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372966"/>
                  </a:ext>
                </a:extLst>
              </a:tr>
              <a:tr h="136991">
                <a:tc>
                  <a:txBody>
                    <a:bodyPr/>
                    <a:lstStyle/>
                    <a:p>
                      <a:pPr algn="l" fontAlgn="b"/>
                      <a:r>
                        <a:rPr lang="en-US" sz="900" b="0" i="0" u="none" strike="noStrike">
                          <a:solidFill>
                            <a:srgbClr val="000000"/>
                          </a:solidFill>
                          <a:effectLst/>
                          <a:latin typeface="+mj-lt"/>
                          <a:ea typeface="+mn-ea"/>
                          <a:cs typeface="+mn-cs"/>
                        </a:rPr>
                        <a:t>CSS Environments for Faster Switching Enduring Service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CR-D050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7569194"/>
                  </a:ext>
                </a:extLst>
              </a:tr>
              <a:tr h="136991">
                <a:tc>
                  <a:txBody>
                    <a:bodyPr/>
                    <a:lstStyle/>
                    <a:p>
                      <a:pPr algn="l" fontAlgn="b"/>
                      <a:r>
                        <a:rPr lang="en-US" sz="900" b="0" i="0" u="none" strike="noStrike" dirty="0">
                          <a:solidFill>
                            <a:srgbClr val="000000"/>
                          </a:solidFill>
                          <a:effectLst/>
                          <a:latin typeface="+mj-lt"/>
                          <a:ea typeface="+mn-ea"/>
                          <a:cs typeface="+mn-cs"/>
                        </a:rPr>
                        <a:t>Changes to Data Validation Rules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CR-D051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30/11/2020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2388377"/>
                  </a:ext>
                </a:extLst>
              </a:tr>
            </a:tbl>
          </a:graphicData>
        </a:graphic>
      </p:graphicFrame>
    </p:spTree>
    <p:extLst>
      <p:ext uri="{BB962C8B-B14F-4D97-AF65-F5344CB8AC3E}">
        <p14:creationId xmlns:p14="http://schemas.microsoft.com/office/powerpoint/2010/main" val="2314586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not impacting </a:t>
            </a:r>
            <a:r>
              <a:rPr lang="en-GB" sz="1998" dirty="0" err="1">
                <a:solidFill>
                  <a:schemeClr val="accent1"/>
                </a:solidFill>
                <a:latin typeface="+mn-lt"/>
                <a:cs typeface="Arial"/>
              </a:rPr>
              <a:t>Xoserve</a:t>
            </a:r>
            <a:r>
              <a:rPr lang="en-GB" sz="1998" dirty="0">
                <a:solidFill>
                  <a:schemeClr val="accent1"/>
                </a:solidFill>
                <a:latin typeface="+mn-lt"/>
                <a:cs typeface="Arial"/>
              </a:rPr>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ext uri="{D42A27DB-BD31-4B8C-83A1-F6EECF244321}">
                <p14:modId xmlns:p14="http://schemas.microsoft.com/office/powerpoint/2010/main" val="576776555"/>
              </p:ext>
            </p:extLst>
          </p:nvPr>
        </p:nvGraphicFramePr>
        <p:xfrm>
          <a:off x="5638" y="304899"/>
          <a:ext cx="9132724" cy="4838600"/>
        </p:xfrm>
        <a:graphic>
          <a:graphicData uri="http://schemas.openxmlformats.org/drawingml/2006/table">
            <a:tbl>
              <a:tblPr firstRow="1" bandRow="1">
                <a:tableStyleId>{5C22544A-7EE6-4342-B048-85BDC9FD1C3A}</a:tableStyleId>
              </a:tblPr>
              <a:tblGrid>
                <a:gridCol w="5982288">
                  <a:extLst>
                    <a:ext uri="{9D8B030D-6E8A-4147-A177-3AD203B41FA5}">
                      <a16:colId xmlns:a16="http://schemas.microsoft.com/office/drawing/2014/main" val="997061046"/>
                    </a:ext>
                  </a:extLst>
                </a:gridCol>
                <a:gridCol w="608848">
                  <a:extLst>
                    <a:ext uri="{9D8B030D-6E8A-4147-A177-3AD203B41FA5}">
                      <a16:colId xmlns:a16="http://schemas.microsoft.com/office/drawing/2014/main" val="2723771934"/>
                    </a:ext>
                  </a:extLst>
                </a:gridCol>
                <a:gridCol w="630088">
                  <a:extLst>
                    <a:ext uri="{9D8B030D-6E8A-4147-A177-3AD203B41FA5}">
                      <a16:colId xmlns:a16="http://schemas.microsoft.com/office/drawing/2014/main" val="194189712"/>
                    </a:ext>
                  </a:extLst>
                </a:gridCol>
                <a:gridCol w="1911500">
                  <a:extLst>
                    <a:ext uri="{9D8B030D-6E8A-4147-A177-3AD203B41FA5}">
                      <a16:colId xmlns:a16="http://schemas.microsoft.com/office/drawing/2014/main" val="3065248341"/>
                    </a:ext>
                  </a:extLst>
                </a:gridCol>
              </a:tblGrid>
              <a:tr h="98914">
                <a:tc>
                  <a:txBody>
                    <a:bodyPr/>
                    <a:lstStyle/>
                    <a:p>
                      <a:pPr algn="ctr" rtl="0" fontAlgn="ctr"/>
                      <a:r>
                        <a:rPr lang="en-GB" sz="600" b="1" i="0" u="none" strike="noStrike" dirty="0">
                          <a:solidFill>
                            <a:srgbClr val="FFFFFF"/>
                          </a:solidFill>
                          <a:effectLst/>
                          <a:latin typeface="+mj-lt"/>
                          <a:cs typeface="Arial" panose="020B0604020202020204" pitchFamily="34" charset="0"/>
                        </a:rPr>
                        <a:t>CR Name</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600" b="1" i="0" u="none" strike="noStrike" dirty="0">
                          <a:solidFill>
                            <a:srgbClr val="FFFFFF"/>
                          </a:solidFill>
                          <a:effectLst/>
                          <a:latin typeface="+mj-lt"/>
                          <a:cs typeface="Arial" panose="020B0604020202020204" pitchFamily="34" charset="0"/>
                        </a:rPr>
                        <a:t>CR Ref</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600" b="1" i="0" u="none" strike="noStrike" dirty="0">
                          <a:solidFill>
                            <a:srgbClr val="FFFFFF"/>
                          </a:solidFill>
                          <a:effectLst/>
                          <a:latin typeface="+mj-lt"/>
                          <a:cs typeface="Arial" panose="020B0604020202020204" pitchFamily="34" charset="0"/>
                        </a:rPr>
                        <a:t>Date Raised</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600" b="1" i="0" u="none" strike="noStrike" dirty="0">
                          <a:solidFill>
                            <a:srgbClr val="FFFFFF"/>
                          </a:solidFill>
                          <a:effectLst/>
                          <a:latin typeface="+mj-lt"/>
                          <a:cs typeface="Arial" panose="020B0604020202020204" pitchFamily="34" charset="0"/>
                        </a:rPr>
                        <a:t>Status</a:t>
                      </a:r>
                    </a:p>
                  </a:txBody>
                  <a:tcPr marL="4757" marR="4757" marT="4757" marB="0" anchor="ctr">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125364">
                <a:tc>
                  <a:txBody>
                    <a:bodyPr/>
                    <a:lstStyle/>
                    <a:p>
                      <a:pPr marL="0" algn="l" fontAlgn="t"/>
                      <a:r>
                        <a:rPr lang="en-US" sz="800" b="0" i="0" u="none" strike="noStrike" dirty="0">
                          <a:solidFill>
                            <a:srgbClr val="000000"/>
                          </a:solidFill>
                          <a:effectLst/>
                          <a:latin typeface="+mj-lt"/>
                          <a:ea typeface="+mn-ea"/>
                          <a:cs typeface="+mn-cs"/>
                        </a:rPr>
                        <a:t>Additional and Further Correctional Changes to MAD Log v2.0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CR-D052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05/12/2020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1819855"/>
                  </a:ext>
                </a:extLst>
              </a:tr>
              <a:tr h="125364">
                <a:tc>
                  <a:txBody>
                    <a:bodyPr/>
                    <a:lstStyle/>
                    <a:p>
                      <a:pPr marL="0" algn="l" fontAlgn="t"/>
                      <a:r>
                        <a:rPr lang="en-US" sz="800" b="0" i="0" u="none" strike="noStrike" dirty="0">
                          <a:solidFill>
                            <a:srgbClr val="000000"/>
                          </a:solidFill>
                          <a:effectLst/>
                          <a:latin typeface="+mj-lt"/>
                          <a:ea typeface="+mn-ea"/>
                          <a:cs typeface="+mn-cs"/>
                        </a:rPr>
                        <a:t> Additional Onward Dependencies for MAD Log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18/12/2020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3978725"/>
                  </a:ext>
                </a:extLst>
              </a:tr>
              <a:tr h="125364">
                <a:tc>
                  <a:txBody>
                    <a:bodyPr/>
                    <a:lstStyle/>
                    <a:p>
                      <a:pPr marL="0" algn="l" fontAlgn="t"/>
                      <a:r>
                        <a:rPr lang="en-US" sz="800" b="0" i="0" u="none" strike="noStrike" dirty="0">
                          <a:solidFill>
                            <a:srgbClr val="000000"/>
                          </a:solidFill>
                          <a:effectLst/>
                          <a:latin typeface="+mj-lt"/>
                          <a:ea typeface="+mn-ea"/>
                          <a:cs typeface="+mn-cs"/>
                        </a:rPr>
                        <a:t>Changing from </a:t>
                      </a:r>
                      <a:r>
                        <a:rPr lang="en-US" sz="800" b="0" i="0" u="none" strike="noStrike" dirty="0" err="1">
                          <a:solidFill>
                            <a:srgbClr val="000000"/>
                          </a:solidFill>
                          <a:effectLst/>
                          <a:latin typeface="+mj-lt"/>
                          <a:ea typeface="+mn-ea"/>
                          <a:cs typeface="+mn-cs"/>
                        </a:rPr>
                        <a:t>GetOrganised</a:t>
                      </a:r>
                      <a:r>
                        <a:rPr lang="en-US" sz="800" b="0" i="0" u="none" strike="noStrike" dirty="0">
                          <a:solidFill>
                            <a:srgbClr val="000000"/>
                          </a:solidFill>
                          <a:effectLst/>
                          <a:latin typeface="+mj-lt"/>
                          <a:ea typeface="+mn-ea"/>
                          <a:cs typeface="+mn-cs"/>
                        </a:rPr>
                        <a:t> to Landmark SFTP for SI receiving files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18/12/2020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7307117"/>
                  </a:ext>
                </a:extLst>
              </a:tr>
              <a:tr h="125364">
                <a:tc>
                  <a:txBody>
                    <a:bodyPr/>
                    <a:lstStyle/>
                    <a:p>
                      <a:pPr marL="0" algn="l" fontAlgn="t"/>
                      <a:r>
                        <a:rPr lang="en-US" sz="800" b="0" i="0" u="none" strike="noStrike" dirty="0">
                          <a:solidFill>
                            <a:srgbClr val="000000"/>
                          </a:solidFill>
                          <a:effectLst/>
                          <a:latin typeface="+mj-lt"/>
                          <a:ea typeface="+mn-ea"/>
                          <a:cs typeface="+mn-cs"/>
                        </a:rPr>
                        <a:t>Amendments to the Data Cleansing Catalogue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18/12/2020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145533"/>
                  </a:ext>
                </a:extLst>
              </a:tr>
              <a:tr h="125364">
                <a:tc>
                  <a:txBody>
                    <a:bodyPr/>
                    <a:lstStyle/>
                    <a:p>
                      <a:pPr marL="0" algn="l" fontAlgn="t"/>
                      <a:r>
                        <a:rPr lang="en-GB" sz="800" b="0" i="0" u="none" strike="noStrike" dirty="0">
                          <a:solidFill>
                            <a:srgbClr val="000000"/>
                          </a:solidFill>
                          <a:effectLst/>
                          <a:latin typeface="+mj-lt"/>
                          <a:ea typeface="+mn-ea"/>
                          <a:cs typeface="+mn-cs"/>
                        </a:rPr>
                        <a:t>MAD Log Changes for UIT Environment Verification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25/01/2021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6679076"/>
                  </a:ext>
                </a:extLst>
              </a:tr>
              <a:tr h="125364">
                <a:tc>
                  <a:txBody>
                    <a:bodyPr/>
                    <a:lstStyle/>
                    <a:p>
                      <a:pPr marL="0" algn="l" fontAlgn="t"/>
                      <a:r>
                        <a:rPr lang="en-GB" sz="800" b="0" i="0" u="none" strike="noStrike" dirty="0">
                          <a:solidFill>
                            <a:srgbClr val="000000"/>
                          </a:solidFill>
                          <a:effectLst/>
                          <a:latin typeface="+mj-lt"/>
                          <a:ea typeface="+mn-ea"/>
                          <a:cs typeface="+mn-cs"/>
                        </a:rPr>
                        <a:t>Discontinuance of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Consequential Change Market Trials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CR-D058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25/01/2021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292496"/>
                  </a:ext>
                </a:extLst>
              </a:tr>
              <a:tr h="125364">
                <a:tc>
                  <a:txBody>
                    <a:bodyPr/>
                    <a:lstStyle/>
                    <a:p>
                      <a:pPr marL="0" algn="l" fontAlgn="t"/>
                      <a:r>
                        <a:rPr lang="en-GB" sz="800" b="0" i="0" u="none" strike="noStrike" dirty="0">
                          <a:solidFill>
                            <a:srgbClr val="000000"/>
                          </a:solidFill>
                          <a:effectLst/>
                          <a:latin typeface="+mj-lt"/>
                          <a:ea typeface="+mn-ea"/>
                          <a:cs typeface="+mn-cs"/>
                        </a:rPr>
                        <a:t>Uplift to SMS </a:t>
                      </a:r>
                      <a:r>
                        <a:rPr lang="en-GB" sz="800" b="0" i="0" u="none" strike="noStrike" dirty="0" err="1">
                          <a:solidFill>
                            <a:srgbClr val="000000"/>
                          </a:solidFill>
                          <a:effectLst/>
                          <a:latin typeface="+mj-lt"/>
                          <a:ea typeface="+mn-ea"/>
                          <a:cs typeface="+mn-cs"/>
                        </a:rPr>
                        <a:t>CoCo</a:t>
                      </a:r>
                      <a:endParaRPr lang="en-GB" sz="800" b="0" i="0" u="none" strike="noStrike" dirty="0">
                        <a:solidFill>
                          <a:srgbClr val="000000"/>
                        </a:solidFill>
                        <a:effectLst/>
                        <a:latin typeface="+mj-lt"/>
                        <a:ea typeface="+mn-ea"/>
                        <a:cs typeface="+mn-cs"/>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29/01/2021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4766892"/>
                  </a:ext>
                </a:extLst>
              </a:tr>
              <a:tr h="125364">
                <a:tc>
                  <a:txBody>
                    <a:bodyPr/>
                    <a:lstStyle/>
                    <a:p>
                      <a:pPr marL="0" algn="l" fontAlgn="t"/>
                      <a:r>
                        <a:rPr lang="en-US" sz="800" b="0" i="0" u="none" strike="noStrike" dirty="0">
                          <a:solidFill>
                            <a:srgbClr val="000000"/>
                          </a:solidFill>
                          <a:effectLst/>
                          <a:latin typeface="+mj-lt"/>
                          <a:ea typeface="+mn-ea"/>
                          <a:cs typeface="+mn-cs"/>
                        </a:rPr>
                        <a:t>Changes to SIT Functional Test Scenarios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29/01/2021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6645978"/>
                  </a:ext>
                </a:extLst>
              </a:tr>
              <a:tr h="125364">
                <a:tc>
                  <a:txBody>
                    <a:bodyPr/>
                    <a:lstStyle/>
                    <a:p>
                      <a:pPr marL="0" algn="l" fontAlgn="t"/>
                      <a:r>
                        <a:rPr lang="en-US" sz="800" b="0" i="0" u="none" strike="noStrike" dirty="0">
                          <a:solidFill>
                            <a:srgbClr val="000000"/>
                          </a:solidFill>
                          <a:effectLst/>
                          <a:latin typeface="+mj-lt"/>
                          <a:ea typeface="+mn-ea"/>
                          <a:cs typeface="+mn-cs"/>
                        </a:rPr>
                        <a:t>Uplift to the Code of Connection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29/01/2021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2429578"/>
                  </a:ext>
                </a:extLst>
              </a:tr>
              <a:tr h="125364">
                <a:tc>
                  <a:txBody>
                    <a:bodyPr/>
                    <a:lstStyle/>
                    <a:p>
                      <a:pPr marL="0" algn="l" fontAlgn="t"/>
                      <a:r>
                        <a:rPr lang="en-GB" sz="800" b="0" i="0" u="none" strike="noStrike" dirty="0">
                          <a:solidFill>
                            <a:srgbClr val="000000"/>
                          </a:solidFill>
                          <a:effectLst/>
                          <a:latin typeface="+mj-lt"/>
                          <a:ea typeface="+mn-ea"/>
                          <a:cs typeface="+mn-cs"/>
                        </a:rPr>
                        <a:t>In-Flight Reg ID Dissemination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0119597"/>
                  </a:ext>
                </a:extLst>
              </a:tr>
              <a:tr h="125364">
                <a:tc>
                  <a:txBody>
                    <a:bodyPr/>
                    <a:lstStyle/>
                    <a:p>
                      <a:pPr marL="0" algn="l" fontAlgn="t"/>
                      <a:r>
                        <a:rPr lang="en-US" sz="800" b="0" i="0" u="none" strike="noStrike" dirty="0">
                          <a:solidFill>
                            <a:srgbClr val="000000"/>
                          </a:solidFill>
                          <a:effectLst/>
                          <a:latin typeface="+mj-lt"/>
                          <a:ea typeface="+mn-ea"/>
                          <a:cs typeface="+mn-cs"/>
                        </a:rPr>
                        <a:t>Uplift to the CSS Business Data Validation Rules Doc</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19/03/2021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8383601"/>
                  </a:ext>
                </a:extLst>
              </a:tr>
              <a:tr h="125364">
                <a:tc>
                  <a:txBody>
                    <a:bodyPr/>
                    <a:lstStyle/>
                    <a:p>
                      <a:pPr marL="0" algn="l" fontAlgn="t"/>
                      <a:r>
                        <a:rPr lang="en-US" sz="800" b="0" i="0" u="none" strike="noStrike" dirty="0">
                          <a:solidFill>
                            <a:srgbClr val="000000"/>
                          </a:solidFill>
                          <a:effectLst/>
                          <a:latin typeface="+mj-lt"/>
                          <a:ea typeface="+mn-ea"/>
                          <a:cs typeface="+mn-cs"/>
                        </a:rPr>
                        <a:t>Uplift to the CSS Interface Specification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15/03/2021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8243526"/>
                  </a:ext>
                </a:extLst>
              </a:tr>
              <a:tr h="125364">
                <a:tc>
                  <a:txBody>
                    <a:bodyPr/>
                    <a:lstStyle/>
                    <a:p>
                      <a:pPr marL="0" algn="l" fontAlgn="t"/>
                      <a:r>
                        <a:rPr lang="en-US" sz="800" b="0" i="0" u="none" strike="noStrike" dirty="0">
                          <a:solidFill>
                            <a:srgbClr val="000000"/>
                          </a:solidFill>
                          <a:effectLst/>
                          <a:latin typeface="+mj-lt"/>
                          <a:ea typeface="+mn-ea"/>
                          <a:cs typeface="+mn-cs"/>
                        </a:rPr>
                        <a:t>REL Dissemination to </a:t>
                      </a:r>
                      <a:r>
                        <a:rPr lang="en-US" sz="800" b="0" i="0" u="none" strike="noStrike" dirty="0" err="1">
                          <a:solidFill>
                            <a:srgbClr val="000000"/>
                          </a:solidFill>
                          <a:effectLst/>
                          <a:latin typeface="+mj-lt"/>
                          <a:ea typeface="+mn-ea"/>
                          <a:cs typeface="+mn-cs"/>
                        </a:rPr>
                        <a:t>iDNO</a:t>
                      </a:r>
                      <a:r>
                        <a:rPr lang="en-US" sz="800" b="0" i="0" u="none" strike="noStrike" dirty="0">
                          <a:solidFill>
                            <a:srgbClr val="000000"/>
                          </a:solidFill>
                          <a:effectLst/>
                          <a:latin typeface="+mj-lt"/>
                          <a:ea typeface="+mn-ea"/>
                          <a:cs typeface="+mn-cs"/>
                        </a:rPr>
                        <a:t> and DNO</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CR-D069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15/03/2021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9279146"/>
                  </a:ext>
                </a:extLst>
              </a:tr>
              <a:tr h="250728">
                <a:tc>
                  <a:txBody>
                    <a:bodyPr/>
                    <a:lstStyle/>
                    <a:p>
                      <a:pPr marL="0" algn="l" fontAlgn="t"/>
                      <a:r>
                        <a:rPr lang="en-US" sz="800" b="0" i="0" u="none" strike="noStrike" dirty="0">
                          <a:solidFill>
                            <a:srgbClr val="000000"/>
                          </a:solidFill>
                          <a:effectLst/>
                          <a:latin typeface="+mj-lt"/>
                          <a:ea typeface="+mn-ea"/>
                          <a:cs typeface="+mn-cs"/>
                        </a:rPr>
                        <a:t>Removal of UEPT Stage 1 Data Allocation and Verification for Tranche 3 and 4 Participants and delivery acceleration of Stage 2 Data Allocation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CR-D070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05/03/2021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3407437"/>
                  </a:ext>
                </a:extLst>
              </a:tr>
              <a:tr h="125364">
                <a:tc>
                  <a:txBody>
                    <a:bodyPr/>
                    <a:lstStyle/>
                    <a:p>
                      <a:pPr marL="0" algn="l" fontAlgn="t"/>
                      <a:r>
                        <a:rPr lang="en-US" sz="800" b="0" i="0" u="none" strike="noStrike" dirty="0">
                          <a:solidFill>
                            <a:srgbClr val="000000"/>
                          </a:solidFill>
                          <a:effectLst/>
                          <a:latin typeface="+mj-lt"/>
                          <a:ea typeface="+mn-ea"/>
                          <a:cs typeface="+mn-cs"/>
                        </a:rPr>
                        <a:t>Re-align Switching Programme Response SLAs with Xoserve response SLAs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CR-D072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07/05/2021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6653322"/>
                  </a:ext>
                </a:extLst>
              </a:tr>
              <a:tr h="125364">
                <a:tc>
                  <a:txBody>
                    <a:bodyPr/>
                    <a:lstStyle/>
                    <a:p>
                      <a:pPr marL="0" algn="l" fontAlgn="t"/>
                      <a:r>
                        <a:rPr lang="en-US" sz="800" b="0" i="0" u="none" strike="noStrike" dirty="0">
                          <a:solidFill>
                            <a:srgbClr val="000000"/>
                          </a:solidFill>
                          <a:effectLst/>
                          <a:latin typeface="+mj-lt"/>
                          <a:ea typeface="+mn-ea"/>
                          <a:cs typeface="+mn-cs"/>
                        </a:rPr>
                        <a:t>Changes to MAD Log v2.2 to rectify incorrect milestone descriptions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CR-D074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29/03/2021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6927323"/>
                  </a:ext>
                </a:extLst>
              </a:tr>
              <a:tr h="125364">
                <a:tc>
                  <a:txBody>
                    <a:bodyPr/>
                    <a:lstStyle/>
                    <a:p>
                      <a:pPr marL="0" algn="l" fontAlgn="t"/>
                      <a:r>
                        <a:rPr lang="en-GB" sz="800" b="0" i="0" u="none" strike="noStrike">
                          <a:solidFill>
                            <a:srgbClr val="000000"/>
                          </a:solidFill>
                          <a:effectLst/>
                          <a:latin typeface="+mj-lt"/>
                          <a:ea typeface="+mn-ea"/>
                          <a:cs typeface="+mn-cs"/>
                        </a:rPr>
                        <a:t>Update Service Management Baseline Requirement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CR-D076</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20/04/2021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0152147"/>
                  </a:ext>
                </a:extLst>
              </a:tr>
              <a:tr h="125364">
                <a:tc>
                  <a:txBody>
                    <a:bodyPr/>
                    <a:lstStyle/>
                    <a:p>
                      <a:pPr marL="0" algn="l" fontAlgn="t"/>
                      <a:r>
                        <a:rPr lang="en-US" sz="800" b="0" i="0" u="none" strike="noStrike" dirty="0">
                          <a:solidFill>
                            <a:srgbClr val="000000"/>
                          </a:solidFill>
                          <a:effectLst/>
                          <a:latin typeface="+mj-lt"/>
                          <a:ea typeface="+mn-ea"/>
                          <a:cs typeface="+mn-cs"/>
                        </a:rPr>
                        <a:t>Amend the Transition Testing Milestones TR210 &amp; TR220 for PUI Production Data Cuts v0.4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CR-D078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14/05/2021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6537156"/>
                  </a:ext>
                </a:extLst>
              </a:tr>
              <a:tr h="125364">
                <a:tc>
                  <a:txBody>
                    <a:bodyPr/>
                    <a:lstStyle/>
                    <a:p>
                      <a:pPr marL="0" algn="l" fontAlgn="t"/>
                      <a:r>
                        <a:rPr lang="en-US" sz="800" b="0" i="0" u="none" strike="noStrike" dirty="0">
                          <a:solidFill>
                            <a:srgbClr val="000000"/>
                          </a:solidFill>
                          <a:effectLst/>
                          <a:latin typeface="+mj-lt"/>
                          <a:ea typeface="+mn-ea"/>
                          <a:cs typeface="+mn-cs"/>
                        </a:rPr>
                        <a:t>Removal of SMS005 from UEPT Test Scenarios v0.2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CR-D081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14/05/2021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4245056"/>
                  </a:ext>
                </a:extLst>
              </a:tr>
              <a:tr h="125364">
                <a:tc>
                  <a:txBody>
                    <a:bodyPr/>
                    <a:lstStyle/>
                    <a:p>
                      <a:pPr marL="0" algn="l" fontAlgn="t"/>
                      <a:r>
                        <a:rPr lang="en-US" sz="800" b="0" i="0" u="none" strike="noStrike" dirty="0">
                          <a:solidFill>
                            <a:srgbClr val="000000"/>
                          </a:solidFill>
                          <a:effectLst/>
                          <a:latin typeface="+mj-lt"/>
                          <a:ea typeface="+mn-ea"/>
                          <a:cs typeface="+mn-cs"/>
                        </a:rPr>
                        <a:t> Engagement for Early E2E Testing v0.2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14/05/2021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1341872"/>
                  </a:ext>
                </a:extLst>
              </a:tr>
              <a:tr h="125364">
                <a:tc>
                  <a:txBody>
                    <a:bodyPr/>
                    <a:lstStyle/>
                    <a:p>
                      <a:pPr marL="0" algn="l" fontAlgn="t"/>
                      <a:r>
                        <a:rPr lang="en-US" sz="800" b="0" i="0" u="none" strike="noStrike">
                          <a:solidFill>
                            <a:srgbClr val="000000"/>
                          </a:solidFill>
                          <a:effectLst/>
                          <a:latin typeface="+mj-lt"/>
                          <a:ea typeface="+mn-ea"/>
                          <a:cs typeface="+mn-cs"/>
                        </a:rPr>
                        <a:t>Change to Transition Stage 3 File-Based Migration Sequencing v0.2</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CR-D084</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26/05/2021</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Xoserve Impact</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4087473"/>
                  </a:ext>
                </a:extLst>
              </a:tr>
              <a:tr h="125364">
                <a:tc>
                  <a:txBody>
                    <a:bodyPr/>
                    <a:lstStyle/>
                    <a:p>
                      <a:pPr marL="0" algn="l" fontAlgn="t"/>
                      <a:r>
                        <a:rPr lang="en-US" sz="800" b="0" i="0" u="none" strike="noStrike" dirty="0">
                          <a:solidFill>
                            <a:srgbClr val="000000"/>
                          </a:solidFill>
                          <a:effectLst/>
                          <a:latin typeface="+mj-lt"/>
                          <a:ea typeface="+mn-ea"/>
                          <a:cs typeface="+mn-cs"/>
                        </a:rPr>
                        <a:t>Request for an additional Data Reconciliation Activity at the end of DMT Live Rehearsal Cycle 2 v0.2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CR-D086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01/06/2021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8032825"/>
                  </a:ext>
                </a:extLst>
              </a:tr>
              <a:tr h="238655">
                <a:tc>
                  <a:txBody>
                    <a:bodyPr/>
                    <a:lstStyle/>
                    <a:p>
                      <a:pPr marL="0" algn="l" fontAlgn="t"/>
                      <a:r>
                        <a:rPr lang="en-US" sz="800" b="0" i="0" u="none" strike="noStrike" dirty="0">
                          <a:solidFill>
                            <a:srgbClr val="000000"/>
                          </a:solidFill>
                          <a:effectLst/>
                          <a:latin typeface="+mj-lt"/>
                          <a:ea typeface="+mn-ea"/>
                          <a:cs typeface="+mn-cs"/>
                        </a:rPr>
                        <a:t>Update to UIT E2E Plan and Artefacts to incorporate the additional scope identified on the outcome of REL Gap Analysis v0.7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17/06/2021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5213109"/>
                  </a:ext>
                </a:extLst>
              </a:tr>
              <a:tr h="125364">
                <a:tc>
                  <a:txBody>
                    <a:bodyPr/>
                    <a:lstStyle/>
                    <a:p>
                      <a:pPr marL="0" algn="l" fontAlgn="t"/>
                      <a:r>
                        <a:rPr lang="en-US" sz="800" b="0" i="0" u="none" strike="noStrike" dirty="0">
                          <a:solidFill>
                            <a:srgbClr val="000000"/>
                          </a:solidFill>
                          <a:effectLst/>
                          <a:latin typeface="+mj-lt"/>
                          <a:ea typeface="+mn-ea"/>
                          <a:cs typeface="+mn-cs"/>
                        </a:rPr>
                        <a:t>Elevation of L2-TR070 (Transition Stage 1 Start) to a L1 milestone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04/06/2021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2098"/>
                  </a:ext>
                </a:extLst>
              </a:tr>
              <a:tr h="125364">
                <a:tc>
                  <a:txBody>
                    <a:bodyPr/>
                    <a:lstStyle/>
                    <a:p>
                      <a:pPr marL="0" algn="l" fontAlgn="t"/>
                      <a:r>
                        <a:rPr lang="en-US" sz="800" b="0" i="0" u="none" strike="noStrike" dirty="0">
                          <a:solidFill>
                            <a:srgbClr val="000000"/>
                          </a:solidFill>
                          <a:effectLst/>
                          <a:latin typeface="+mj-lt"/>
                          <a:ea typeface="+mn-ea"/>
                          <a:cs typeface="+mn-cs"/>
                        </a:rPr>
                        <a:t>NC-0107 Master Handover Pack Purpose Change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CR-D089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04/06/2021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2140284"/>
                  </a:ext>
                </a:extLst>
              </a:tr>
              <a:tr h="125364">
                <a:tc>
                  <a:txBody>
                    <a:bodyPr/>
                    <a:lstStyle/>
                    <a:p>
                      <a:pPr marL="0" algn="l" fontAlgn="t"/>
                      <a:r>
                        <a:rPr lang="en-GB" sz="800" b="0" i="0" u="none" strike="noStrike" dirty="0">
                          <a:solidFill>
                            <a:srgbClr val="000000"/>
                          </a:solidFill>
                          <a:effectLst/>
                          <a:latin typeface="+mj-lt"/>
                          <a:ea typeface="+mn-ea"/>
                          <a:cs typeface="+mn-cs"/>
                        </a:rPr>
                        <a:t>REC Code Manager Market Intelligence Reporting</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CR-D090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11/06/2021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8110140"/>
                  </a:ext>
                </a:extLst>
              </a:tr>
              <a:tr h="125364">
                <a:tc>
                  <a:txBody>
                    <a:bodyPr/>
                    <a:lstStyle/>
                    <a:p>
                      <a:pPr marL="0" algn="l" fontAlgn="t"/>
                      <a:r>
                        <a:rPr lang="en-US" sz="800" b="0" i="0" u="none" strike="noStrike" dirty="0">
                          <a:solidFill>
                            <a:srgbClr val="000000"/>
                          </a:solidFill>
                          <a:effectLst/>
                          <a:latin typeface="+mj-lt"/>
                          <a:ea typeface="+mn-ea"/>
                          <a:cs typeface="+mn-cs"/>
                        </a:rPr>
                        <a:t>Removal of Transition Test Artefacts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CR-D091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24/06/2021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5035956"/>
                  </a:ext>
                </a:extLst>
              </a:tr>
              <a:tr h="250728">
                <a:tc>
                  <a:txBody>
                    <a:bodyPr/>
                    <a:lstStyle/>
                    <a:p>
                      <a:pPr marL="0" algn="l" fontAlgn="t"/>
                      <a:r>
                        <a:rPr lang="en-US" sz="800" b="0" i="0" u="none" strike="noStrike" dirty="0">
                          <a:solidFill>
                            <a:srgbClr val="000000"/>
                          </a:solidFill>
                          <a:effectLst/>
                          <a:latin typeface="+mj-lt"/>
                          <a:ea typeface="+mn-ea"/>
                          <a:cs typeface="+mn-cs"/>
                        </a:rPr>
                        <a:t>Feasibility study on potential to update Domestic Premises Indicator (DPI) electricity flags to reflect license status during transition stages, 1, 2 &amp; 3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CR-D093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28/06/2021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348462"/>
                  </a:ext>
                </a:extLst>
              </a:tr>
              <a:tr h="125364">
                <a:tc>
                  <a:txBody>
                    <a:bodyPr/>
                    <a:lstStyle/>
                    <a:p>
                      <a:pPr marL="0" algn="l" fontAlgn="t"/>
                      <a:r>
                        <a:rPr lang="en-GB" sz="800" b="0" i="0" u="none" strike="noStrike" dirty="0">
                          <a:solidFill>
                            <a:srgbClr val="000000"/>
                          </a:solidFill>
                          <a:effectLst/>
                          <a:latin typeface="+mj-lt"/>
                          <a:ea typeface="+mn-ea"/>
                          <a:cs typeface="+mn-cs"/>
                        </a:rPr>
                        <a:t>Changes to Operational Testing</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CR-D094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28/06/2021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975057"/>
                  </a:ext>
                </a:extLst>
              </a:tr>
              <a:tr h="125364">
                <a:tc>
                  <a:txBody>
                    <a:bodyPr/>
                    <a:lstStyle/>
                    <a:p>
                      <a:pPr marL="0" algn="l" fontAlgn="t"/>
                      <a:r>
                        <a:rPr lang="en-US" sz="800" b="0" i="0" u="none" strike="noStrike" dirty="0">
                          <a:solidFill>
                            <a:srgbClr val="000000"/>
                          </a:solidFill>
                          <a:effectLst/>
                          <a:latin typeface="+mj-lt"/>
                          <a:ea typeface="+mn-ea"/>
                          <a:cs typeface="+mn-cs"/>
                        </a:rPr>
                        <a:t>Changes to milestone date for L3-TE720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CR-D096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a:solidFill>
                            <a:srgbClr val="000000"/>
                          </a:solidFill>
                          <a:effectLst/>
                          <a:latin typeface="+mj-lt"/>
                          <a:ea typeface="+mn-ea"/>
                          <a:cs typeface="+mn-cs"/>
                        </a:rPr>
                        <a:t>29/07/2021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7690090"/>
                  </a:ext>
                </a:extLst>
              </a:tr>
              <a:tr h="125364">
                <a:tc>
                  <a:txBody>
                    <a:bodyPr/>
                    <a:lstStyle/>
                    <a:p>
                      <a:pPr marL="0" algn="l" fontAlgn="t"/>
                      <a:r>
                        <a:rPr lang="en-US" sz="800" b="0" i="0" u="none" strike="noStrike" dirty="0">
                          <a:solidFill>
                            <a:srgbClr val="000000"/>
                          </a:solidFill>
                          <a:effectLst/>
                          <a:latin typeface="+mj-lt"/>
                          <a:ea typeface="+mn-ea"/>
                          <a:cs typeface="+mn-cs"/>
                        </a:rPr>
                        <a:t>Continuation of support for UEPT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CR-D098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03/08/2021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t"/>
                      <a:r>
                        <a:rPr lang="en-GB" sz="800" b="0" i="0" u="none" strike="noStrike" dirty="0">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6893484"/>
                  </a:ext>
                </a:extLst>
              </a:tr>
              <a:tr h="125364">
                <a:tc>
                  <a:txBody>
                    <a:bodyPr/>
                    <a:lstStyle/>
                    <a:p>
                      <a:pPr algn="l" fontAlgn="b"/>
                      <a:r>
                        <a:rPr lang="en-US" sz="800" b="0" i="0" u="none" strike="noStrike" dirty="0">
                          <a:solidFill>
                            <a:srgbClr val="000000"/>
                          </a:solidFill>
                          <a:effectLst/>
                          <a:latin typeface="+mj-lt"/>
                          <a:ea typeface="+mn-ea"/>
                          <a:cs typeface="+mn-cs"/>
                        </a:rPr>
                        <a:t>Further </a:t>
                      </a:r>
                      <a:r>
                        <a:rPr lang="en-US" sz="800" b="0" i="0" u="none" strike="noStrike" dirty="0" err="1">
                          <a:solidFill>
                            <a:srgbClr val="000000"/>
                          </a:solidFill>
                          <a:effectLst/>
                          <a:latin typeface="+mj-lt"/>
                          <a:ea typeface="+mn-ea"/>
                          <a:cs typeface="+mn-cs"/>
                        </a:rPr>
                        <a:t>consquential</a:t>
                      </a:r>
                      <a:r>
                        <a:rPr lang="en-US" sz="800" b="0" i="0" u="none" strike="noStrike" dirty="0">
                          <a:solidFill>
                            <a:srgbClr val="000000"/>
                          </a:solidFill>
                          <a:effectLst/>
                          <a:latin typeface="+mj-lt"/>
                          <a:ea typeface="+mn-ea"/>
                          <a:cs typeface="+mn-cs"/>
                        </a:rPr>
                        <a:t> changes to DB4 and related artefacts following CR-D071 v0.2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dirty="0">
                          <a:solidFill>
                            <a:srgbClr val="000000"/>
                          </a:solidFill>
                          <a:effectLst/>
                          <a:latin typeface="+mj-lt"/>
                          <a:ea typeface="+mn-ea"/>
                          <a:cs typeface="+mn-cs"/>
                        </a:rPr>
                        <a:t>CR-D100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dirty="0">
                          <a:solidFill>
                            <a:srgbClr val="000000"/>
                          </a:solidFill>
                          <a:effectLst/>
                          <a:latin typeface="+mj-lt"/>
                          <a:ea typeface="+mn-ea"/>
                          <a:cs typeface="+mn-cs"/>
                        </a:rPr>
                        <a:t>06/08/2021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4562668"/>
                  </a:ext>
                </a:extLst>
              </a:tr>
              <a:tr h="125364">
                <a:tc>
                  <a:txBody>
                    <a:bodyPr/>
                    <a:lstStyle/>
                    <a:p>
                      <a:pPr algn="l" fontAlgn="b"/>
                      <a:r>
                        <a:rPr lang="en-US" sz="800" b="0" i="0" u="none" strike="noStrike">
                          <a:solidFill>
                            <a:srgbClr val="000000"/>
                          </a:solidFill>
                          <a:effectLst/>
                          <a:latin typeface="+mj-lt"/>
                          <a:ea typeface="+mn-ea"/>
                          <a:cs typeface="+mn-cs"/>
                        </a:rPr>
                        <a:t>CSS Stage 1 ECOES Interface Specification Uplift to v2.0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CR-D102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a:solidFill>
                            <a:srgbClr val="000000"/>
                          </a:solidFill>
                          <a:effectLst/>
                          <a:latin typeface="+mj-lt"/>
                          <a:ea typeface="+mn-ea"/>
                          <a:cs typeface="+mn-cs"/>
                        </a:rPr>
                        <a:t>17/08/2021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5461063"/>
                  </a:ext>
                </a:extLst>
              </a:tr>
              <a:tr h="238655">
                <a:tc>
                  <a:txBody>
                    <a:bodyPr/>
                    <a:lstStyle/>
                    <a:p>
                      <a:pPr algn="l" fontAlgn="b"/>
                      <a:r>
                        <a:rPr lang="en-US" sz="800" b="0" i="0" u="none" strike="noStrike" dirty="0">
                          <a:solidFill>
                            <a:srgbClr val="000000"/>
                          </a:solidFill>
                          <a:effectLst/>
                          <a:latin typeface="+mj-lt"/>
                          <a:ea typeface="+mn-ea"/>
                          <a:cs typeface="+mn-cs"/>
                        </a:rPr>
                        <a:t>Documentation only updates to NCT-0134 DMT Live Rehearsal Test Plan and NCD-0012 Data Migration Solution Design Catalogue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dirty="0">
                          <a:solidFill>
                            <a:srgbClr val="000000"/>
                          </a:solidFill>
                          <a:effectLst/>
                          <a:latin typeface="+mj-lt"/>
                          <a:ea typeface="+mn-ea"/>
                          <a:cs typeface="+mn-cs"/>
                        </a:rPr>
                        <a:t>CR-D103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dirty="0">
                          <a:solidFill>
                            <a:srgbClr val="000000"/>
                          </a:solidFill>
                          <a:effectLst/>
                          <a:latin typeface="+mj-lt"/>
                          <a:ea typeface="+mn-ea"/>
                          <a:cs typeface="+mn-cs"/>
                        </a:rPr>
                        <a:t>17/08/2021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800" b="0" i="0" u="none" strike="noStrike" dirty="0">
                          <a:solidFill>
                            <a:srgbClr val="000000"/>
                          </a:solidFill>
                          <a:effectLst/>
                          <a:latin typeface="+mj-lt"/>
                          <a:ea typeface="+mn-ea"/>
                          <a:cs typeface="+mn-cs"/>
                        </a:rPr>
                        <a:t>Complete - No </a:t>
                      </a:r>
                      <a:r>
                        <a:rPr lang="en-GB" sz="800" b="0" i="0" u="none" strike="noStrike" dirty="0" err="1">
                          <a:solidFill>
                            <a:srgbClr val="000000"/>
                          </a:solidFill>
                          <a:effectLst/>
                          <a:latin typeface="+mj-lt"/>
                          <a:ea typeface="+mn-ea"/>
                          <a:cs typeface="+mn-cs"/>
                        </a:rPr>
                        <a:t>Xoserve</a:t>
                      </a:r>
                      <a:r>
                        <a:rPr lang="en-GB" sz="800" b="0" i="0" u="none" strike="noStrike" dirty="0">
                          <a:solidFill>
                            <a:srgbClr val="000000"/>
                          </a:solidFill>
                          <a:effectLst/>
                          <a:latin typeface="+mj-lt"/>
                          <a:ea typeface="+mn-ea"/>
                          <a:cs typeface="+mn-cs"/>
                        </a:rPr>
                        <a:t>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86543792"/>
                  </a:ext>
                </a:extLst>
              </a:tr>
            </a:tbl>
          </a:graphicData>
        </a:graphic>
      </p:graphicFrame>
    </p:spTree>
    <p:extLst>
      <p:ext uri="{BB962C8B-B14F-4D97-AF65-F5344CB8AC3E}">
        <p14:creationId xmlns:p14="http://schemas.microsoft.com/office/powerpoint/2010/main" val="4047730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not impacting </a:t>
            </a:r>
            <a:r>
              <a:rPr lang="en-GB" sz="1998" dirty="0" err="1">
                <a:solidFill>
                  <a:schemeClr val="accent1"/>
                </a:solidFill>
                <a:latin typeface="+mn-lt"/>
                <a:cs typeface="Arial"/>
              </a:rPr>
              <a:t>Xoserve</a:t>
            </a:r>
            <a:r>
              <a:rPr lang="en-GB" sz="1998" dirty="0">
                <a:solidFill>
                  <a:schemeClr val="accent1"/>
                </a:solidFill>
                <a:latin typeface="+mn-lt"/>
                <a:cs typeface="Arial"/>
              </a:rPr>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ext uri="{D42A27DB-BD31-4B8C-83A1-F6EECF244321}">
                <p14:modId xmlns:p14="http://schemas.microsoft.com/office/powerpoint/2010/main" val="3093299760"/>
              </p:ext>
            </p:extLst>
          </p:nvPr>
        </p:nvGraphicFramePr>
        <p:xfrm>
          <a:off x="5638" y="383530"/>
          <a:ext cx="9120628" cy="4759957"/>
        </p:xfrm>
        <a:graphic>
          <a:graphicData uri="http://schemas.openxmlformats.org/drawingml/2006/table">
            <a:tbl>
              <a:tblPr firstRow="1" bandRow="1">
                <a:tableStyleId>{5C22544A-7EE6-4342-B048-85BDC9FD1C3A}</a:tableStyleId>
              </a:tblPr>
              <a:tblGrid>
                <a:gridCol w="5982288">
                  <a:extLst>
                    <a:ext uri="{9D8B030D-6E8A-4147-A177-3AD203B41FA5}">
                      <a16:colId xmlns:a16="http://schemas.microsoft.com/office/drawing/2014/main" val="997061046"/>
                    </a:ext>
                  </a:extLst>
                </a:gridCol>
                <a:gridCol w="501341">
                  <a:extLst>
                    <a:ext uri="{9D8B030D-6E8A-4147-A177-3AD203B41FA5}">
                      <a16:colId xmlns:a16="http://schemas.microsoft.com/office/drawing/2014/main" val="2723771934"/>
                    </a:ext>
                  </a:extLst>
                </a:gridCol>
                <a:gridCol w="737595">
                  <a:extLst>
                    <a:ext uri="{9D8B030D-6E8A-4147-A177-3AD203B41FA5}">
                      <a16:colId xmlns:a16="http://schemas.microsoft.com/office/drawing/2014/main" val="194189712"/>
                    </a:ext>
                  </a:extLst>
                </a:gridCol>
                <a:gridCol w="1899404">
                  <a:extLst>
                    <a:ext uri="{9D8B030D-6E8A-4147-A177-3AD203B41FA5}">
                      <a16:colId xmlns:a16="http://schemas.microsoft.com/office/drawing/2014/main" val="3065248341"/>
                    </a:ext>
                  </a:extLst>
                </a:gridCol>
              </a:tblGrid>
              <a:tr h="212306">
                <a:tc>
                  <a:txBody>
                    <a:bodyPr/>
                    <a:lstStyle/>
                    <a:p>
                      <a:pPr algn="ctr" rtl="0" fontAlgn="ctr"/>
                      <a:r>
                        <a:rPr lang="en-GB" sz="800" b="1" i="0" u="none" strike="noStrike" dirty="0">
                          <a:solidFill>
                            <a:srgbClr val="FFFFFF"/>
                          </a:solidFill>
                          <a:effectLst/>
                          <a:latin typeface="+mj-lt"/>
                          <a:cs typeface="Arial" panose="020B0604020202020204" pitchFamily="34" charset="0"/>
                        </a:rPr>
                        <a:t>CR Name</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dirty="0">
                          <a:solidFill>
                            <a:srgbClr val="FFFFFF"/>
                          </a:solidFill>
                          <a:effectLst/>
                          <a:latin typeface="+mj-lt"/>
                          <a:cs typeface="Arial" panose="020B0604020202020204" pitchFamily="34" charset="0"/>
                        </a:rPr>
                        <a:t>CR Ref</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dirty="0">
                          <a:solidFill>
                            <a:srgbClr val="FFFFFF"/>
                          </a:solidFill>
                          <a:effectLst/>
                          <a:latin typeface="+mj-lt"/>
                          <a:cs typeface="Arial" panose="020B0604020202020204" pitchFamily="34" charset="0"/>
                        </a:rPr>
                        <a:t>Date Raised</a:t>
                      </a:r>
                    </a:p>
                  </a:txBody>
                  <a:tcPr marL="4757" marR="4757" marT="4757" marB="0" anchor="ctr">
                    <a:lnB w="635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dirty="0">
                          <a:solidFill>
                            <a:srgbClr val="FFFFFF"/>
                          </a:solidFill>
                          <a:effectLst/>
                          <a:latin typeface="+mj-lt"/>
                          <a:cs typeface="Arial" panose="020B0604020202020204" pitchFamily="34" charset="0"/>
                        </a:rPr>
                        <a:t>Status</a:t>
                      </a:r>
                    </a:p>
                  </a:txBody>
                  <a:tcPr marL="4757" marR="4757" marT="4757" marB="0" anchor="ctr">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135950">
                <a:tc>
                  <a:txBody>
                    <a:bodyPr/>
                    <a:lstStyle/>
                    <a:p>
                      <a:pPr algn="l" fontAlgn="b"/>
                      <a:r>
                        <a:rPr lang="en-GB" sz="800" b="0" i="0" u="none" strike="noStrike" dirty="0">
                          <a:solidFill>
                            <a:srgbClr val="000000"/>
                          </a:solidFill>
                          <a:effectLst/>
                          <a:latin typeface="+mj-lt"/>
                          <a:ea typeface="+mn-ea"/>
                          <a:cs typeface="+mn-cs"/>
                        </a:rPr>
                        <a:t>Elaborations for Service Management Requirements DB4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CR-D104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17/08/2021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3268397"/>
                  </a:ext>
                </a:extLst>
              </a:tr>
              <a:tr h="135950">
                <a:tc>
                  <a:txBody>
                    <a:bodyPr/>
                    <a:lstStyle/>
                    <a:p>
                      <a:pPr algn="l" fontAlgn="b"/>
                      <a:r>
                        <a:rPr lang="en-US" sz="800" b="0" i="0" u="none" strike="noStrike" dirty="0">
                          <a:solidFill>
                            <a:srgbClr val="000000"/>
                          </a:solidFill>
                          <a:effectLst/>
                          <a:latin typeface="+mj-lt"/>
                          <a:ea typeface="+mn-ea"/>
                          <a:cs typeface="+mn-cs"/>
                        </a:rPr>
                        <a:t>Update of the Code of Connection Document to reflect the Enduring PKI Process Updates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CR-D106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22/09/2021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7697698"/>
                  </a:ext>
                </a:extLst>
              </a:tr>
              <a:tr h="135950">
                <a:tc>
                  <a:txBody>
                    <a:bodyPr/>
                    <a:lstStyle/>
                    <a:p>
                      <a:pPr algn="l" fontAlgn="b"/>
                      <a:r>
                        <a:rPr lang="en-US" sz="800" b="0" i="0" u="none" strike="noStrike" dirty="0">
                          <a:solidFill>
                            <a:srgbClr val="000000"/>
                          </a:solidFill>
                          <a:effectLst/>
                          <a:latin typeface="+mj-lt"/>
                          <a:ea typeface="+mn-ea"/>
                          <a:cs typeface="+mn-cs"/>
                        </a:rPr>
                        <a:t>Addition of assumption on MAD Log in relation to earliest possible Go-Live date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CR-D107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15/09/2021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5289847"/>
                  </a:ext>
                </a:extLst>
              </a:tr>
              <a:tr h="135950">
                <a:tc>
                  <a:txBody>
                    <a:bodyPr/>
                    <a:lstStyle/>
                    <a:p>
                      <a:pPr algn="l" fontAlgn="b"/>
                      <a:r>
                        <a:rPr lang="en-US" sz="800" b="0" i="0" u="none" strike="noStrike" dirty="0">
                          <a:solidFill>
                            <a:srgbClr val="000000"/>
                          </a:solidFill>
                          <a:effectLst/>
                          <a:latin typeface="+mj-lt"/>
                          <a:ea typeface="+mn-ea"/>
                          <a:cs typeface="+mn-cs"/>
                        </a:rPr>
                        <a:t>Change to Data Migration and Transition artefacts following the completion of CR-D093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CR-D108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15/09/2021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6903752"/>
                  </a:ext>
                </a:extLst>
              </a:tr>
              <a:tr h="135950">
                <a:tc>
                  <a:txBody>
                    <a:bodyPr/>
                    <a:lstStyle/>
                    <a:p>
                      <a:pPr algn="l" fontAlgn="b"/>
                      <a:r>
                        <a:rPr lang="en-US" sz="800" b="0" i="0" u="none" strike="noStrike" dirty="0">
                          <a:solidFill>
                            <a:srgbClr val="000000"/>
                          </a:solidFill>
                          <a:effectLst/>
                          <a:latin typeface="+mj-lt"/>
                          <a:ea typeface="+mn-ea"/>
                          <a:cs typeface="+mn-cs"/>
                        </a:rPr>
                        <a:t>Change to EES requirements to bring REL search and retrieval into closer alignment with GES and assessment of </a:t>
                      </a:r>
                      <a:r>
                        <a:rPr lang="en-US" sz="800" b="0" i="0" u="none" strike="noStrike" dirty="0" err="1">
                          <a:solidFill>
                            <a:srgbClr val="000000"/>
                          </a:solidFill>
                          <a:effectLst/>
                          <a:latin typeface="+mj-lt"/>
                          <a:ea typeface="+mn-ea"/>
                          <a:cs typeface="+mn-cs"/>
                        </a:rPr>
                        <a:t>programme</a:t>
                      </a:r>
                      <a:r>
                        <a:rPr lang="en-US" sz="800" b="0" i="0" u="none" strike="noStrike" dirty="0">
                          <a:solidFill>
                            <a:srgbClr val="000000"/>
                          </a:solidFill>
                          <a:effectLst/>
                          <a:latin typeface="+mj-lt"/>
                          <a:ea typeface="+mn-ea"/>
                          <a:cs typeface="+mn-cs"/>
                        </a:rPr>
                        <a: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CR-D109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15/09/2021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8158442"/>
                  </a:ext>
                </a:extLst>
              </a:tr>
              <a:tr h="135950">
                <a:tc>
                  <a:txBody>
                    <a:bodyPr/>
                    <a:lstStyle/>
                    <a:p>
                      <a:pPr algn="l" fontAlgn="b"/>
                      <a:r>
                        <a:rPr lang="en-US" sz="800" b="0" i="0" u="none" strike="noStrike" dirty="0">
                          <a:solidFill>
                            <a:srgbClr val="000000"/>
                          </a:solidFill>
                          <a:effectLst/>
                          <a:latin typeface="+mj-lt"/>
                          <a:ea typeface="+mn-ea"/>
                          <a:cs typeface="+mn-cs"/>
                        </a:rPr>
                        <a:t>Changes and additions to PIWG and CWG governed MAD Log v2.4 milestones to address timing and clarity issues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CR-D110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22/09/2021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3753599"/>
                  </a:ext>
                </a:extLst>
              </a:tr>
              <a:tr h="261426">
                <a:tc>
                  <a:txBody>
                    <a:bodyPr/>
                    <a:lstStyle/>
                    <a:p>
                      <a:pPr algn="l" fontAlgn="b"/>
                      <a:r>
                        <a:rPr lang="en-US" sz="800" b="0" i="0" u="none" strike="noStrike" dirty="0">
                          <a:solidFill>
                            <a:srgbClr val="000000"/>
                          </a:solidFill>
                          <a:effectLst/>
                          <a:latin typeface="+mj-lt"/>
                          <a:ea typeface="+mn-ea"/>
                          <a:cs typeface="+mn-cs"/>
                        </a:rPr>
                        <a:t>Transition Stage 1 – CSS ad-hoc data removal solution development based on Source Data Provider in response to DI-1655 remedial solution]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CR-D111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14/10/2021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7446940"/>
                  </a:ext>
                </a:extLst>
              </a:tr>
              <a:tr h="208683">
                <a:tc>
                  <a:txBody>
                    <a:bodyPr/>
                    <a:lstStyle/>
                    <a:p>
                      <a:pPr algn="l" fontAlgn="b"/>
                      <a:r>
                        <a:rPr lang="en-US" sz="800" b="0" i="0" u="none" strike="noStrike" dirty="0">
                          <a:solidFill>
                            <a:srgbClr val="000000"/>
                          </a:solidFill>
                          <a:effectLst/>
                          <a:latin typeface="+mj-lt"/>
                          <a:ea typeface="+mn-ea"/>
                          <a:cs typeface="+mn-cs"/>
                        </a:rPr>
                        <a:t>End to End Test Exit Criteria refinement and clarification of the decision making process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CR-D112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01/10/2021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6158325"/>
                  </a:ext>
                </a:extLst>
              </a:tr>
              <a:tr h="261426">
                <a:tc>
                  <a:txBody>
                    <a:bodyPr/>
                    <a:lstStyle/>
                    <a:p>
                      <a:pPr algn="l" fontAlgn="b"/>
                      <a:r>
                        <a:rPr lang="en-US" sz="800" b="0" i="0" u="none" strike="noStrike" dirty="0">
                          <a:solidFill>
                            <a:srgbClr val="000000"/>
                          </a:solidFill>
                          <a:effectLst/>
                          <a:latin typeface="+mj-lt"/>
                          <a:ea typeface="+mn-ea"/>
                          <a:cs typeface="+mn-cs"/>
                        </a:rPr>
                        <a:t>Clarification of Performance NFRs by apportioning the current target between Gas and Electricity and then further apportioning the Electricity targets by MPID</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CR-D114</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15/11/2021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8710997"/>
                  </a:ext>
                </a:extLst>
              </a:tr>
              <a:tr h="208683">
                <a:tc>
                  <a:txBody>
                    <a:bodyPr/>
                    <a:lstStyle/>
                    <a:p>
                      <a:pPr algn="l" fontAlgn="b"/>
                      <a:r>
                        <a:rPr lang="en-US" sz="800" b="0" i="0" u="none" strike="noStrike" dirty="0">
                          <a:solidFill>
                            <a:srgbClr val="000000"/>
                          </a:solidFill>
                          <a:effectLst/>
                          <a:latin typeface="+mj-lt"/>
                          <a:ea typeface="+mn-ea"/>
                          <a:cs typeface="+mn-cs"/>
                        </a:rPr>
                        <a:t>Update to E2E Transition Inflight Switches Management Approach Document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CR-D116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27/10/2021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9222981"/>
                  </a:ext>
                </a:extLst>
              </a:tr>
              <a:tr h="135950">
                <a:tc>
                  <a:txBody>
                    <a:bodyPr/>
                    <a:lstStyle/>
                    <a:p>
                      <a:pPr algn="l" fontAlgn="b"/>
                      <a:r>
                        <a:rPr lang="en-US" sz="800" b="0" i="0" u="none" strike="noStrike" dirty="0">
                          <a:solidFill>
                            <a:srgbClr val="000000"/>
                          </a:solidFill>
                          <a:effectLst/>
                          <a:latin typeface="+mj-lt"/>
                          <a:ea typeface="+mn-ea"/>
                          <a:cs typeface="+mn-cs"/>
                        </a:rPr>
                        <a:t>Operational Change Window and Type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CR-D117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25/10/2021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372966"/>
                  </a:ext>
                </a:extLst>
              </a:tr>
              <a:tr h="208683">
                <a:tc>
                  <a:txBody>
                    <a:bodyPr/>
                    <a:lstStyle/>
                    <a:p>
                      <a:pPr algn="l" fontAlgn="b"/>
                      <a:r>
                        <a:rPr lang="en-US" sz="800" b="0" i="0" u="none" strike="noStrike" dirty="0">
                          <a:solidFill>
                            <a:srgbClr val="000000"/>
                          </a:solidFill>
                          <a:effectLst/>
                          <a:latin typeface="+mj-lt"/>
                          <a:ea typeface="+mn-ea"/>
                          <a:cs typeface="+mn-cs"/>
                        </a:rPr>
                        <a:t>Change to effect a Gas Supplier of Last Resort (</a:t>
                      </a:r>
                      <a:r>
                        <a:rPr lang="en-US" sz="800" b="0" i="0" u="none" strike="noStrike" dirty="0" err="1">
                          <a:solidFill>
                            <a:srgbClr val="000000"/>
                          </a:solidFill>
                          <a:effectLst/>
                          <a:latin typeface="+mj-lt"/>
                          <a:ea typeface="+mn-ea"/>
                          <a:cs typeface="+mn-cs"/>
                        </a:rPr>
                        <a:t>SoLR</a:t>
                      </a:r>
                      <a:r>
                        <a:rPr lang="en-US" sz="800" b="0" i="0" u="none" strike="noStrike" dirty="0">
                          <a:solidFill>
                            <a:srgbClr val="000000"/>
                          </a:solidFill>
                          <a:effectLst/>
                          <a:latin typeface="+mj-lt"/>
                          <a:ea typeface="+mn-ea"/>
                          <a:cs typeface="+mn-cs"/>
                        </a:rPr>
                        <a: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CR-D118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03/11/2021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9730684"/>
                  </a:ext>
                </a:extLst>
              </a:tr>
              <a:tr h="135950">
                <a:tc>
                  <a:txBody>
                    <a:bodyPr/>
                    <a:lstStyle/>
                    <a:p>
                      <a:pPr algn="l" fontAlgn="b"/>
                      <a:r>
                        <a:rPr lang="en-GB" sz="800" b="0" i="0" u="none" strike="noStrike" dirty="0">
                          <a:solidFill>
                            <a:srgbClr val="000000"/>
                          </a:solidFill>
                          <a:effectLst/>
                          <a:latin typeface="+mj-lt"/>
                          <a:ea typeface="+mn-ea"/>
                          <a:cs typeface="+mn-cs"/>
                        </a:rPr>
                        <a:t>GES Data Refresh SLA</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CR-D119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10/11/2021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7705357"/>
                  </a:ext>
                </a:extLst>
              </a:tr>
              <a:tr h="135950">
                <a:tc>
                  <a:txBody>
                    <a:bodyPr/>
                    <a:lstStyle/>
                    <a:p>
                      <a:pPr algn="l" fontAlgn="b"/>
                      <a:r>
                        <a:rPr lang="en-US" sz="800" b="0" i="0" u="none" strike="noStrike" dirty="0">
                          <a:solidFill>
                            <a:srgbClr val="000000"/>
                          </a:solidFill>
                          <a:effectLst/>
                          <a:latin typeface="+mj-lt"/>
                          <a:ea typeface="+mn-ea"/>
                          <a:cs typeface="+mn-cs"/>
                        </a:rPr>
                        <a:t>Updates to NCT-0188 REL Testing Gap Analysis Report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10/11/2021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2764535"/>
                  </a:ext>
                </a:extLst>
              </a:tr>
              <a:tr h="135950">
                <a:tc>
                  <a:txBody>
                    <a:bodyPr/>
                    <a:lstStyle/>
                    <a:p>
                      <a:pPr algn="l" fontAlgn="b"/>
                      <a:r>
                        <a:rPr lang="en-GB" sz="800" b="0" i="0" u="none" strike="noStrike" dirty="0">
                          <a:solidFill>
                            <a:srgbClr val="000000"/>
                          </a:solidFill>
                          <a:effectLst/>
                          <a:latin typeface="+mj-lt"/>
                          <a:ea typeface="+mn-ea"/>
                          <a:cs typeface="+mn-cs"/>
                        </a:rPr>
                        <a:t>Additional CSS Non-functional Requirements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11/01/2022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4153051"/>
                  </a:ext>
                </a:extLst>
              </a:tr>
              <a:tr h="135950">
                <a:tc>
                  <a:txBody>
                    <a:bodyPr/>
                    <a:lstStyle/>
                    <a:p>
                      <a:pPr algn="l" fontAlgn="b"/>
                      <a:r>
                        <a:rPr lang="en-US" sz="800" b="0" i="0" u="none" strike="noStrike" dirty="0">
                          <a:solidFill>
                            <a:srgbClr val="000000"/>
                          </a:solidFill>
                          <a:effectLst/>
                          <a:latin typeface="+mj-lt"/>
                          <a:ea typeface="+mn-ea"/>
                          <a:cs typeface="+mn-cs"/>
                        </a:rPr>
                        <a:t>ServiceNow Data Model Development - DNO/</a:t>
                      </a:r>
                      <a:r>
                        <a:rPr lang="en-US" sz="800" b="0" i="0" u="none" strike="noStrike" dirty="0" err="1">
                          <a:solidFill>
                            <a:srgbClr val="000000"/>
                          </a:solidFill>
                          <a:effectLst/>
                          <a:latin typeface="+mj-lt"/>
                          <a:ea typeface="+mn-ea"/>
                          <a:cs typeface="+mn-cs"/>
                        </a:rPr>
                        <a:t>iDNO</a:t>
                      </a:r>
                      <a:r>
                        <a:rPr lang="en-US" sz="800" b="0" i="0" u="none" strike="noStrike" dirty="0">
                          <a:solidFill>
                            <a:srgbClr val="000000"/>
                          </a:solidFill>
                          <a:effectLst/>
                          <a:latin typeface="+mj-lt"/>
                          <a:ea typeface="+mn-ea"/>
                          <a:cs typeface="+mn-cs"/>
                        </a:rPr>
                        <a:t> Adaptors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11/01/2022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5816631"/>
                  </a:ext>
                </a:extLst>
              </a:tr>
              <a:tr h="135950">
                <a:tc>
                  <a:txBody>
                    <a:bodyPr/>
                    <a:lstStyle/>
                    <a:p>
                      <a:pPr algn="l" fontAlgn="b"/>
                      <a:r>
                        <a:rPr lang="en-US" sz="800" b="0" i="0" u="none" strike="noStrike" dirty="0">
                          <a:solidFill>
                            <a:srgbClr val="000000"/>
                          </a:solidFill>
                          <a:effectLst/>
                          <a:latin typeface="+mj-lt"/>
                          <a:ea typeface="+mn-ea"/>
                          <a:cs typeface="+mn-cs"/>
                        </a:rPr>
                        <a:t>Addition of Network Operator Market Share to CSS Billing Report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CR-D123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26/11/2021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3122520"/>
                  </a:ext>
                </a:extLst>
              </a:tr>
              <a:tr h="135950">
                <a:tc>
                  <a:txBody>
                    <a:bodyPr/>
                    <a:lstStyle/>
                    <a:p>
                      <a:pPr algn="l" fontAlgn="b"/>
                      <a:r>
                        <a:rPr lang="en-US" sz="800" b="0" i="0" u="none" strike="noStrike" dirty="0">
                          <a:solidFill>
                            <a:srgbClr val="000000"/>
                          </a:solidFill>
                          <a:effectLst/>
                          <a:latin typeface="+mj-lt"/>
                          <a:ea typeface="+mn-ea"/>
                          <a:cs typeface="+mn-cs"/>
                        </a:rPr>
                        <a:t>Uplifting the CSS Business Data Validation Rules document to v1.3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CR-D124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26/11/2021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9174247"/>
                  </a:ext>
                </a:extLst>
              </a:tr>
              <a:tr h="135950">
                <a:tc>
                  <a:txBody>
                    <a:bodyPr/>
                    <a:lstStyle/>
                    <a:p>
                      <a:pPr algn="l" fontAlgn="b"/>
                      <a:r>
                        <a:rPr lang="en-US" sz="800" b="0" i="0" u="none" strike="noStrike" dirty="0">
                          <a:solidFill>
                            <a:srgbClr val="000000"/>
                          </a:solidFill>
                          <a:effectLst/>
                          <a:latin typeface="+mj-lt"/>
                          <a:ea typeface="+mn-ea"/>
                          <a:cs typeface="+mn-cs"/>
                        </a:rPr>
                        <a:t>Uplifting the CSS Interface Specification document to v8.7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CR-D125</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26/11/2021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Withdrawn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9370897"/>
                  </a:ext>
                </a:extLst>
              </a:tr>
              <a:tr h="135950">
                <a:tc>
                  <a:txBody>
                    <a:bodyPr/>
                    <a:lstStyle/>
                    <a:p>
                      <a:pPr algn="l" fontAlgn="b"/>
                      <a:r>
                        <a:rPr lang="en-US" sz="800" b="0" i="0" u="none" strike="noStrike" dirty="0">
                          <a:solidFill>
                            <a:srgbClr val="000000"/>
                          </a:solidFill>
                          <a:effectLst/>
                          <a:latin typeface="+mj-lt"/>
                          <a:ea typeface="+mn-ea"/>
                          <a:cs typeface="+mn-cs"/>
                        </a:rPr>
                        <a:t>Updates to the MAD Log v2.5 following RA110 Proposal</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CR-D126</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07/12/2021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2151436"/>
                  </a:ext>
                </a:extLst>
              </a:tr>
              <a:tr h="135950">
                <a:tc>
                  <a:txBody>
                    <a:bodyPr/>
                    <a:lstStyle/>
                    <a:p>
                      <a:pPr algn="l" fontAlgn="b"/>
                      <a:r>
                        <a:rPr lang="en-GB" sz="800" b="0" i="0" u="none" strike="noStrike" dirty="0">
                          <a:solidFill>
                            <a:srgbClr val="000000"/>
                          </a:solidFill>
                          <a:effectLst/>
                          <a:latin typeface="+mj-lt"/>
                          <a:ea typeface="+mn-ea"/>
                          <a:cs typeface="+mn-cs"/>
                        </a:rPr>
                        <a:t>E2E Remove invalid test scenarios </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03/12/2021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4536303"/>
                  </a:ext>
                </a:extLst>
              </a:tr>
              <a:tr h="135950">
                <a:tc>
                  <a:txBody>
                    <a:bodyPr/>
                    <a:lstStyle/>
                    <a:p>
                      <a:pPr algn="l" fontAlgn="b"/>
                      <a:r>
                        <a:rPr lang="en-US" sz="800" b="0" i="0" u="none" strike="noStrike" dirty="0">
                          <a:solidFill>
                            <a:srgbClr val="000000"/>
                          </a:solidFill>
                          <a:effectLst/>
                          <a:latin typeface="+mj-lt"/>
                          <a:ea typeface="+mn-ea"/>
                          <a:cs typeface="+mn-cs"/>
                        </a:rPr>
                        <a:t>Proposal for the implementation of Failed Supplier Portfolio report within CSS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CR-D128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07/12/2021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6653316"/>
                  </a:ext>
                </a:extLst>
              </a:tr>
              <a:tr h="135950">
                <a:tc>
                  <a:txBody>
                    <a:bodyPr/>
                    <a:lstStyle/>
                    <a:p>
                      <a:pPr algn="l" fontAlgn="b"/>
                      <a:r>
                        <a:rPr lang="en-US" sz="800" b="0" i="0" u="none" strike="noStrike" dirty="0">
                          <a:solidFill>
                            <a:srgbClr val="000000"/>
                          </a:solidFill>
                          <a:effectLst/>
                          <a:latin typeface="+mj-lt"/>
                          <a:ea typeface="+mn-ea"/>
                          <a:cs typeface="+mn-cs"/>
                        </a:rPr>
                        <a:t>Gas gate closure message cut-off timing</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CR-D129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800" b="0" i="0" u="none" strike="noStrike" dirty="0">
                        <a:solidFill>
                          <a:srgbClr val="000000"/>
                        </a:solidFill>
                        <a:effectLst/>
                        <a:latin typeface="+mj-lt"/>
                        <a:ea typeface="+mn-ea"/>
                        <a:cs typeface="+mn-cs"/>
                      </a:endParaRP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Post Go-Live Change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2884740"/>
                  </a:ext>
                </a:extLst>
              </a:tr>
              <a:tr h="135950">
                <a:tc>
                  <a:txBody>
                    <a:bodyPr/>
                    <a:lstStyle/>
                    <a:p>
                      <a:pPr algn="l" fontAlgn="b"/>
                      <a:r>
                        <a:rPr lang="en-US" sz="800" b="0" i="0" u="none" strike="noStrike" dirty="0">
                          <a:solidFill>
                            <a:srgbClr val="000000"/>
                          </a:solidFill>
                          <a:effectLst/>
                          <a:latin typeface="+mj-lt"/>
                          <a:ea typeface="+mn-ea"/>
                          <a:cs typeface="+mn-cs"/>
                        </a:rPr>
                        <a:t>Clarification of Performance NFRs for Operational Readiness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CR-D130</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17/12/2021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9935355"/>
                  </a:ext>
                </a:extLst>
              </a:tr>
              <a:tr h="135950">
                <a:tc>
                  <a:txBody>
                    <a:bodyPr/>
                    <a:lstStyle/>
                    <a:p>
                      <a:pPr algn="l" fontAlgn="b"/>
                      <a:r>
                        <a:rPr lang="en-US" sz="800" b="0" i="0" u="none" strike="noStrike" dirty="0">
                          <a:solidFill>
                            <a:srgbClr val="000000"/>
                          </a:solidFill>
                          <a:effectLst/>
                          <a:latin typeface="+mj-lt"/>
                          <a:ea typeface="+mn-ea"/>
                          <a:cs typeface="+mn-cs"/>
                        </a:rPr>
                        <a:t>Further amendments to the Data Cleansing Catalogue v1.6 following DA605 (Pre-Transition Data Quality Checkpoint) Milestone.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CR-D131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22/03/2022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4144949"/>
                  </a:ext>
                </a:extLst>
              </a:tr>
              <a:tr h="135950">
                <a:tc>
                  <a:txBody>
                    <a:bodyPr/>
                    <a:lstStyle/>
                    <a:p>
                      <a:pPr algn="l" fontAlgn="b"/>
                      <a:r>
                        <a:rPr lang="en-US" sz="800" b="0" i="0" u="none" strike="noStrike" dirty="0">
                          <a:solidFill>
                            <a:srgbClr val="000000"/>
                          </a:solidFill>
                          <a:effectLst/>
                          <a:latin typeface="+mj-lt"/>
                          <a:ea typeface="+mn-ea"/>
                          <a:cs typeface="+mn-cs"/>
                        </a:rPr>
                        <a:t>Updates to the MAD Log V2.5 for Data and Regulatory Milestones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CR-D132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a:solidFill>
                            <a:srgbClr val="000000"/>
                          </a:solidFill>
                          <a:effectLst/>
                          <a:latin typeface="+mj-lt"/>
                          <a:ea typeface="+mn-ea"/>
                          <a:cs typeface="+mn-cs"/>
                        </a:rPr>
                        <a:t>23/12/2021</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2859421"/>
                  </a:ext>
                </a:extLst>
              </a:tr>
              <a:tr h="135950">
                <a:tc>
                  <a:txBody>
                    <a:bodyPr/>
                    <a:lstStyle/>
                    <a:p>
                      <a:pPr marL="0" algn="l" fontAlgn="b"/>
                      <a:r>
                        <a:rPr lang="en-US" sz="800" b="0" i="0" u="none" strike="noStrike" dirty="0">
                          <a:solidFill>
                            <a:srgbClr val="000000"/>
                          </a:solidFill>
                          <a:effectLst/>
                          <a:latin typeface="+mj-lt"/>
                          <a:ea typeface="+mn-ea"/>
                          <a:cs typeface="+mn-cs"/>
                        </a:rPr>
                        <a:t>Update to Data Migration Artefacts to reflect fortnightly Registration Delta Files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CR-D133</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800" b="0" i="0" u="none" strike="noStrike">
                          <a:solidFill>
                            <a:srgbClr val="000000"/>
                          </a:solidFill>
                          <a:effectLst/>
                          <a:latin typeface="+mj-lt"/>
                          <a:ea typeface="+mn-ea"/>
                          <a:cs typeface="+mn-cs"/>
                        </a:rPr>
                        <a:t>14/03/2022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5115250"/>
                  </a:ext>
                </a:extLst>
              </a:tr>
              <a:tr h="135950">
                <a:tc>
                  <a:txBody>
                    <a:bodyPr/>
                    <a:lstStyle/>
                    <a:p>
                      <a:pPr marL="0" algn="l" fontAlgn="b"/>
                      <a:r>
                        <a:rPr lang="en-US" sz="800" b="0" i="0" u="none" strike="noStrike" dirty="0">
                          <a:solidFill>
                            <a:srgbClr val="000000"/>
                          </a:solidFill>
                          <a:effectLst/>
                          <a:latin typeface="+mj-lt"/>
                          <a:ea typeface="+mn-ea"/>
                          <a:cs typeface="+mn-cs"/>
                        </a:rPr>
                        <a:t> Update of CSS Business Rules to resolve MPRS Refresh Design Issue</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CR-D137</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800" b="0" i="0" u="none" strike="noStrike">
                          <a:solidFill>
                            <a:srgbClr val="000000"/>
                          </a:solidFill>
                          <a:effectLst/>
                          <a:latin typeface="+mj-lt"/>
                          <a:ea typeface="+mn-ea"/>
                          <a:cs typeface="+mn-cs"/>
                        </a:rPr>
                        <a:t>23/03/2022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7725294"/>
                  </a:ext>
                </a:extLst>
              </a:tr>
              <a:tr h="135950">
                <a:tc>
                  <a:txBody>
                    <a:bodyPr/>
                    <a:lstStyle/>
                    <a:p>
                      <a:pPr marL="0" algn="l" fontAlgn="b"/>
                      <a:r>
                        <a:rPr lang="en-US" sz="800" b="0" i="0" u="none" strike="noStrike" dirty="0">
                          <a:solidFill>
                            <a:srgbClr val="000000"/>
                          </a:solidFill>
                          <a:effectLst/>
                          <a:latin typeface="+mj-lt"/>
                          <a:ea typeface="+mn-ea"/>
                          <a:cs typeface="+mn-cs"/>
                        </a:rPr>
                        <a:t>Additional explanatory notes to DCC Service Design documents</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CR-D138</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800" b="0" i="0" u="none" strike="noStrike" dirty="0">
                          <a:solidFill>
                            <a:srgbClr val="000000"/>
                          </a:solidFill>
                          <a:effectLst/>
                          <a:latin typeface="+mj-lt"/>
                          <a:ea typeface="+mn-ea"/>
                          <a:cs typeface="+mn-cs"/>
                        </a:rPr>
                        <a:t>28/03/2022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9834951"/>
                  </a:ext>
                </a:extLst>
              </a:tr>
              <a:tr h="135950">
                <a:tc>
                  <a:txBody>
                    <a:bodyPr/>
                    <a:lstStyle/>
                    <a:p>
                      <a:pPr marL="0" algn="l" fontAlgn="b"/>
                      <a:r>
                        <a:rPr lang="en-US" sz="800" b="0" i="0" u="none" strike="noStrike" dirty="0">
                          <a:solidFill>
                            <a:srgbClr val="000000"/>
                          </a:solidFill>
                          <a:effectLst/>
                          <a:latin typeface="+mj-lt"/>
                          <a:ea typeface="+mn-ea"/>
                          <a:cs typeface="+mn-cs"/>
                        </a:rPr>
                        <a:t>Updates to MAD Log v2.6 and replacement of D-4.3.5 E2E Post Implementation Plan</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CR-D139</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fontAlgn="b"/>
                      <a:r>
                        <a:rPr lang="en-GB" sz="800" b="0" i="0" u="none" strike="noStrike" dirty="0">
                          <a:solidFill>
                            <a:srgbClr val="000000"/>
                          </a:solidFill>
                          <a:effectLst/>
                          <a:latin typeface="+mj-lt"/>
                          <a:ea typeface="+mn-ea"/>
                          <a:cs typeface="+mn-cs"/>
                        </a:rPr>
                        <a:t>05/04/2022</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fontAlgn="b"/>
                      <a:r>
                        <a:rPr lang="en-GB" sz="8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2773978"/>
                  </a:ext>
                </a:extLst>
              </a:tr>
            </a:tbl>
          </a:graphicData>
        </a:graphic>
      </p:graphicFrame>
    </p:spTree>
    <p:extLst>
      <p:ext uri="{BB962C8B-B14F-4D97-AF65-F5344CB8AC3E}">
        <p14:creationId xmlns:p14="http://schemas.microsoft.com/office/powerpoint/2010/main" val="569180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65109790"/>
              </p:ext>
            </p:extLst>
          </p:nvPr>
        </p:nvGraphicFramePr>
        <p:xfrm>
          <a:off x="0" y="276"/>
          <a:ext cx="9143999" cy="5106662"/>
        </p:xfrm>
        <a:graphic>
          <a:graphicData uri="http://schemas.openxmlformats.org/drawingml/2006/table">
            <a:tbl>
              <a:tblPr firstRow="1" bandRow="1">
                <a:tableStyleId>{5C22544A-7EE6-4342-B048-85BDC9FD1C3A}</a:tableStyleId>
              </a:tblPr>
              <a:tblGrid>
                <a:gridCol w="1712223">
                  <a:extLst>
                    <a:ext uri="{9D8B030D-6E8A-4147-A177-3AD203B41FA5}">
                      <a16:colId xmlns:a16="http://schemas.microsoft.com/office/drawing/2014/main" val="20000"/>
                    </a:ext>
                  </a:extLst>
                </a:gridCol>
                <a:gridCol w="619314">
                  <a:extLst>
                    <a:ext uri="{9D8B030D-6E8A-4147-A177-3AD203B41FA5}">
                      <a16:colId xmlns:a16="http://schemas.microsoft.com/office/drawing/2014/main" val="341303587"/>
                    </a:ext>
                  </a:extLst>
                </a:gridCol>
                <a:gridCol w="619314">
                  <a:extLst>
                    <a:ext uri="{9D8B030D-6E8A-4147-A177-3AD203B41FA5}">
                      <a16:colId xmlns:a16="http://schemas.microsoft.com/office/drawing/2014/main" val="3112880537"/>
                    </a:ext>
                  </a:extLst>
                </a:gridCol>
                <a:gridCol w="3096574">
                  <a:extLst>
                    <a:ext uri="{9D8B030D-6E8A-4147-A177-3AD203B41FA5}">
                      <a16:colId xmlns:a16="http://schemas.microsoft.com/office/drawing/2014/main" val="1619365689"/>
                    </a:ext>
                  </a:extLst>
                </a:gridCol>
                <a:gridCol w="3096574">
                  <a:extLst>
                    <a:ext uri="{9D8B030D-6E8A-4147-A177-3AD203B41FA5}">
                      <a16:colId xmlns:a16="http://schemas.microsoft.com/office/drawing/2014/main" val="1355656450"/>
                    </a:ext>
                  </a:extLst>
                </a:gridCol>
              </a:tblGrid>
              <a:tr h="411562">
                <a:tc gridSpan="3">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bg1"/>
                          </a:solidFill>
                          <a:latin typeface="+mn-lt"/>
                          <a:ea typeface="+mn-ea"/>
                          <a:cs typeface="+mn-cs"/>
                        </a:rPr>
                        <a:t>Programme Health – RAG</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highlight>
                          <a:srgbClr val="CED1E2"/>
                        </a:highlight>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2255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Overall Programme Status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solidFill>
                            <a:schemeClr val="dk1"/>
                          </a:solidFill>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rowSpan="4" grid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dirty="0">
                        <a:solidFill>
                          <a:schemeClr val="tx1"/>
                        </a:solidFill>
                        <a:latin typeface="+mn-lt"/>
                        <a:ea typeface="+mn-ea"/>
                        <a:cs typeface="Aria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The programme is reflective of a Green Status with all activities tracking to plan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A Go decision for the Switching Programme implementation was approved at Delivery Group on the 30</a:t>
                      </a:r>
                      <a:r>
                        <a:rPr lang="en-GB" sz="900" b="0" kern="1200" baseline="30000" dirty="0">
                          <a:solidFill>
                            <a:schemeClr val="tx1"/>
                          </a:solidFill>
                          <a:latin typeface="+mn-lt"/>
                          <a:ea typeface="+mn-ea"/>
                          <a:cs typeface="Arial"/>
                        </a:rPr>
                        <a:t>th</a:t>
                      </a:r>
                      <a:r>
                        <a:rPr lang="en-GB" sz="900" b="0" kern="1200" baseline="0" dirty="0">
                          <a:solidFill>
                            <a:schemeClr val="tx1"/>
                          </a:solidFill>
                          <a:latin typeface="+mn-lt"/>
                          <a:ea typeface="+mn-ea"/>
                          <a:cs typeface="Arial"/>
                        </a:rPr>
                        <a:t> June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dirty="0">
                        <a:solidFill>
                          <a:schemeClr val="tx1"/>
                        </a:solidFill>
                        <a:latin typeface="+mn-lt"/>
                        <a:ea typeface="+mn-ea"/>
                        <a:cs typeface="Arial"/>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4"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dirty="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0399763"/>
                  </a:ext>
                </a:extLst>
              </a:tr>
              <a:tr h="2255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Programme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94750769"/>
                  </a:ext>
                </a:extLst>
              </a:tr>
              <a:tr h="225547">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Risk Profile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95151634"/>
                  </a:ext>
                </a:extLst>
              </a:tr>
              <a:tr h="810988">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Resources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solidFill>
                            <a:schemeClr val="dk1"/>
                          </a:solidFill>
                          <a:effectLst/>
                          <a:uLnTx/>
                          <a:uFillTx/>
                          <a:latin typeface="+mn-lt"/>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27309390"/>
                  </a:ext>
                </a:extLst>
              </a:tr>
              <a:tr h="244784">
                <a:tc gridSpan="4">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Executive Summary</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1" kern="1200">
                        <a:solidFill>
                          <a:schemeClr val="bg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Upcoming Activities &amp; Milestones (Next Month)</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299314848"/>
                  </a:ext>
                </a:extLst>
              </a:tr>
              <a:tr h="2962687">
                <a:tc gridSpan="4">
                  <a:txBody>
                    <a:bodyPr/>
                    <a:lstStyle/>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1" i="0" u="none" strike="noStrike" kern="1200" baseline="0" dirty="0">
                          <a:solidFill>
                            <a:schemeClr val="tx1"/>
                          </a:solidFill>
                          <a:latin typeface="+mn-lt"/>
                          <a:ea typeface="+mn-ea"/>
                          <a:cs typeface="+mn-cs"/>
                        </a:rPr>
                        <a:t>Transition Stage 2</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i="0" u="none" strike="noStrike" kern="1200" baseline="0" dirty="0">
                        <a:solidFill>
                          <a:schemeClr val="tx1"/>
                        </a:solidFill>
                        <a:latin typeface="+mn-lt"/>
                        <a:ea typeface="+mn-ea"/>
                        <a:cs typeface="+mn-cs"/>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i="0" u="none" strike="noStrike" kern="1200" baseline="0" dirty="0">
                          <a:solidFill>
                            <a:schemeClr val="tx1"/>
                          </a:solidFill>
                          <a:latin typeface="+mn-lt"/>
                          <a:ea typeface="+mn-ea"/>
                          <a:cs typeface="+mn-cs"/>
                        </a:rPr>
                        <a:t>Activities continue to plan.  This phase ends on *****</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i="0" u="none" strike="noStrike" kern="1200" baseline="0" dirty="0">
                        <a:solidFill>
                          <a:schemeClr val="tx1"/>
                        </a:solidFill>
                        <a:latin typeface="+mn-lt"/>
                        <a:ea typeface="+mn-ea"/>
                        <a:cs typeface="+mn-cs"/>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1" i="0" u="none" strike="noStrike" kern="1200" baseline="0" dirty="0">
                          <a:solidFill>
                            <a:schemeClr val="tx1"/>
                          </a:solidFill>
                          <a:latin typeface="+mn-lt"/>
                          <a:ea typeface="+mn-ea"/>
                          <a:cs typeface="+mn-cs"/>
                        </a:rPr>
                        <a:t>Transition Stage 3</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i="0" u="none" strike="noStrike" kern="1200" baseline="0" dirty="0">
                          <a:solidFill>
                            <a:schemeClr val="tx1"/>
                          </a:solidFill>
                          <a:latin typeface="+mn-lt"/>
                          <a:ea typeface="+mn-ea"/>
                          <a:cs typeface="+mn-cs"/>
                        </a:rPr>
                        <a:t>Activities continue to track to plan.  Key documentation has been reviewed and signed off by all key stakeholders in readiness for governance and Go/No Go activities.</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i="0" u="none" strike="noStrike" kern="1200" baseline="0" dirty="0">
                          <a:solidFill>
                            <a:schemeClr val="tx1"/>
                          </a:solidFill>
                          <a:latin typeface="+mn-lt"/>
                          <a:ea typeface="+mn-ea"/>
                          <a:cs typeface="+mn-cs"/>
                        </a:rPr>
                        <a:t>Our internal Go/No Go is planned and is on track for a Go decision</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i="0" u="none" strike="noStrike" kern="1200" baseline="0" dirty="0">
                          <a:solidFill>
                            <a:schemeClr val="tx1"/>
                          </a:solidFill>
                          <a:latin typeface="+mn-lt"/>
                          <a:ea typeface="+mn-ea"/>
                          <a:cs typeface="+mn-cs"/>
                        </a:rPr>
                        <a:t>All cutover activities are tracking to plan with all resource, governance and processes in place for the cutover weekend</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i="0" u="none" strike="noStrike" kern="1200" baseline="0" dirty="0">
                        <a:solidFill>
                          <a:schemeClr val="tx1"/>
                        </a:solidFill>
                        <a:latin typeface="+mn-lt"/>
                        <a:ea typeface="+mn-ea"/>
                        <a:cs typeface="+mn-cs"/>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1" i="0" u="none" strike="noStrike" kern="1200" baseline="0" dirty="0">
                          <a:solidFill>
                            <a:schemeClr val="tx1"/>
                          </a:solidFill>
                          <a:latin typeface="+mn-lt"/>
                          <a:ea typeface="+mn-ea"/>
                          <a:cs typeface="+mn-cs"/>
                        </a:rPr>
                        <a:t>PIS</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i="0" u="none" strike="noStrike" kern="1200" baseline="0" dirty="0">
                          <a:solidFill>
                            <a:schemeClr val="tx1"/>
                          </a:solidFill>
                          <a:latin typeface="+mn-lt"/>
                          <a:ea typeface="+mn-ea"/>
                          <a:cs typeface="+mn-cs"/>
                        </a:rPr>
                        <a:t>PIS approach has been signed off with parties all clear and roles and activities for this period.  All activities are tracking to plan for both readiness and support.</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i="0" u="none" strike="noStrike" kern="1200" baseline="0" dirty="0">
                          <a:solidFill>
                            <a:schemeClr val="tx1"/>
                          </a:solidFill>
                          <a:latin typeface="+mn-lt"/>
                          <a:ea typeface="+mn-ea"/>
                          <a:cs typeface="+mn-cs"/>
                        </a:rPr>
                        <a:t>War room is set up with appropriate model and processes in place.  Bridge and processes are in place with the central switching team in readiness for Day 1</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i="0" u="none" strike="noStrike" kern="1200" baseline="0" dirty="0">
                        <a:solidFill>
                          <a:schemeClr val="tx1"/>
                        </a:solidFill>
                        <a:latin typeface="+mn-lt"/>
                        <a:ea typeface="+mn-ea"/>
                        <a:cs typeface="+mn-cs"/>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1" i="0" u="none" strike="noStrike" kern="1200" baseline="0" dirty="0">
                          <a:solidFill>
                            <a:schemeClr val="tx1"/>
                          </a:solidFill>
                          <a:latin typeface="+mn-lt"/>
                          <a:ea typeface="+mn-ea"/>
                          <a:cs typeface="+mn-cs"/>
                        </a:rPr>
                        <a:t>Business Change</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i="0" u="none" strike="noStrike" kern="1200" baseline="0" dirty="0">
                        <a:solidFill>
                          <a:schemeClr val="tx1"/>
                        </a:solidFill>
                        <a:latin typeface="+mn-lt"/>
                        <a:ea typeface="+mn-ea"/>
                        <a:cs typeface="+mn-cs"/>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i="0" u="none" strike="noStrike" kern="1200" baseline="0" dirty="0">
                          <a:solidFill>
                            <a:schemeClr val="tx1"/>
                          </a:solidFill>
                          <a:latin typeface="+mn-lt"/>
                          <a:ea typeface="+mn-ea"/>
                          <a:cs typeface="+mn-cs"/>
                        </a:rPr>
                        <a:t>Tracking to plan with internal governance and criteria in place and approved in readiness for Go/No Go decision.</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i="0" u="none" strike="noStrike" kern="1200" baseline="0" dirty="0">
                          <a:solidFill>
                            <a:schemeClr val="tx1"/>
                          </a:solidFill>
                          <a:latin typeface="+mn-lt"/>
                          <a:ea typeface="+mn-ea"/>
                          <a:cs typeface="+mn-cs"/>
                        </a:rPr>
                        <a:t>Awareness and knowledge transfer will be completed for Go-Live</a:t>
                      </a: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pPr marL="171450" marR="0" lvl="0" indent="-171450" algn="l">
                        <a:lnSpc>
                          <a:spcPct val="100000"/>
                        </a:lnSpc>
                        <a:spcBef>
                          <a:spcPts val="0"/>
                        </a:spcBef>
                        <a:spcAft>
                          <a:spcPts val="0"/>
                        </a:spcAft>
                        <a:buFont typeface="Arial" panose="020B0604020202020204" pitchFamily="34" charset="0"/>
                        <a:buChar char="•"/>
                      </a:pPr>
                      <a:endParaRPr lang="en-GB" sz="800" b="0" i="0" u="none" strike="noStrike" kern="1200" noProof="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dirty="0">
                          <a:solidFill>
                            <a:schemeClr val="tx1"/>
                          </a:solidFill>
                          <a:effectLst/>
                          <a:latin typeface="+mn-lt"/>
                          <a:ea typeface="+mn-ea"/>
                          <a:cs typeface="+mn-cs"/>
                        </a:rPr>
                        <a:t>Transition Stage 2 continued monitoring</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dirty="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dirty="0">
                          <a:solidFill>
                            <a:schemeClr val="tx1"/>
                          </a:solidFill>
                          <a:effectLst/>
                          <a:latin typeface="+mn-lt"/>
                          <a:ea typeface="+mn-ea"/>
                          <a:cs typeface="+mn-cs"/>
                        </a:rPr>
                        <a:t>Refinement of Transition Stage 3 Activities</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dirty="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dirty="0">
                          <a:solidFill>
                            <a:schemeClr val="tx1"/>
                          </a:solidFill>
                          <a:effectLst/>
                          <a:latin typeface="+mn-lt"/>
                          <a:ea typeface="+mn-ea"/>
                          <a:cs typeface="+mn-cs"/>
                        </a:rPr>
                        <a:t>Continue OAT and PT Testing</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dirty="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dirty="0">
                          <a:solidFill>
                            <a:schemeClr val="tx1"/>
                          </a:solidFill>
                          <a:effectLst/>
                          <a:latin typeface="+mn-lt"/>
                          <a:ea typeface="+mn-ea"/>
                          <a:cs typeface="+mn-cs"/>
                        </a:rPr>
                        <a:t>Continued Business change activities which includes new operating model</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dirty="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dirty="0">
                          <a:solidFill>
                            <a:schemeClr val="tx1"/>
                          </a:solidFill>
                          <a:effectLst/>
                          <a:latin typeface="+mn-lt"/>
                          <a:ea typeface="+mn-ea"/>
                          <a:cs typeface="+mn-cs"/>
                        </a:rPr>
                        <a:t>Continued Post Implementation Support Activities</a:t>
                      </a: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1000" b="0" i="0" u="none" strike="noStrike" kern="1200" dirty="0">
                        <a:solidFill>
                          <a:schemeClr val="tx1"/>
                        </a:solidFill>
                        <a:effectLst/>
                        <a:latin typeface="+mn-lt"/>
                        <a:ea typeface="+mn-ea"/>
                        <a:cs typeface="+mn-cs"/>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1000" b="0" i="0" u="none" strike="noStrike" kern="1200" dirty="0">
                        <a:solidFill>
                          <a:schemeClr val="tx1"/>
                        </a:solidFill>
                        <a:effectLst/>
                        <a:latin typeface="+mn-lt"/>
                        <a:ea typeface="+mn-ea"/>
                        <a:cs typeface="+mn-cs"/>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1000" b="0" i="0" u="none" strike="noStrike" kern="1200" dirty="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0" kern="1200" baseline="0" dirty="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55516086"/>
                  </a:ext>
                </a:extLst>
              </a:tr>
            </a:tbl>
          </a:graphicData>
        </a:graphic>
      </p:graphicFrame>
      <p:sp>
        <p:nvSpPr>
          <p:cNvPr id="28" name="Title 1">
            <a:extLst>
              <a:ext uri="{FF2B5EF4-FFF2-40B4-BE49-F238E27FC236}">
                <a16:creationId xmlns:a16="http://schemas.microsoft.com/office/drawing/2014/main" id="{92070F57-5BF2-480D-AD38-A4FF278A71D4}"/>
              </a:ext>
            </a:extLst>
          </p:cNvPr>
          <p:cNvSpPr txBox="1">
            <a:spLocks/>
          </p:cNvSpPr>
          <p:nvPr/>
        </p:nvSpPr>
        <p:spPr>
          <a:xfrm>
            <a:off x="457200" y="36562"/>
            <a:ext cx="8229600" cy="395829"/>
          </a:xfrm>
          <a:prstGeom prst="rect">
            <a:avLst/>
          </a:prstGeom>
        </p:spPr>
        <p:txBody>
          <a:bodyPr>
            <a:normAutofit fontScale="92500" lnSpcReduction="100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3E5AA8"/>
                </a:solidFill>
                <a:effectLst/>
                <a:uLnTx/>
                <a:uFillTx/>
                <a:latin typeface="Arial" panose="020B0604020202020204" pitchFamily="34" charset="0"/>
                <a:ea typeface="+mj-ea"/>
                <a:cs typeface="Arial" panose="020B0604020202020204" pitchFamily="34" charset="0"/>
              </a:rPr>
              <a:t>e</a:t>
            </a:r>
          </a:p>
        </p:txBody>
      </p:sp>
    </p:spTree>
    <p:extLst>
      <p:ext uri="{BB962C8B-B14F-4D97-AF65-F5344CB8AC3E}">
        <p14:creationId xmlns:p14="http://schemas.microsoft.com/office/powerpoint/2010/main" val="4003900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ext uri="{D42A27DB-BD31-4B8C-83A1-F6EECF244321}">
                <p14:modId xmlns:p14="http://schemas.microsoft.com/office/powerpoint/2010/main" val="2773328961"/>
              </p:ext>
            </p:extLst>
          </p:nvPr>
        </p:nvGraphicFramePr>
        <p:xfrm>
          <a:off x="0" y="446380"/>
          <a:ext cx="9125999" cy="4394978"/>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910223">
                  <a:extLst>
                    <a:ext uri="{9D8B030D-6E8A-4147-A177-3AD203B41FA5}">
                      <a16:colId xmlns:a16="http://schemas.microsoft.com/office/drawing/2014/main" val="20001"/>
                    </a:ext>
                  </a:extLst>
                </a:gridCol>
                <a:gridCol w="7006576">
                  <a:extLst>
                    <a:ext uri="{9D8B030D-6E8A-4147-A177-3AD203B41FA5}">
                      <a16:colId xmlns:a16="http://schemas.microsoft.com/office/drawing/2014/main" val="20002"/>
                    </a:ext>
                  </a:extLst>
                </a:gridCol>
              </a:tblGrid>
              <a:tr h="745500">
                <a:tc>
                  <a:txBody>
                    <a:bodyPr/>
                    <a:lstStyle/>
                    <a:p>
                      <a:pPr algn="l"/>
                      <a:r>
                        <a:rPr lang="en-GB" sz="800" dirty="0"/>
                        <a:t>RAG</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dirty="0"/>
                        <a:t>Previous 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800" dirty="0"/>
                        <a:t>RAG</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dirty="0"/>
                        <a:t>Current months</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800" dirty="0"/>
                        <a:t>Work 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44896">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lvl="1"/>
                      <a:endParaRPr lang="en-GB" sz="105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r>
                        <a:rPr lang="en-US" altLang="en-US" sz="1000" b="1" kern="1200" baseline="0" dirty="0">
                          <a:solidFill>
                            <a:schemeClr val="tx1"/>
                          </a:solidFill>
                          <a:latin typeface="+mn-lt"/>
                          <a:ea typeface="+mn-ea"/>
                          <a:cs typeface="+mn-cs"/>
                        </a:rPr>
                        <a:t>Transition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175895" marR="0" lvl="0" indent="-175895" algn="l">
                        <a:lnSpc>
                          <a:spcPct val="107000"/>
                        </a:lnSpc>
                        <a:spcBef>
                          <a:spcPts val="0"/>
                        </a:spcBef>
                        <a:spcAft>
                          <a:spcPts val="0"/>
                        </a:spcAft>
                        <a:buClrTx/>
                        <a:buSzTx/>
                        <a:buFont typeface="Wingdings" panose="05000000000000000000" pitchFamily="2" charset="2"/>
                        <a:buChar char=""/>
                      </a:pPr>
                      <a:r>
                        <a:rPr lang="en-US" sz="900" b="0" i="0" u="none" strike="noStrike" kern="1200" noProof="0" dirty="0">
                          <a:solidFill>
                            <a:schemeClr val="tx1"/>
                          </a:solidFill>
                          <a:effectLst/>
                          <a:latin typeface="+mn-lt"/>
                          <a:ea typeface="+mn-ea"/>
                          <a:cs typeface="+mn-cs"/>
                        </a:rPr>
                        <a:t>Overall Transition RAG is Green</a:t>
                      </a:r>
                    </a:p>
                    <a:p>
                      <a:pPr marL="175895" marR="0" lvl="0" indent="-175895" algn="l">
                        <a:lnSpc>
                          <a:spcPct val="107000"/>
                        </a:lnSpc>
                        <a:spcBef>
                          <a:spcPts val="0"/>
                        </a:spcBef>
                        <a:spcAft>
                          <a:spcPts val="0"/>
                        </a:spcAft>
                        <a:buClrTx/>
                        <a:buSzTx/>
                        <a:buFont typeface="Wingdings" panose="05000000000000000000" pitchFamily="2" charset="2"/>
                        <a:buChar char=""/>
                      </a:pPr>
                      <a:r>
                        <a:rPr lang="en-US" sz="900" b="0" i="0" u="none" strike="noStrike" kern="1200" noProof="0" dirty="0">
                          <a:solidFill>
                            <a:schemeClr val="tx1"/>
                          </a:solidFill>
                          <a:effectLst/>
                          <a:latin typeface="+mn-lt"/>
                          <a:ea typeface="+mn-ea"/>
                          <a:cs typeface="+mn-cs"/>
                        </a:rPr>
                        <a:t>No significant risks </a:t>
                      </a:r>
                    </a:p>
                    <a:p>
                      <a:pPr marL="175895" marR="0" lvl="0" indent="-175895" algn="l">
                        <a:lnSpc>
                          <a:spcPct val="107000"/>
                        </a:lnSpc>
                        <a:spcBef>
                          <a:spcPts val="0"/>
                        </a:spcBef>
                        <a:spcAft>
                          <a:spcPts val="0"/>
                        </a:spcAft>
                        <a:buClrTx/>
                        <a:buSzTx/>
                        <a:buFont typeface="Wingdings" panose="05000000000000000000" pitchFamily="2" charset="2"/>
                        <a:buChar char=""/>
                      </a:pPr>
                      <a:r>
                        <a:rPr lang="en-US" sz="900" b="0" i="0" u="none" strike="noStrike" kern="1200" noProof="0" dirty="0">
                          <a:solidFill>
                            <a:schemeClr val="tx1"/>
                          </a:solidFill>
                          <a:effectLst/>
                          <a:latin typeface="+mn-lt"/>
                          <a:ea typeface="+mn-ea"/>
                          <a:cs typeface="+mn-cs"/>
                        </a:rPr>
                        <a:t>Key critical activities are on-track or planned in the case of stage 3 implementation planning </a:t>
                      </a:r>
                    </a:p>
                    <a:p>
                      <a:pPr marL="175895" marR="0" lvl="0" indent="-175895" algn="l">
                        <a:lnSpc>
                          <a:spcPct val="107000"/>
                        </a:lnSpc>
                        <a:spcBef>
                          <a:spcPts val="0"/>
                        </a:spcBef>
                        <a:spcAft>
                          <a:spcPts val="0"/>
                        </a:spcAft>
                        <a:buClrTx/>
                        <a:buSzTx/>
                        <a:buFont typeface="Wingdings" panose="05000000000000000000" pitchFamily="2" charset="2"/>
                        <a:buChar char=""/>
                      </a:pPr>
                      <a:r>
                        <a:rPr lang="en-US" sz="900" b="0" i="0" u="none" strike="noStrike" kern="1200" noProof="0" dirty="0">
                          <a:solidFill>
                            <a:schemeClr val="tx1"/>
                          </a:solidFill>
                          <a:effectLst/>
                          <a:latin typeface="+mn-lt"/>
                          <a:ea typeface="+mn-ea"/>
                          <a:cs typeface="+mn-cs"/>
                        </a:rPr>
                        <a:t>All key resource and processes are in place for the cutover weekend of the 16</a:t>
                      </a:r>
                      <a:r>
                        <a:rPr lang="en-US" sz="900" b="0" i="0" u="none" strike="noStrike" kern="1200" baseline="30000" noProof="0" dirty="0">
                          <a:solidFill>
                            <a:schemeClr val="tx1"/>
                          </a:solidFill>
                          <a:effectLst/>
                          <a:latin typeface="+mn-lt"/>
                          <a:ea typeface="+mn-ea"/>
                          <a:cs typeface="+mn-cs"/>
                        </a:rPr>
                        <a:t>th</a:t>
                      </a:r>
                      <a:r>
                        <a:rPr lang="en-US" sz="900" b="0" i="0" u="none" strike="noStrike" kern="1200" noProof="0" dirty="0">
                          <a:solidFill>
                            <a:schemeClr val="tx1"/>
                          </a:solidFill>
                          <a:effectLst/>
                          <a:latin typeface="+mn-lt"/>
                          <a:ea typeface="+mn-ea"/>
                          <a:cs typeface="+mn-cs"/>
                        </a:rPr>
                        <a:t> and 17</a:t>
                      </a:r>
                      <a:r>
                        <a:rPr lang="en-US" sz="900" b="0" i="0" u="none" strike="noStrike" kern="1200" baseline="30000" noProof="0" dirty="0">
                          <a:solidFill>
                            <a:schemeClr val="tx1"/>
                          </a:solidFill>
                          <a:effectLst/>
                          <a:latin typeface="+mn-lt"/>
                          <a:ea typeface="+mn-ea"/>
                          <a:cs typeface="+mn-cs"/>
                        </a:rPr>
                        <a:t>th</a:t>
                      </a:r>
                      <a:r>
                        <a:rPr lang="en-US" sz="900" b="0" i="0" u="none" strike="noStrike" kern="1200" noProof="0" dirty="0">
                          <a:solidFill>
                            <a:schemeClr val="tx1"/>
                          </a:solidFill>
                          <a:effectLst/>
                          <a:latin typeface="+mn-lt"/>
                          <a:ea typeface="+mn-ea"/>
                          <a:cs typeface="+mn-cs"/>
                        </a:rPr>
                        <a:t> July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743038979"/>
                  </a:ext>
                </a:extLst>
              </a:tr>
              <a:tr h="134791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GB" sz="1000" b="1" kern="1200" baseline="0" noProof="0" dirty="0">
                          <a:solidFill>
                            <a:schemeClr val="tx1"/>
                          </a:solidFill>
                          <a:latin typeface="+mn-lt"/>
                          <a:ea typeface="+mn-ea"/>
                          <a:cs typeface="+mn-cs"/>
                        </a:rPr>
                        <a:t>Testing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defTabSz="389392" eaLnBrk="0" hangingPunct="0">
                        <a:spcBef>
                          <a:spcPts val="85"/>
                        </a:spcBef>
                        <a:spcAft>
                          <a:spcPts val="85"/>
                        </a:spcAft>
                        <a:buFont typeface="Wingdings" panose="05000000000000000000" pitchFamily="2" charset="2"/>
                        <a:buChar char="§"/>
                        <a:tabLst>
                          <a:tab pos="225929" algn="l"/>
                        </a:tabLst>
                        <a:defRPr/>
                      </a:pPr>
                      <a:r>
                        <a:rPr lang="en-US" sz="900" b="0" i="0" u="none" strike="noStrike" kern="1200" dirty="0">
                          <a:solidFill>
                            <a:srgbClr val="1E1246"/>
                          </a:solidFill>
                          <a:effectLst/>
                          <a:latin typeface="+mn-lt"/>
                          <a:ea typeface="+mn-ea"/>
                          <a:cs typeface="+mn-cs"/>
                        </a:rPr>
                        <a:t>The overall RAG is Green</a:t>
                      </a:r>
                    </a:p>
                    <a:p>
                      <a:pPr marL="171450" indent="-171450" defTabSz="389392" eaLnBrk="0" hangingPunct="0">
                        <a:spcBef>
                          <a:spcPts val="85"/>
                        </a:spcBef>
                        <a:spcAft>
                          <a:spcPts val="85"/>
                        </a:spcAft>
                        <a:buFont typeface="Wingdings" panose="05000000000000000000" pitchFamily="2" charset="2"/>
                        <a:buChar char="§"/>
                        <a:tabLst>
                          <a:tab pos="225929" algn="l"/>
                        </a:tabLst>
                        <a:defRPr/>
                      </a:pPr>
                      <a:r>
                        <a:rPr lang="en-US" sz="900" b="0" i="0" u="none" strike="noStrike" kern="1200" dirty="0">
                          <a:solidFill>
                            <a:srgbClr val="1E1246"/>
                          </a:solidFill>
                          <a:effectLst/>
                          <a:latin typeface="+mn-lt"/>
                          <a:ea typeface="+mn-ea"/>
                          <a:cs typeface="+mn-cs"/>
                        </a:rPr>
                        <a:t>SME assurance activities continue for regression packs and CR’s</a:t>
                      </a:r>
                    </a:p>
                    <a:p>
                      <a:pPr marL="171450" indent="-171450" defTabSz="389392" eaLnBrk="0" hangingPunct="0">
                        <a:spcBef>
                          <a:spcPts val="85"/>
                        </a:spcBef>
                        <a:spcAft>
                          <a:spcPts val="85"/>
                        </a:spcAft>
                        <a:buFont typeface="Wingdings" panose="05000000000000000000" pitchFamily="2" charset="2"/>
                        <a:buChar char="§"/>
                        <a:tabLst>
                          <a:tab pos="225929" algn="l"/>
                        </a:tabLst>
                        <a:defRPr/>
                      </a:pPr>
                      <a:r>
                        <a:rPr lang="en-US" sz="900" b="0" i="0" u="none" strike="noStrike" kern="1200" dirty="0">
                          <a:solidFill>
                            <a:srgbClr val="1E1246"/>
                          </a:solidFill>
                          <a:effectLst/>
                          <a:latin typeface="+mn-lt"/>
                          <a:ea typeface="+mn-ea"/>
                          <a:cs typeface="+mn-cs"/>
                        </a:rPr>
                        <a:t>Concluding the last remainder of CR code testing including final regression tests.  All on track</a:t>
                      </a:r>
                    </a:p>
                    <a:p>
                      <a:pPr marL="171450" indent="-171450" defTabSz="389392" eaLnBrk="0" hangingPunct="0">
                        <a:spcBef>
                          <a:spcPts val="85"/>
                        </a:spcBef>
                        <a:spcAft>
                          <a:spcPts val="85"/>
                        </a:spcAft>
                        <a:buFont typeface="Wingdings" panose="05000000000000000000" pitchFamily="2" charset="2"/>
                        <a:buChar char="§"/>
                        <a:tabLst>
                          <a:tab pos="225929" algn="l"/>
                        </a:tabLst>
                        <a:defRPr/>
                      </a:pPr>
                      <a:r>
                        <a:rPr lang="en-US" sz="900" b="0" i="0" u="none" strike="noStrike" kern="1200" dirty="0">
                          <a:solidFill>
                            <a:srgbClr val="1E1246"/>
                          </a:solidFill>
                          <a:effectLst/>
                          <a:latin typeface="+mn-lt"/>
                          <a:ea typeface="+mn-ea"/>
                          <a:cs typeface="+mn-cs"/>
                        </a:rPr>
                        <a:t>No critical risks being held</a:t>
                      </a:r>
                    </a:p>
                    <a:p>
                      <a:pPr marL="171450" indent="-171450" defTabSz="389392" eaLnBrk="0" hangingPunct="0">
                        <a:spcBef>
                          <a:spcPts val="85"/>
                        </a:spcBef>
                        <a:spcAft>
                          <a:spcPts val="85"/>
                        </a:spcAft>
                        <a:buFont typeface="Wingdings" panose="05000000000000000000" pitchFamily="2" charset="2"/>
                        <a:buChar char="§"/>
                        <a:tabLst>
                          <a:tab pos="225929" algn="l"/>
                        </a:tabLst>
                        <a:defRPr/>
                      </a:pPr>
                      <a:r>
                        <a:rPr lang="en-US" sz="900" b="0" i="0" u="none" strike="noStrike" kern="1200" dirty="0">
                          <a:solidFill>
                            <a:srgbClr val="1E1246"/>
                          </a:solidFill>
                          <a:effectLst/>
                          <a:latin typeface="+mn-lt"/>
                          <a:ea typeface="+mn-ea"/>
                          <a:cs typeface="+mn-cs"/>
                        </a:rPr>
                        <a:t>MI and reporting in place in readiness for governance and Go-No/Go approvals</a:t>
                      </a:r>
                      <a:endParaRPr lang="en-US" sz="900" kern="1200" dirty="0">
                        <a:solidFill>
                          <a:srgbClr val="1E1246"/>
                        </a:solidFill>
                        <a:latin typeface="+mn-lt"/>
                        <a:ea typeface="+mn-ea"/>
                        <a:cs typeface="Poppins Light"/>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5468078"/>
                  </a:ext>
                </a:extLst>
              </a:tr>
              <a:tr h="1556670">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9F0E"/>
                    </a:solidFill>
                  </a:tcPr>
                </a:tc>
                <a:tc>
                  <a:txBody>
                    <a:bodyPr/>
                    <a:lstStyle/>
                    <a:p>
                      <a:endParaRPr lang="en-GB" sz="105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9F0E"/>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b="1" dirty="0">
                          <a:solidFill>
                            <a:schemeClr val="tx1"/>
                          </a:solidFill>
                        </a:rPr>
                        <a:t>Non-Functional Test</a:t>
                      </a:r>
                      <a:r>
                        <a:rPr lang="en-GB" sz="800" b="1" dirty="0">
                          <a:solidFill>
                            <a:schemeClr val="tx1"/>
                          </a:solidFill>
                        </a:rPr>
                        <a:t> (Performance, operational acceptance testing and operational testing)</a:t>
                      </a:r>
                    </a:p>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endParaRPr kumimoji="0" lang="en-GB" sz="1000" b="1"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171450" indent="-171450" fontAlgn="base">
                        <a:buFont typeface="Arial" panose="020B0604020202020204" pitchFamily="34" charset="0"/>
                        <a:buChar char="•"/>
                      </a:pPr>
                      <a:r>
                        <a:rPr lang="en-GB" sz="900" b="0" dirty="0"/>
                        <a:t>The overall RAG is Amber tracking to Green</a:t>
                      </a:r>
                    </a:p>
                    <a:p>
                      <a:pPr marL="171450" indent="-171450" fontAlgn="base">
                        <a:buFont typeface="Arial" panose="020B0604020202020204" pitchFamily="34" charset="0"/>
                        <a:buChar char="•"/>
                      </a:pPr>
                      <a:r>
                        <a:rPr lang="en-GB" sz="900" b="0" dirty="0"/>
                        <a:t>Amber status due to 3 P2 defects with AMT.  Issues found following issues with AMT regression code.  These defects have been fixed and we are deploying into environment and will run regression tests</a:t>
                      </a:r>
                    </a:p>
                    <a:p>
                      <a:pPr marL="171450" indent="-171450" fontAlgn="base">
                        <a:buFont typeface="Arial" panose="020B0604020202020204" pitchFamily="34" charset="0"/>
                        <a:buChar char="•"/>
                      </a:pPr>
                      <a:r>
                        <a:rPr lang="en-GB" sz="900" b="0" dirty="0"/>
                        <a:t>Dependency on </a:t>
                      </a:r>
                      <a:r>
                        <a:rPr lang="en-GB" sz="900" b="0" i="0" dirty="0"/>
                        <a:t>IPT testing has been resolved</a:t>
                      </a:r>
                    </a:p>
                    <a:p>
                      <a:pPr marL="171450" indent="-171450" fontAlgn="base">
                        <a:buFont typeface="Arial" panose="020B0604020202020204" pitchFamily="34" charset="0"/>
                        <a:buChar char="•"/>
                      </a:pPr>
                      <a:r>
                        <a:rPr lang="en-GB" sz="900" b="0" i="0" dirty="0"/>
                        <a:t>OAT testing continues and is on track</a:t>
                      </a:r>
                    </a:p>
                    <a:p>
                      <a:pPr marL="171450" indent="-171450" fontAlgn="base">
                        <a:buFont typeface="Arial" panose="020B0604020202020204" pitchFamily="34" charset="0"/>
                        <a:buChar char="•"/>
                      </a:pPr>
                      <a:r>
                        <a:rPr lang="en-GB" sz="900" b="0" i="0" dirty="0"/>
                        <a:t>Minor elements will be moved to a work off plan following senior stakeholder agreement</a:t>
                      </a:r>
                      <a:endParaRPr lang="en-GB" sz="900" b="0" dirty="0"/>
                    </a:p>
                    <a:p>
                      <a:pPr marL="171450" indent="-171450" fontAlgn="base">
                        <a:buFont typeface="Arial" panose="020B0604020202020204" pitchFamily="34" charset="0"/>
                        <a:buChar char="•"/>
                      </a:pPr>
                      <a:endParaRPr lang="en-US" sz="900" b="0" dirty="0"/>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99251782"/>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Workstream Updates</a:t>
            </a:r>
          </a:p>
        </p:txBody>
      </p:sp>
    </p:spTree>
    <p:extLst>
      <p:ext uri="{BB962C8B-B14F-4D97-AF65-F5344CB8AC3E}">
        <p14:creationId xmlns:p14="http://schemas.microsoft.com/office/powerpoint/2010/main" val="3651624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ext uri="{D42A27DB-BD31-4B8C-83A1-F6EECF244321}">
                <p14:modId xmlns:p14="http://schemas.microsoft.com/office/powerpoint/2010/main" val="2729702687"/>
              </p:ext>
            </p:extLst>
          </p:nvPr>
        </p:nvGraphicFramePr>
        <p:xfrm>
          <a:off x="0" y="892629"/>
          <a:ext cx="9125999" cy="3969655"/>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1149371">
                  <a:extLst>
                    <a:ext uri="{9D8B030D-6E8A-4147-A177-3AD203B41FA5}">
                      <a16:colId xmlns:a16="http://schemas.microsoft.com/office/drawing/2014/main" val="20001"/>
                    </a:ext>
                  </a:extLst>
                </a:gridCol>
                <a:gridCol w="6767428">
                  <a:extLst>
                    <a:ext uri="{9D8B030D-6E8A-4147-A177-3AD203B41FA5}">
                      <a16:colId xmlns:a16="http://schemas.microsoft.com/office/drawing/2014/main" val="20002"/>
                    </a:ext>
                  </a:extLst>
                </a:gridCol>
              </a:tblGrid>
              <a:tr h="633901">
                <a:tc>
                  <a:txBody>
                    <a:bodyPr/>
                    <a:lstStyle/>
                    <a:p>
                      <a:endParaRPr lang="en-GB" sz="800" dirty="0">
                        <a:latin typeface="+mn-lt"/>
                      </a:endParaRPr>
                    </a:p>
                    <a:p>
                      <a:r>
                        <a:rPr lang="en-GB" sz="800" dirty="0">
                          <a:latin typeface="+mn-lt"/>
                        </a:rPr>
                        <a:t>RAG previous month</a:t>
                      </a:r>
                    </a:p>
                  </a:txBody>
                  <a:tcP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800" dirty="0"/>
                    </a:p>
                    <a:p>
                      <a:pPr algn="l"/>
                      <a:r>
                        <a:rPr lang="en-GB" sz="800" dirty="0"/>
                        <a:t>RAG</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dirty="0"/>
                        <a:t>current 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Work 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462100">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GB" sz="1050" b="1" dirty="0">
                          <a:solidFill>
                            <a:schemeClr val="tx1"/>
                          </a:solidFill>
                        </a:rPr>
                        <a:t>CSSC –</a:t>
                      </a:r>
                      <a:r>
                        <a:rPr lang="en-GB" sz="1050" b="1" baseline="0" dirty="0">
                          <a:solidFill>
                            <a:schemeClr val="tx1"/>
                          </a:solidFill>
                        </a:rPr>
                        <a:t> UK Link</a:t>
                      </a:r>
                      <a:endParaRPr lang="en-GB" sz="1050" b="1" dirty="0">
                        <a:solidFill>
                          <a:schemeClr val="tx1"/>
                        </a:solidFill>
                      </a:endParaRPr>
                    </a:p>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endParaRPr lang="en-US" sz="1050" b="1" kern="1200" baseline="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mn-lt"/>
                          <a:ea typeface="+mn-ea"/>
                          <a:cs typeface="+mn-cs"/>
                        </a:rPr>
                        <a:t>The overall RAG is Green</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mn-lt"/>
                          <a:ea typeface="+mn-ea"/>
                          <a:cs typeface="+mn-cs"/>
                        </a:rPr>
                        <a:t>All change requests still on track for delivery</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mn-lt"/>
                          <a:ea typeface="+mn-ea"/>
                          <a:cs typeface="+mn-cs"/>
                        </a:rPr>
                        <a:t>CR0196 Reconciliation Report – TS and System testing documentations issued for review to Tech Ops and testing workstream.</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mn-lt"/>
                          <a:ea typeface="+mn-ea"/>
                          <a:cs typeface="+mn-cs"/>
                        </a:rPr>
                        <a:t>CR252 Schema Changes and Go-live Configuration. CR issued for approval, planning and preparatory activities in progress. Production deployment planned for 04/06</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mn-lt"/>
                          <a:ea typeface="+mn-ea"/>
                          <a:cs typeface="+mn-cs"/>
                        </a:rPr>
                        <a:t>New exceptions SLA’s agreed as part of the business change activities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en-US" sz="700" b="0" i="0" u="none" strike="noStrike" kern="1200" cap="none" spc="0" normalizeH="0" baseline="0" noProof="0" dirty="0">
                        <a:ln>
                          <a:noFill/>
                        </a:ln>
                        <a:solidFill>
                          <a:schemeClr val="tx1"/>
                        </a:solidFill>
                        <a:effectLst/>
                        <a:uLnTx/>
                        <a:uFillTx/>
                        <a:latin typeface="Poppins Ligh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716675911"/>
                  </a:ext>
                </a:extLst>
              </a:tr>
              <a:tr h="1873654">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tx1"/>
                          </a:solidFill>
                        </a:rPr>
                        <a:t>CSSC –</a:t>
                      </a:r>
                      <a:r>
                        <a:rPr lang="en-GB" sz="1050" b="1" baseline="0" dirty="0">
                          <a:solidFill>
                            <a:schemeClr val="tx1"/>
                          </a:solidFill>
                        </a:rPr>
                        <a:t> API</a:t>
                      </a:r>
                      <a:endParaRPr lang="en-GB" sz="105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US" sz="900" b="0" i="0" u="none" strike="noStrike" kern="1200" dirty="0">
                          <a:solidFill>
                            <a:schemeClr val="tx1"/>
                          </a:solidFill>
                          <a:effectLst/>
                          <a:latin typeface="+mn-lt"/>
                          <a:ea typeface="+mn-ea"/>
                          <a:cs typeface="+mn-cs"/>
                        </a:rPr>
                        <a:t>The overall RAG IS Green</a:t>
                      </a: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US" sz="900" b="0" i="0" u="none" strike="noStrike" kern="1200" dirty="0">
                          <a:solidFill>
                            <a:schemeClr val="tx1"/>
                          </a:solidFill>
                          <a:effectLst/>
                          <a:latin typeface="+mn-lt"/>
                          <a:ea typeface="+mn-ea"/>
                          <a:cs typeface="+mn-cs"/>
                        </a:rPr>
                        <a:t>All build activities complete</a:t>
                      </a: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US" sz="900" b="0" i="0" u="none" strike="noStrike" kern="1200" dirty="0">
                          <a:solidFill>
                            <a:schemeClr val="tx1"/>
                          </a:solidFill>
                          <a:effectLst/>
                          <a:latin typeface="+mn-lt"/>
                          <a:ea typeface="+mn-ea"/>
                          <a:cs typeface="+mn-cs"/>
                        </a:rPr>
                        <a:t>Customer portal activities on track</a:t>
                      </a: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US" sz="900" b="0" i="0" u="none" strike="noStrike" kern="1200" dirty="0">
                          <a:solidFill>
                            <a:schemeClr val="tx1"/>
                          </a:solidFill>
                          <a:effectLst/>
                          <a:latin typeface="+mn-lt"/>
                          <a:ea typeface="+mn-ea"/>
                          <a:cs typeface="+mn-cs"/>
                        </a:rPr>
                        <a:t>Onboarding activities planned for next week for API’s</a:t>
                      </a: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US" sz="900" b="0" i="0" u="none" strike="noStrike" kern="1200" dirty="0">
                          <a:solidFill>
                            <a:schemeClr val="tx1"/>
                          </a:solidFill>
                          <a:effectLst/>
                          <a:latin typeface="+mn-lt"/>
                          <a:ea typeface="+mn-ea"/>
                          <a:cs typeface="+mn-cs"/>
                        </a:rPr>
                        <a:t>Cutover planning and resource in place in readiness for cutover weekend</a:t>
                      </a:r>
                    </a:p>
                    <a:p>
                      <a:pPr marL="171450" marR="0" lvl="0" indent="-171450" algn="l" defTabSz="914400" rtl="0" eaLnBrk="0" fontAlgn="auto" latinLnBrk="0" hangingPunct="0">
                        <a:lnSpc>
                          <a:spcPct val="100000"/>
                        </a:lnSpc>
                        <a:spcBef>
                          <a:spcPts val="85"/>
                        </a:spcBef>
                        <a:spcAft>
                          <a:spcPts val="85"/>
                        </a:spcAft>
                        <a:buClrTx/>
                        <a:buSzTx/>
                        <a:buFont typeface="Arial" panose="020B0604020202020204" pitchFamily="34" charset="0"/>
                        <a:buChar char="•"/>
                        <a:tabLst/>
                        <a:defRPr/>
                      </a:pPr>
                      <a:r>
                        <a:rPr lang="en-US" sz="900" b="0" i="0" u="none" strike="noStrike" kern="1200" dirty="0">
                          <a:solidFill>
                            <a:srgbClr val="1E1246"/>
                          </a:solidFill>
                          <a:effectLst/>
                          <a:latin typeface="+mn-lt"/>
                          <a:ea typeface="+mn-ea"/>
                          <a:cs typeface="+mn-cs"/>
                        </a:rPr>
                        <a:t>MI and reporting in place in readiness for governance and Go-No/Go approvals</a:t>
                      </a:r>
                      <a:endParaRPr lang="en-US" sz="900" kern="1200" dirty="0">
                        <a:solidFill>
                          <a:srgbClr val="1E1246"/>
                        </a:solidFill>
                        <a:latin typeface="+mn-lt"/>
                        <a:ea typeface="+mn-ea"/>
                        <a:cs typeface="Poppins Light"/>
                      </a:endParaRP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endParaRPr lang="en-US" sz="900" b="0" i="0" u="none" strike="noStrike" kern="1200" dirty="0">
                        <a:solidFill>
                          <a:schemeClr val="tx1"/>
                        </a:solidFill>
                        <a:effectLst/>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7209085"/>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Workstream Updates</a:t>
            </a:r>
          </a:p>
        </p:txBody>
      </p:sp>
    </p:spTree>
    <p:extLst>
      <p:ext uri="{BB962C8B-B14F-4D97-AF65-F5344CB8AC3E}">
        <p14:creationId xmlns:p14="http://schemas.microsoft.com/office/powerpoint/2010/main" val="1330211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ext uri="{D42A27DB-BD31-4B8C-83A1-F6EECF244321}">
                <p14:modId xmlns:p14="http://schemas.microsoft.com/office/powerpoint/2010/main" val="278422868"/>
              </p:ext>
            </p:extLst>
          </p:nvPr>
        </p:nvGraphicFramePr>
        <p:xfrm>
          <a:off x="0" y="900021"/>
          <a:ext cx="9125999" cy="2278800"/>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1149371">
                  <a:extLst>
                    <a:ext uri="{9D8B030D-6E8A-4147-A177-3AD203B41FA5}">
                      <a16:colId xmlns:a16="http://schemas.microsoft.com/office/drawing/2014/main" val="20001"/>
                    </a:ext>
                  </a:extLst>
                </a:gridCol>
                <a:gridCol w="6767428">
                  <a:extLst>
                    <a:ext uri="{9D8B030D-6E8A-4147-A177-3AD203B41FA5}">
                      <a16:colId xmlns:a16="http://schemas.microsoft.com/office/drawing/2014/main" val="20002"/>
                    </a:ext>
                  </a:extLst>
                </a:gridCol>
              </a:tblGrid>
              <a:tr h="604807">
                <a:tc>
                  <a:txBody>
                    <a:bodyPr/>
                    <a:lstStyle/>
                    <a:p>
                      <a:endParaRPr lang="en-GB" sz="800" dirty="0">
                        <a:latin typeface="+mn-lt"/>
                      </a:endParaRPr>
                    </a:p>
                    <a:p>
                      <a:r>
                        <a:rPr lang="en-GB" sz="800" dirty="0">
                          <a:latin typeface="+mn-lt"/>
                        </a:rPr>
                        <a:t>RAG</a:t>
                      </a:r>
                    </a:p>
                    <a:p>
                      <a:r>
                        <a:rPr lang="en-GB" sz="800" dirty="0">
                          <a:latin typeface="+mn-lt"/>
                        </a:rPr>
                        <a:t>previous month</a:t>
                      </a:r>
                    </a:p>
                  </a:txBody>
                  <a:tcP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800" dirty="0"/>
                    </a:p>
                    <a:p>
                      <a:pPr algn="l"/>
                      <a:r>
                        <a:rPr lang="en-GB" sz="800" dirty="0"/>
                        <a:t>RAG</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dirty="0"/>
                        <a:t>current</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dirty="0"/>
                        <a:t>months</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800" dirty="0"/>
                        <a:t>Work 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929996">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GB" sz="1050" b="1" dirty="0">
                          <a:solidFill>
                            <a:schemeClr val="tx1"/>
                          </a:solidFill>
                        </a:rPr>
                        <a:t>Service Management</a:t>
                      </a:r>
                    </a:p>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endParaRPr lang="en-US" sz="1050" b="1" kern="1200" baseline="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800" b="0" kern="1200" baseline="0" dirty="0">
                          <a:solidFill>
                            <a:schemeClr val="tx1"/>
                          </a:solidFill>
                          <a:latin typeface="+mn-lt"/>
                          <a:ea typeface="+mn-ea"/>
                          <a:cs typeface="Arial"/>
                        </a:rPr>
                        <a:t>The overall RAG is Green</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800" b="0" kern="1200" baseline="0" dirty="0">
                          <a:solidFill>
                            <a:schemeClr val="tx1"/>
                          </a:solidFill>
                          <a:latin typeface="+mn-lt"/>
                          <a:ea typeface="+mn-ea"/>
                          <a:cs typeface="Arial"/>
                        </a:rPr>
                        <a:t>Processes in place </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800" b="0" kern="1200" baseline="0" dirty="0">
                          <a:solidFill>
                            <a:schemeClr val="tx1"/>
                          </a:solidFill>
                          <a:latin typeface="+mn-lt"/>
                          <a:ea typeface="+mn-ea"/>
                          <a:cs typeface="Arial"/>
                        </a:rPr>
                        <a:t>New processes and knowledge transfer in situ and due to complete prior to Go Live for primary processes</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800" b="0" kern="1200" baseline="0" dirty="0">
                          <a:solidFill>
                            <a:schemeClr val="tx1"/>
                          </a:solidFill>
                          <a:latin typeface="+mn-lt"/>
                          <a:ea typeface="+mn-ea"/>
                          <a:cs typeface="Arial"/>
                        </a:rPr>
                        <a:t>Knowledge transfer will continue during PIS period with support teams working alongside Programme teams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716675911"/>
                  </a:ext>
                </a:extLst>
              </a:tr>
              <a:tr h="743997">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tx1"/>
                          </a:solidFill>
                        </a:rPr>
                        <a:t>Early life support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dirty="0">
                          <a:solidFill>
                            <a:schemeClr val="tx1"/>
                          </a:solidFill>
                          <a:effectLst/>
                          <a:latin typeface="+mn-lt"/>
                          <a:ea typeface="+mn-ea"/>
                          <a:cs typeface="Arial" panose="020B0604020202020204" pitchFamily="34" charset="0"/>
                        </a:rPr>
                        <a:t>The overall RAG is Green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dirty="0">
                          <a:solidFill>
                            <a:schemeClr val="tx1"/>
                          </a:solidFill>
                          <a:effectLst/>
                          <a:latin typeface="+mn-lt"/>
                          <a:ea typeface="+mn-ea"/>
                          <a:cs typeface="Arial" panose="020B0604020202020204" pitchFamily="34" charset="0"/>
                        </a:rPr>
                        <a:t>PIS readiness ongoing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dirty="0">
                          <a:solidFill>
                            <a:schemeClr val="tx1"/>
                          </a:solidFill>
                          <a:effectLst/>
                          <a:latin typeface="+mn-lt"/>
                          <a:ea typeface="+mn-ea"/>
                          <a:cs typeface="Arial" panose="020B0604020202020204" pitchFamily="34" charset="0"/>
                        </a:rPr>
                        <a:t>Knowledge transfer has commenced in readiness for transfer to support target model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dirty="0">
                          <a:solidFill>
                            <a:schemeClr val="tx1"/>
                          </a:solidFill>
                          <a:effectLst/>
                          <a:latin typeface="+mn-lt"/>
                          <a:ea typeface="+mn-ea"/>
                          <a:cs typeface="Arial" panose="020B0604020202020204" pitchFamily="34" charset="0"/>
                        </a:rPr>
                        <a:t>WAR room in place including processes, resource and out of hours </a:t>
                      </a:r>
                      <a:r>
                        <a:rPr lang="en-US" sz="800" b="0" i="0" u="none" strike="noStrike" kern="1200" baseline="0" dirty="0" err="1">
                          <a:solidFill>
                            <a:schemeClr val="tx1"/>
                          </a:solidFill>
                          <a:effectLst/>
                          <a:latin typeface="+mn-lt"/>
                          <a:ea typeface="+mn-ea"/>
                          <a:cs typeface="Arial" panose="020B0604020202020204" pitchFamily="34" charset="0"/>
                        </a:rPr>
                        <a:t>rotas</a:t>
                      </a:r>
                      <a:endParaRPr lang="en-US" sz="800" b="0" i="0" u="none" strike="noStrike" kern="1200" baseline="0" dirty="0">
                        <a:solidFill>
                          <a:schemeClr val="tx1"/>
                        </a:solidFill>
                        <a:effectLst/>
                        <a:latin typeface="+mn-lt"/>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dirty="0">
                          <a:solidFill>
                            <a:schemeClr val="tx1"/>
                          </a:solidFill>
                          <a:effectLst/>
                          <a:latin typeface="+mn-lt"/>
                          <a:ea typeface="+mn-ea"/>
                          <a:cs typeface="Arial" panose="020B0604020202020204" pitchFamily="34" charset="0"/>
                        </a:rPr>
                        <a:t>TOM tracking to plan</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7209085"/>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Workstream Updates</a:t>
            </a:r>
          </a:p>
        </p:txBody>
      </p:sp>
      <p:graphicFrame>
        <p:nvGraphicFramePr>
          <p:cNvPr id="3" name="Table 2">
            <a:extLst>
              <a:ext uri="{FF2B5EF4-FFF2-40B4-BE49-F238E27FC236}">
                <a16:creationId xmlns:a16="http://schemas.microsoft.com/office/drawing/2014/main" id="{F3EE4070-1E0E-43EC-8240-D57C29F44E59}"/>
              </a:ext>
            </a:extLst>
          </p:cNvPr>
          <p:cNvGraphicFramePr>
            <a:graphicFrameLocks noGrp="1"/>
          </p:cNvGraphicFramePr>
          <p:nvPr>
            <p:extLst>
              <p:ext uri="{D42A27DB-BD31-4B8C-83A1-F6EECF244321}">
                <p14:modId xmlns:p14="http://schemas.microsoft.com/office/powerpoint/2010/main" val="142791453"/>
              </p:ext>
            </p:extLst>
          </p:nvPr>
        </p:nvGraphicFramePr>
        <p:xfrm>
          <a:off x="1912" y="3178821"/>
          <a:ext cx="9125999" cy="821717"/>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893232155"/>
                    </a:ext>
                  </a:extLst>
                </a:gridCol>
                <a:gridCol w="574855">
                  <a:extLst>
                    <a:ext uri="{9D8B030D-6E8A-4147-A177-3AD203B41FA5}">
                      <a16:colId xmlns:a16="http://schemas.microsoft.com/office/drawing/2014/main" val="842102717"/>
                    </a:ext>
                  </a:extLst>
                </a:gridCol>
                <a:gridCol w="1149371">
                  <a:extLst>
                    <a:ext uri="{9D8B030D-6E8A-4147-A177-3AD203B41FA5}">
                      <a16:colId xmlns:a16="http://schemas.microsoft.com/office/drawing/2014/main" val="2676991946"/>
                    </a:ext>
                  </a:extLst>
                </a:gridCol>
                <a:gridCol w="6767428">
                  <a:extLst>
                    <a:ext uri="{9D8B030D-6E8A-4147-A177-3AD203B41FA5}">
                      <a16:colId xmlns:a16="http://schemas.microsoft.com/office/drawing/2014/main" val="1879545216"/>
                    </a:ext>
                  </a:extLst>
                </a:gridCol>
              </a:tblGrid>
              <a:tr h="821717">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tx1"/>
                          </a:solidFill>
                        </a:rPr>
                        <a:t>Environments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rtl="0" eaLnBrk="0" fontAlgn="auto" latinLnBrk="0" hangingPunct="0">
                        <a:lnSpc>
                          <a:spcPct val="100000"/>
                        </a:lnSpc>
                        <a:spcBef>
                          <a:spcPts val="85"/>
                        </a:spcBef>
                        <a:spcAft>
                          <a:spcPts val="85"/>
                        </a:spcAft>
                        <a:buFont typeface="Wingdings" panose="05000000000000000000" pitchFamily="2" charset="2"/>
                        <a:buChar char="§"/>
                      </a:pPr>
                      <a:r>
                        <a:rPr lang="en-US" sz="800" b="0" i="0" u="none" strike="noStrike" kern="1200" noProof="0" dirty="0">
                          <a:solidFill>
                            <a:schemeClr val="tx1"/>
                          </a:solidFill>
                          <a:effectLst/>
                          <a:latin typeface="+mn-lt"/>
                          <a:ea typeface="+mn-ea"/>
                          <a:cs typeface="Arial"/>
                        </a:rPr>
                        <a:t>The overall RAG is Green</a:t>
                      </a:r>
                    </a:p>
                    <a:p>
                      <a:pPr marL="171450" marR="0" lvl="0" indent="-171450" algn="l" rtl="0" eaLnBrk="0" fontAlgn="auto" latinLnBrk="0" hangingPunct="0">
                        <a:lnSpc>
                          <a:spcPct val="100000"/>
                        </a:lnSpc>
                        <a:spcBef>
                          <a:spcPts val="85"/>
                        </a:spcBef>
                        <a:spcAft>
                          <a:spcPts val="85"/>
                        </a:spcAft>
                        <a:buFont typeface="Wingdings" panose="05000000000000000000" pitchFamily="2" charset="2"/>
                        <a:buChar char="§"/>
                      </a:pPr>
                      <a:r>
                        <a:rPr lang="en-US" sz="800" b="0" i="0" u="none" strike="noStrike" kern="1200" noProof="0" dirty="0">
                          <a:solidFill>
                            <a:schemeClr val="tx1"/>
                          </a:solidFill>
                          <a:effectLst/>
                          <a:latin typeface="+mn-lt"/>
                          <a:ea typeface="+mn-ea"/>
                          <a:cs typeface="Arial"/>
                        </a:rPr>
                        <a:t>Post Go Live environment confirmation has been provided to the Central Programme following mandatory request</a:t>
                      </a:r>
                      <a:endParaRPr lang="en-US" sz="800" b="0" i="0" u="none" strike="noStrike" kern="1200" dirty="0">
                        <a:solidFill>
                          <a:schemeClr val="tx1"/>
                        </a:solidFill>
                        <a:effectLst/>
                        <a:latin typeface="+mn-lt"/>
                        <a:ea typeface="+mn-ea"/>
                        <a:cs typeface="Arial"/>
                      </a:endParaRPr>
                    </a:p>
                    <a:p>
                      <a:pPr marL="0" marR="0" lvl="0" indent="0" algn="l" defTabSz="914400" rtl="0" eaLnBrk="0" fontAlgn="auto" latinLnBrk="0" hangingPunct="0">
                        <a:lnSpc>
                          <a:spcPct val="100000"/>
                        </a:lnSpc>
                        <a:spcBef>
                          <a:spcPts val="85"/>
                        </a:spcBef>
                        <a:spcAft>
                          <a:spcPts val="85"/>
                        </a:spcAft>
                        <a:buClrTx/>
                        <a:buSzTx/>
                        <a:buFont typeface="Wingdings" panose="05000000000000000000" pitchFamily="2" charset="2"/>
                        <a:buNone/>
                        <a:tabLst/>
                        <a:defRPr/>
                      </a:pPr>
                      <a:endParaRPr lang="en-US" sz="800" b="0" i="0" u="none" strike="noStrike" kern="1200" dirty="0">
                        <a:solidFill>
                          <a:schemeClr val="tx1"/>
                        </a:solidFill>
                        <a:effectLst/>
                        <a:latin typeface="+mn-lt"/>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754692"/>
                  </a:ext>
                </a:extLst>
              </a:tr>
            </a:tbl>
          </a:graphicData>
        </a:graphic>
      </p:graphicFrame>
      <p:graphicFrame>
        <p:nvGraphicFramePr>
          <p:cNvPr id="4" name="Table 3">
            <a:extLst>
              <a:ext uri="{FF2B5EF4-FFF2-40B4-BE49-F238E27FC236}">
                <a16:creationId xmlns:a16="http://schemas.microsoft.com/office/drawing/2014/main" id="{72C5B7DC-B944-44B7-A24B-EB6EA060C945}"/>
              </a:ext>
            </a:extLst>
          </p:cNvPr>
          <p:cNvGraphicFramePr>
            <a:graphicFrameLocks noGrp="1"/>
          </p:cNvGraphicFramePr>
          <p:nvPr>
            <p:extLst>
              <p:ext uri="{D42A27DB-BD31-4B8C-83A1-F6EECF244321}">
                <p14:modId xmlns:p14="http://schemas.microsoft.com/office/powerpoint/2010/main" val="2208812916"/>
              </p:ext>
            </p:extLst>
          </p:nvPr>
        </p:nvGraphicFramePr>
        <p:xfrm>
          <a:off x="3551" y="4000538"/>
          <a:ext cx="9125999" cy="576263"/>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131464956"/>
                    </a:ext>
                  </a:extLst>
                </a:gridCol>
                <a:gridCol w="574855">
                  <a:extLst>
                    <a:ext uri="{9D8B030D-6E8A-4147-A177-3AD203B41FA5}">
                      <a16:colId xmlns:a16="http://schemas.microsoft.com/office/drawing/2014/main" val="4049484156"/>
                    </a:ext>
                  </a:extLst>
                </a:gridCol>
                <a:gridCol w="1149371">
                  <a:extLst>
                    <a:ext uri="{9D8B030D-6E8A-4147-A177-3AD203B41FA5}">
                      <a16:colId xmlns:a16="http://schemas.microsoft.com/office/drawing/2014/main" val="2385829572"/>
                    </a:ext>
                  </a:extLst>
                </a:gridCol>
                <a:gridCol w="6767428">
                  <a:extLst>
                    <a:ext uri="{9D8B030D-6E8A-4147-A177-3AD203B41FA5}">
                      <a16:colId xmlns:a16="http://schemas.microsoft.com/office/drawing/2014/main" val="3471229608"/>
                    </a:ext>
                  </a:extLst>
                </a:gridCol>
              </a:tblGrid>
              <a:tr h="57626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tx1"/>
                          </a:solidFill>
                        </a:rPr>
                        <a:t>Batch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0" fontAlgn="auto" latinLnBrk="0" hangingPunct="0">
                        <a:lnSpc>
                          <a:spcPct val="100000"/>
                        </a:lnSpc>
                        <a:spcBef>
                          <a:spcPts val="85"/>
                        </a:spcBef>
                        <a:spcAft>
                          <a:spcPts val="85"/>
                        </a:spcAft>
                        <a:buClrTx/>
                        <a:buSzTx/>
                        <a:buFont typeface="Arial" panose="020B0604020202020204" pitchFamily="34" charset="0"/>
                        <a:buChar char="•"/>
                        <a:tabLst/>
                        <a:defRPr/>
                      </a:pPr>
                      <a:r>
                        <a:rPr lang="en-US" altLang="en-US" sz="800" b="0" i="0" kern="1200" baseline="0" dirty="0">
                          <a:solidFill>
                            <a:schemeClr val="tx1"/>
                          </a:solidFill>
                          <a:latin typeface="+mn-lt"/>
                          <a:ea typeface="+mn-ea"/>
                          <a:cs typeface="Arial"/>
                        </a:rPr>
                        <a:t>The overall RAG is Green – all on track for Go-Live</a:t>
                      </a:r>
                    </a:p>
                    <a:p>
                      <a:pPr marL="171450" marR="0" lvl="0" indent="-171450" algn="l" defTabSz="914400" rtl="0" eaLnBrk="0" fontAlgn="auto" latinLnBrk="0" hangingPunct="0">
                        <a:lnSpc>
                          <a:spcPct val="100000"/>
                        </a:lnSpc>
                        <a:spcBef>
                          <a:spcPts val="85"/>
                        </a:spcBef>
                        <a:spcAft>
                          <a:spcPts val="85"/>
                        </a:spcAft>
                        <a:buClrTx/>
                        <a:buSzTx/>
                        <a:buFont typeface="Arial" panose="020B0604020202020204" pitchFamily="34" charset="0"/>
                        <a:buChar char="•"/>
                        <a:tabLst/>
                        <a:defRPr/>
                      </a:pPr>
                      <a:r>
                        <a:rPr lang="en-US" altLang="en-US" sz="800" b="1" i="0" kern="1200" baseline="0" dirty="0" err="1">
                          <a:solidFill>
                            <a:schemeClr val="bg1"/>
                          </a:solidFill>
                          <a:latin typeface="+mn-lt"/>
                          <a:ea typeface="+mn-ea"/>
                          <a:cs typeface="Arial"/>
                        </a:rPr>
                        <a:t>Allbeen</a:t>
                      </a:r>
                      <a:r>
                        <a:rPr lang="en-US" altLang="en-US" sz="800" b="1" i="0" kern="1200" baseline="0" dirty="0">
                          <a:solidFill>
                            <a:schemeClr val="bg1"/>
                          </a:solidFill>
                          <a:latin typeface="+mn-lt"/>
                          <a:ea typeface="+mn-ea"/>
                          <a:cs typeface="Arial"/>
                        </a:rPr>
                        <a:t> raised and completed</a:t>
                      </a:r>
                    </a:p>
                    <a:p>
                      <a:pPr marL="171450" marR="0" lvl="0" indent="-171450" algn="l" rtl="0" eaLnBrk="0" fontAlgn="auto" latinLnBrk="0" hangingPunct="0">
                        <a:lnSpc>
                          <a:spcPct val="100000"/>
                        </a:lnSpc>
                        <a:spcBef>
                          <a:spcPts val="85"/>
                        </a:spcBef>
                        <a:spcAft>
                          <a:spcPts val="85"/>
                        </a:spcAft>
                        <a:buFont typeface="Wingdings" panose="05000000000000000000" pitchFamily="2" charset="2"/>
                        <a:buChar char="§"/>
                      </a:pPr>
                      <a:endParaRPr lang="en-US" sz="800" b="0" i="0" u="none" strike="noStrike" kern="1200" dirty="0">
                        <a:solidFill>
                          <a:schemeClr val="tx1"/>
                        </a:solidFill>
                        <a:effectLst/>
                        <a:latin typeface="+mn-lt"/>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07715"/>
                  </a:ext>
                </a:extLst>
              </a:tr>
            </a:tbl>
          </a:graphicData>
        </a:graphic>
      </p:graphicFrame>
    </p:spTree>
    <p:extLst>
      <p:ext uri="{BB962C8B-B14F-4D97-AF65-F5344CB8AC3E}">
        <p14:creationId xmlns:p14="http://schemas.microsoft.com/office/powerpoint/2010/main" val="2188896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ext uri="{D42A27DB-BD31-4B8C-83A1-F6EECF244321}">
                <p14:modId xmlns:p14="http://schemas.microsoft.com/office/powerpoint/2010/main" val="1575699910"/>
              </p:ext>
            </p:extLst>
          </p:nvPr>
        </p:nvGraphicFramePr>
        <p:xfrm>
          <a:off x="9000" y="1027611"/>
          <a:ext cx="9125999" cy="3958046"/>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1149371">
                  <a:extLst>
                    <a:ext uri="{9D8B030D-6E8A-4147-A177-3AD203B41FA5}">
                      <a16:colId xmlns:a16="http://schemas.microsoft.com/office/drawing/2014/main" val="20001"/>
                    </a:ext>
                  </a:extLst>
                </a:gridCol>
                <a:gridCol w="6767428">
                  <a:extLst>
                    <a:ext uri="{9D8B030D-6E8A-4147-A177-3AD203B41FA5}">
                      <a16:colId xmlns:a16="http://schemas.microsoft.com/office/drawing/2014/main" val="20002"/>
                    </a:ext>
                  </a:extLst>
                </a:gridCol>
              </a:tblGrid>
              <a:tr h="736541">
                <a:tc>
                  <a:txBody>
                    <a:bodyPr/>
                    <a:lstStyle/>
                    <a:p>
                      <a:pPr algn="l"/>
                      <a:endParaRPr lang="en-GB" sz="800" dirty="0">
                        <a:latin typeface="+mn-lt"/>
                      </a:endParaRPr>
                    </a:p>
                    <a:p>
                      <a:pPr algn="l"/>
                      <a:r>
                        <a:rPr lang="en-GB" sz="800" dirty="0">
                          <a:latin typeface="+mn-lt"/>
                        </a:rPr>
                        <a:t>RAG previous month</a:t>
                      </a:r>
                    </a:p>
                  </a:txBody>
                  <a:tcP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800" dirty="0"/>
                    </a:p>
                    <a:p>
                      <a:pPr algn="l"/>
                      <a:r>
                        <a:rPr lang="en-GB" sz="800" dirty="0"/>
                        <a:t>RAG</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dirty="0"/>
                        <a:t>Current 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800" dirty="0"/>
                        <a:t>Work 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774345">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endParaRPr lang="en-GB" sz="1050" b="1" dirty="0">
                        <a:solidFill>
                          <a:schemeClr val="tx1"/>
                        </a:solidFill>
                      </a:endParaRPr>
                    </a:p>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Business Change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noProof="0" dirty="0">
                          <a:solidFill>
                            <a:schemeClr val="tx1"/>
                          </a:solidFill>
                          <a:latin typeface="+mn-lt"/>
                          <a:ea typeface="+mn-ea"/>
                          <a:cs typeface="+mn-cs"/>
                        </a:rPr>
                        <a:t>The overall RAG is Green</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noProof="0" dirty="0" err="1">
                          <a:solidFill>
                            <a:schemeClr val="tx1"/>
                          </a:solidFill>
                          <a:latin typeface="+mn-lt"/>
                          <a:ea typeface="+mn-ea"/>
                          <a:cs typeface="+mn-cs"/>
                        </a:rPr>
                        <a:t>Prioritised</a:t>
                      </a:r>
                      <a:r>
                        <a:rPr lang="en-US" sz="800" b="0" i="0" u="none" strike="noStrike" kern="1200" baseline="0" noProof="0" dirty="0">
                          <a:solidFill>
                            <a:schemeClr val="tx1"/>
                          </a:solidFill>
                          <a:latin typeface="+mn-lt"/>
                          <a:ea typeface="+mn-ea"/>
                          <a:cs typeface="+mn-cs"/>
                        </a:rPr>
                        <a:t> areas of work are planned and in progress as per the change impact assessment</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noProof="0" dirty="0">
                          <a:solidFill>
                            <a:schemeClr val="tx1"/>
                          </a:solidFill>
                          <a:latin typeface="+mn-lt"/>
                          <a:ea typeface="+mn-ea"/>
                          <a:cs typeface="+mn-cs"/>
                        </a:rPr>
                        <a:t>For the unhappy path we are pending the update from the Industry Workshop to understand cut off times for messages</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noProof="0" dirty="0">
                          <a:solidFill>
                            <a:schemeClr val="tx1"/>
                          </a:solidFill>
                          <a:latin typeface="+mn-lt"/>
                          <a:ea typeface="+mn-ea"/>
                          <a:cs typeface="+mn-cs"/>
                        </a:rPr>
                        <a:t>Raised questions with DCC and the SI in respect of customer queries, pending a definitive answer on how a customer raises a query and if a set of FAQ’s is being raised and published by the Programme</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noProof="0" dirty="0">
                          <a:solidFill>
                            <a:schemeClr val="tx1"/>
                          </a:solidFill>
                          <a:latin typeface="+mn-lt"/>
                          <a:ea typeface="+mn-ea"/>
                          <a:cs typeface="+mn-cs"/>
                        </a:rPr>
                        <a:t>Continue to work through internal business awareness sessions with the whole </a:t>
                      </a:r>
                      <a:r>
                        <a:rPr lang="en-US" sz="800" b="0" i="0" u="none" strike="noStrike" kern="1200" baseline="0" noProof="0" dirty="0" err="1">
                          <a:solidFill>
                            <a:schemeClr val="tx1"/>
                          </a:solidFill>
                          <a:latin typeface="+mn-lt"/>
                          <a:ea typeface="+mn-ea"/>
                          <a:cs typeface="+mn-cs"/>
                        </a:rPr>
                        <a:t>organisation</a:t>
                      </a:r>
                      <a:r>
                        <a:rPr lang="en-US" sz="800" b="0" i="0" u="none" strike="noStrike" kern="1200" baseline="0" noProof="0" dirty="0">
                          <a:solidFill>
                            <a:schemeClr val="tx1"/>
                          </a:solidFill>
                          <a:latin typeface="+mn-lt"/>
                          <a:ea typeface="+mn-ea"/>
                          <a:cs typeface="+mn-cs"/>
                        </a:rPr>
                        <a:t> via a set of dedicated topics.  Each topic is recorded</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noProof="0" dirty="0">
                          <a:solidFill>
                            <a:schemeClr val="tx1"/>
                          </a:solidFill>
                          <a:latin typeface="+mn-lt"/>
                          <a:ea typeface="+mn-ea"/>
                          <a:cs typeface="+mn-cs"/>
                        </a:rPr>
                        <a:t>A further external CSSC training day has taken place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800" b="0" i="0" u="none" strike="noStrike"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716675911"/>
                  </a:ext>
                </a:extLst>
              </a:tr>
              <a:tr h="1447160">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lvl="1"/>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tx1"/>
                          </a:solidFill>
                        </a:rPr>
                        <a:t>Gemini</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GB" sz="800" b="0" kern="1200" dirty="0">
                          <a:solidFill>
                            <a:schemeClr val="dk1"/>
                          </a:solidFill>
                          <a:latin typeface="+mn-lt"/>
                          <a:ea typeface="+mn-ea"/>
                          <a:cs typeface="+mn-cs"/>
                        </a:rPr>
                        <a:t>The overall RAG is Green</a:t>
                      </a: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GB" sz="800" b="0" kern="1200" dirty="0">
                          <a:solidFill>
                            <a:schemeClr val="dk1"/>
                          </a:solidFill>
                          <a:latin typeface="+mn-lt"/>
                          <a:ea typeface="+mn-ea"/>
                          <a:cs typeface="+mn-cs"/>
                        </a:rPr>
                        <a:t>All activities are tracking to plan</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7209085"/>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Workstream Updates</a:t>
            </a:r>
          </a:p>
        </p:txBody>
      </p:sp>
    </p:spTree>
    <p:extLst>
      <p:ext uri="{BB962C8B-B14F-4D97-AF65-F5344CB8AC3E}">
        <p14:creationId xmlns:p14="http://schemas.microsoft.com/office/powerpoint/2010/main" val="4125565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5A5FC0-D72C-4B1E-A1B0-9D3A04410008}"/>
              </a:ext>
            </a:extLst>
          </p:cNvPr>
          <p:cNvSpPr>
            <a:spLocks noGrp="1"/>
          </p:cNvSpPr>
          <p:nvPr>
            <p:ph type="body" sz="quarter" idx="17"/>
          </p:nvPr>
        </p:nvSpPr>
        <p:spPr>
          <a:xfrm>
            <a:off x="354006" y="851018"/>
            <a:ext cx="2743200" cy="491994"/>
          </a:xfrm>
        </p:spPr>
        <p:txBody>
          <a:bodyPr/>
          <a:lstStyle/>
          <a:p>
            <a:endParaRPr lang="en-GB"/>
          </a:p>
        </p:txBody>
      </p:sp>
      <p:sp>
        <p:nvSpPr>
          <p:cNvPr id="7" name="Title 1">
            <a:extLst>
              <a:ext uri="{FF2B5EF4-FFF2-40B4-BE49-F238E27FC236}">
                <a16:creationId xmlns:a16="http://schemas.microsoft.com/office/drawing/2014/main" id="{AF98F06F-B85C-4AC6-8EED-A70EEEF66F62}"/>
              </a:ext>
            </a:extLst>
          </p:cNvPr>
          <p:cNvSpPr txBox="1">
            <a:spLocks/>
          </p:cNvSpPr>
          <p:nvPr/>
        </p:nvSpPr>
        <p:spPr>
          <a:xfrm>
            <a:off x="462273" y="111038"/>
            <a:ext cx="8219453" cy="503379"/>
          </a:xfrm>
          <a:prstGeom prst="rect">
            <a:avLst/>
          </a:prstGeom>
        </p:spPr>
        <p:txBody>
          <a:bodyPr>
            <a:noAutofit/>
          </a:bodyPr>
          <a:lstStyle>
            <a:lvl1pPr>
              <a:defRPr>
                <a:latin typeface="+mj-lt"/>
                <a:ea typeface="+mj-ea"/>
                <a:cs typeface="+mj-cs"/>
              </a:defRPr>
            </a:lvl1pPr>
          </a:lstStyle>
          <a:p>
            <a:pPr algn="ctr" defTabSz="913303" fontAlgn="auto">
              <a:spcBef>
                <a:spcPts val="0"/>
              </a:spcBef>
              <a:spcAft>
                <a:spcPts val="0"/>
              </a:spcAft>
            </a:pPr>
            <a:r>
              <a:rPr lang="en-GB" sz="2397" kern="0" dirty="0">
                <a:solidFill>
                  <a:sysClr val="windowText" lastClr="000000"/>
                </a:solidFill>
                <a:latin typeface="Poppins Medium"/>
                <a:cs typeface="Arial"/>
              </a:rPr>
              <a:t>Key Programme Risks</a:t>
            </a:r>
          </a:p>
        </p:txBody>
      </p:sp>
      <p:graphicFrame>
        <p:nvGraphicFramePr>
          <p:cNvPr id="8" name="Table 7">
            <a:extLst>
              <a:ext uri="{FF2B5EF4-FFF2-40B4-BE49-F238E27FC236}">
                <a16:creationId xmlns:a16="http://schemas.microsoft.com/office/drawing/2014/main" id="{461EDD28-4C35-4367-A0DF-B8864F3AFD95}"/>
              </a:ext>
            </a:extLst>
          </p:cNvPr>
          <p:cNvGraphicFramePr>
            <a:graphicFrameLocks noGrp="1"/>
          </p:cNvGraphicFramePr>
          <p:nvPr/>
        </p:nvGraphicFramePr>
        <p:xfrm>
          <a:off x="29831" y="713165"/>
          <a:ext cx="9108562" cy="4228183"/>
        </p:xfrm>
        <a:graphic>
          <a:graphicData uri="http://schemas.openxmlformats.org/drawingml/2006/table">
            <a:tbl>
              <a:tblPr firstRow="1" bandRow="1">
                <a:tableStyleId>{5C22544A-7EE6-4342-B048-85BDC9FD1C3A}</a:tableStyleId>
              </a:tblPr>
              <a:tblGrid>
                <a:gridCol w="483323">
                  <a:extLst>
                    <a:ext uri="{9D8B030D-6E8A-4147-A177-3AD203B41FA5}">
                      <a16:colId xmlns:a16="http://schemas.microsoft.com/office/drawing/2014/main" val="4143460512"/>
                    </a:ext>
                  </a:extLst>
                </a:gridCol>
                <a:gridCol w="97312">
                  <a:extLst>
                    <a:ext uri="{9D8B030D-6E8A-4147-A177-3AD203B41FA5}">
                      <a16:colId xmlns:a16="http://schemas.microsoft.com/office/drawing/2014/main" val="3886787746"/>
                    </a:ext>
                  </a:extLst>
                </a:gridCol>
                <a:gridCol w="791973">
                  <a:extLst>
                    <a:ext uri="{9D8B030D-6E8A-4147-A177-3AD203B41FA5}">
                      <a16:colId xmlns:a16="http://schemas.microsoft.com/office/drawing/2014/main" val="1615208885"/>
                    </a:ext>
                  </a:extLst>
                </a:gridCol>
                <a:gridCol w="2985403">
                  <a:extLst>
                    <a:ext uri="{9D8B030D-6E8A-4147-A177-3AD203B41FA5}">
                      <a16:colId xmlns:a16="http://schemas.microsoft.com/office/drawing/2014/main" val="2939424069"/>
                    </a:ext>
                  </a:extLst>
                </a:gridCol>
                <a:gridCol w="2079805">
                  <a:extLst>
                    <a:ext uri="{9D8B030D-6E8A-4147-A177-3AD203B41FA5}">
                      <a16:colId xmlns:a16="http://schemas.microsoft.com/office/drawing/2014/main" val="2575209674"/>
                    </a:ext>
                  </a:extLst>
                </a:gridCol>
                <a:gridCol w="1956311">
                  <a:extLst>
                    <a:ext uri="{9D8B030D-6E8A-4147-A177-3AD203B41FA5}">
                      <a16:colId xmlns:a16="http://schemas.microsoft.com/office/drawing/2014/main" val="4262794956"/>
                    </a:ext>
                  </a:extLst>
                </a:gridCol>
                <a:gridCol w="714435">
                  <a:extLst>
                    <a:ext uri="{9D8B030D-6E8A-4147-A177-3AD203B41FA5}">
                      <a16:colId xmlns:a16="http://schemas.microsoft.com/office/drawing/2014/main" val="1738064881"/>
                    </a:ext>
                  </a:extLst>
                </a:gridCol>
              </a:tblGrid>
              <a:tr h="310653">
                <a:tc>
                  <a:txBody>
                    <a:bodyPr/>
                    <a:lstStyle/>
                    <a:p>
                      <a:pPr algn="ctr"/>
                      <a:r>
                        <a:rPr lang="en-GB" sz="700" dirty="0">
                          <a:solidFill>
                            <a:schemeClr val="accent5"/>
                          </a:solidFill>
                        </a:rPr>
                        <a:t>RTC</a:t>
                      </a:r>
                    </a:p>
                  </a:txBody>
                  <a:tcPr marL="35956" marR="35956" marT="35956" marB="35956"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RAG</a:t>
                      </a:r>
                    </a:p>
                  </a:txBody>
                  <a:tcPr marL="35956" marR="35956" marT="35956" marB="35956" vert="vert270"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a:solidFill>
                            <a:schemeClr val="accent5"/>
                          </a:solidFill>
                        </a:rPr>
                        <a:t>Workstream</a:t>
                      </a:r>
                    </a:p>
                  </a:txBody>
                  <a:tcPr marL="35956" marR="35956" marT="35956" marB="35956"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u="none">
                          <a:solidFill>
                            <a:schemeClr val="accent5"/>
                          </a:solidFill>
                        </a:rPr>
                        <a:t>Description</a:t>
                      </a:r>
                    </a:p>
                  </a:txBody>
                  <a:tcPr marL="35956" marR="35956" marT="35956" marB="35956"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Mitigation Strategy</a:t>
                      </a:r>
                    </a:p>
                  </a:txBody>
                  <a:tcPr marL="35956" marR="35956" marT="35956" marB="35956"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Latest Update</a:t>
                      </a:r>
                    </a:p>
                  </a:txBody>
                  <a:tcPr marL="35956" marR="35956" marT="35956" marB="35956" anchor="ctr">
                    <a:lnT w="6350" cap="flat" cmpd="sng" algn="ctr">
                      <a:solidFill>
                        <a:schemeClr val="accent1"/>
                      </a:solidFill>
                      <a:prstDash val="solid"/>
                      <a:round/>
                      <a:headEnd type="none" w="med" len="med"/>
                      <a:tailEnd type="none" w="med" len="med"/>
                    </a:lnT>
                  </a:tcPr>
                </a:tc>
                <a:tc>
                  <a:txBody>
                    <a:bodyPr/>
                    <a:lstStyle/>
                    <a:p>
                      <a:pPr algn="ctr"/>
                      <a:r>
                        <a:rPr lang="en-GB" sz="700" dirty="0">
                          <a:solidFill>
                            <a:schemeClr val="accent5"/>
                          </a:solidFill>
                        </a:rPr>
                        <a:t>Resolution</a:t>
                      </a:r>
                    </a:p>
                    <a:p>
                      <a:pPr algn="ctr"/>
                      <a:r>
                        <a:rPr lang="en-GB" sz="700" dirty="0">
                          <a:solidFill>
                            <a:schemeClr val="accent5"/>
                          </a:solidFill>
                        </a:rPr>
                        <a:t>Date</a:t>
                      </a:r>
                    </a:p>
                  </a:txBody>
                  <a:tcPr marL="35956" marR="35956" marT="35956" marB="35956" anchor="ctr">
                    <a:lnT w="635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25805408"/>
                  </a:ext>
                </a:extLst>
              </a:tr>
              <a:tr h="1509767">
                <a:tc>
                  <a:txBody>
                    <a:bodyPr/>
                    <a:lstStyle/>
                    <a:p>
                      <a:pPr algn="ctr" fontAlgn="ctr"/>
                      <a:r>
                        <a:rPr lang="en-GB" sz="600" b="0" i="0" u="none" strike="noStrike" kern="1200" dirty="0">
                          <a:solidFill>
                            <a:schemeClr val="bg1"/>
                          </a:solidFill>
                          <a:effectLst/>
                          <a:latin typeface="+mj-lt"/>
                          <a:ea typeface="+mn-ea"/>
                          <a:cs typeface="+mn-cs"/>
                        </a:rPr>
                        <a:t>64002</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fontAlgn="b"/>
                      <a:endParaRPr lang="en-GB" sz="600" b="0" i="0" u="none" strike="noStrike" kern="1200" dirty="0">
                        <a:solidFill>
                          <a:schemeClr val="bg1"/>
                        </a:solidFill>
                        <a:effectLst/>
                        <a:latin typeface="+mj-lt"/>
                        <a:ea typeface="+mn-ea"/>
                        <a:cs typeface="+mn-cs"/>
                      </a:endParaRPr>
                    </a:p>
                  </a:txBody>
                  <a:tcPr marL="6342" marR="6342" marT="6342" marB="0" anchor="ctr">
                    <a:solidFill>
                      <a:schemeClr val="accent4"/>
                    </a:solidFill>
                  </a:tcPr>
                </a:tc>
                <a:tc>
                  <a:txBody>
                    <a:bodyPr/>
                    <a:lstStyle/>
                    <a:p>
                      <a:pPr algn="ctr" fontAlgn="b"/>
                      <a:r>
                        <a:rPr lang="en-GB" sz="600" b="0" i="0" u="none" strike="noStrike" kern="1200" dirty="0">
                          <a:solidFill>
                            <a:schemeClr val="bg1"/>
                          </a:solidFill>
                          <a:effectLst/>
                          <a:latin typeface="+mj-lt"/>
                          <a:ea typeface="+mn-ea"/>
                          <a:cs typeface="+mn-cs"/>
                        </a:rPr>
                        <a:t>Programme</a:t>
                      </a:r>
                    </a:p>
                  </a:txBody>
                  <a:tcPr marL="6342" marR="6342" marT="6342" marB="0" anchor="ctr">
                    <a:solidFill>
                      <a:srgbClr val="E8EAF1"/>
                    </a:solidFill>
                  </a:tcPr>
                </a:tc>
                <a:tc>
                  <a:txBody>
                    <a:bodyPr/>
                    <a:lstStyle/>
                    <a:p>
                      <a:pPr algn="l" fontAlgn="ctr"/>
                      <a:r>
                        <a:rPr lang="en-US" sz="600" b="0" i="0" u="none" strike="noStrike" dirty="0">
                          <a:solidFill>
                            <a:schemeClr val="bg1"/>
                          </a:solidFill>
                          <a:effectLst/>
                          <a:latin typeface="+mj-lt"/>
                        </a:rPr>
                        <a:t>There is a risk that ongoing pipeline of customer driven and regulatory change within the industry could impact the CSSC and wider Switching </a:t>
                      </a:r>
                      <a:r>
                        <a:rPr lang="en-US" sz="600" b="0" i="0" u="none" strike="noStrike" dirty="0" err="1">
                          <a:solidFill>
                            <a:schemeClr val="bg1"/>
                          </a:solidFill>
                          <a:effectLst/>
                          <a:latin typeface="+mj-lt"/>
                        </a:rPr>
                        <a:t>Programme</a:t>
                      </a:r>
                      <a:r>
                        <a:rPr lang="en-US" sz="600" b="0" i="0" u="none" strike="noStrike" dirty="0">
                          <a:solidFill>
                            <a:schemeClr val="bg1"/>
                          </a:solidFill>
                          <a:effectLst/>
                          <a:latin typeface="+mj-lt"/>
                        </a:rPr>
                        <a:t> delivery because of technical conflict with the design of other changes and demand on resources across </a:t>
                      </a:r>
                      <a:r>
                        <a:rPr lang="en-US" sz="600" b="0" i="0" u="none" strike="noStrike" dirty="0" err="1">
                          <a:solidFill>
                            <a:schemeClr val="bg1"/>
                          </a:solidFill>
                          <a:effectLst/>
                          <a:latin typeface="+mj-lt"/>
                        </a:rPr>
                        <a:t>Xoserve</a:t>
                      </a:r>
                      <a:r>
                        <a:rPr lang="en-US" sz="600" b="0" i="0" u="none" strike="noStrike" dirty="0">
                          <a:solidFill>
                            <a:schemeClr val="bg1"/>
                          </a:solidFill>
                          <a:effectLst/>
                          <a:latin typeface="+mj-lt"/>
                        </a:rPr>
                        <a:t> and the customer teams involved in Switching </a:t>
                      </a:r>
                      <a:r>
                        <a:rPr lang="en-US" sz="600" b="0" i="0" u="none" strike="noStrike" dirty="0" err="1">
                          <a:solidFill>
                            <a:schemeClr val="bg1"/>
                          </a:solidFill>
                          <a:effectLst/>
                          <a:latin typeface="+mj-lt"/>
                        </a:rPr>
                        <a:t>Programme</a:t>
                      </a:r>
                      <a:r>
                        <a:rPr lang="en-US" sz="600" b="0" i="0" u="none" strike="noStrike" dirty="0">
                          <a:solidFill>
                            <a:schemeClr val="bg1"/>
                          </a:solidFill>
                          <a:effectLst/>
                          <a:latin typeface="+mj-lt"/>
                        </a:rPr>
                        <a:t> delivery leading to additional regression testing activity, CRs raised to modify solutions already developed and tested by the </a:t>
                      </a:r>
                      <a:r>
                        <a:rPr lang="en-US" sz="600" b="0" i="0" u="none" strike="noStrike" dirty="0" err="1">
                          <a:solidFill>
                            <a:schemeClr val="bg1"/>
                          </a:solidFill>
                          <a:effectLst/>
                          <a:latin typeface="+mj-lt"/>
                        </a:rPr>
                        <a:t>programme</a:t>
                      </a:r>
                      <a:r>
                        <a:rPr lang="en-US" sz="600" b="0" i="0" u="none" strike="noStrike" dirty="0">
                          <a:solidFill>
                            <a:schemeClr val="bg1"/>
                          </a:solidFill>
                          <a:effectLst/>
                          <a:latin typeface="+mj-lt"/>
                        </a:rPr>
                        <a:t>, delays to the overall Switching </a:t>
                      </a:r>
                      <a:r>
                        <a:rPr lang="en-US" sz="600" b="0" i="0" u="none" strike="noStrike" dirty="0" err="1">
                          <a:solidFill>
                            <a:schemeClr val="bg1"/>
                          </a:solidFill>
                          <a:effectLst/>
                          <a:latin typeface="+mj-lt"/>
                        </a:rPr>
                        <a:t>Programme</a:t>
                      </a:r>
                      <a:r>
                        <a:rPr lang="en-US" sz="600" b="0" i="0" u="none" strike="noStrike" dirty="0">
                          <a:solidFill>
                            <a:schemeClr val="bg1"/>
                          </a:solidFill>
                          <a:effectLst/>
                          <a:latin typeface="+mj-lt"/>
                        </a:rPr>
                        <a:t>, and therefore unplanned costs for </a:t>
                      </a:r>
                      <a:r>
                        <a:rPr lang="en-US" sz="600" b="0" i="0" u="none" strike="noStrike" dirty="0" err="1">
                          <a:solidFill>
                            <a:schemeClr val="bg1"/>
                          </a:solidFill>
                          <a:effectLst/>
                          <a:latin typeface="+mj-lt"/>
                        </a:rPr>
                        <a:t>Xoserve</a:t>
                      </a:r>
                      <a:r>
                        <a:rPr lang="en-US" sz="600" b="0" i="0" u="none" strike="noStrike" dirty="0">
                          <a:solidFill>
                            <a:schemeClr val="bg1"/>
                          </a:solidFill>
                          <a:effectLst/>
                          <a:latin typeface="+mj-lt"/>
                        </a:rPr>
                        <a:t>.</a:t>
                      </a:r>
                    </a:p>
                  </a:txBody>
                  <a:tcPr marL="0" marR="0" marT="0" marB="0" anchor="ctr">
                    <a:solidFill>
                      <a:srgbClr val="E8EAF1"/>
                    </a:solidFill>
                  </a:tcPr>
                </a:tc>
                <a:tc>
                  <a:txBody>
                    <a:bodyPr/>
                    <a:lstStyle/>
                    <a:p>
                      <a:pPr algn="l" fontAlgn="ctr"/>
                      <a:r>
                        <a:rPr lang="en-US" sz="600" b="0" i="0" u="none" strike="noStrike" kern="1200" dirty="0">
                          <a:solidFill>
                            <a:schemeClr val="bg1"/>
                          </a:solidFill>
                          <a:effectLst/>
                          <a:latin typeface="+mj-lt"/>
                          <a:ea typeface="+mn-ea"/>
                          <a:cs typeface="+mn-cs"/>
                        </a:rPr>
                        <a:t>1. Discuss the potential for change moratoria with Ofgem that could restrict the volume of change being made and in particular mitigate some of this risk in relation to coding impacts</a:t>
                      </a:r>
                    </a:p>
                    <a:p>
                      <a:pPr algn="l" fontAlgn="ctr"/>
                      <a:r>
                        <a:rPr lang="en-US" sz="600" b="0" i="0" u="none" strike="noStrike" kern="1200" dirty="0">
                          <a:solidFill>
                            <a:schemeClr val="bg1"/>
                          </a:solidFill>
                          <a:effectLst/>
                          <a:latin typeface="+mj-lt"/>
                          <a:ea typeface="+mn-ea"/>
                          <a:cs typeface="+mn-cs"/>
                        </a:rPr>
                        <a:t>2. Investigate the availability of and if necessary invest in tooling to support more enhanced branching and merging in terms of development to mitigate the technical impact of any non-CSSC changes.</a:t>
                      </a:r>
                    </a:p>
                    <a:p>
                      <a:pPr algn="l" fontAlgn="ctr"/>
                      <a:r>
                        <a:rPr lang="en-US" sz="600" b="0" i="0" u="none" strike="noStrike" kern="1200" dirty="0">
                          <a:solidFill>
                            <a:schemeClr val="bg1"/>
                          </a:solidFill>
                          <a:effectLst/>
                          <a:latin typeface="+mj-lt"/>
                          <a:ea typeface="+mn-ea"/>
                          <a:cs typeface="+mn-cs"/>
                        </a:rPr>
                        <a:t>3. Work with the SI to monitor for any potential impact on </a:t>
                      </a:r>
                      <a:r>
                        <a:rPr lang="en-US" sz="600" b="0" i="0" u="none" strike="noStrike" kern="1200" dirty="0" err="1">
                          <a:solidFill>
                            <a:schemeClr val="bg1"/>
                          </a:solidFill>
                          <a:effectLst/>
                          <a:latin typeface="+mj-lt"/>
                          <a:ea typeface="+mn-ea"/>
                          <a:cs typeface="+mn-cs"/>
                        </a:rPr>
                        <a:t>programme</a:t>
                      </a:r>
                      <a:r>
                        <a:rPr lang="en-US" sz="600" b="0" i="0" u="none" strike="noStrike" kern="1200" dirty="0">
                          <a:solidFill>
                            <a:schemeClr val="bg1"/>
                          </a:solidFill>
                          <a:effectLst/>
                          <a:latin typeface="+mj-lt"/>
                          <a:ea typeface="+mn-ea"/>
                          <a:cs typeface="+mn-cs"/>
                        </a:rPr>
                        <a:t> resources, including customer resources, that may result from change initiatives running in parallel with critical path Switching </a:t>
                      </a:r>
                      <a:r>
                        <a:rPr lang="en-US" sz="600" b="0" i="0" u="none" strike="noStrike" kern="1200" dirty="0" err="1">
                          <a:solidFill>
                            <a:schemeClr val="bg1"/>
                          </a:solidFill>
                          <a:effectLst/>
                          <a:latin typeface="+mj-lt"/>
                          <a:ea typeface="+mn-ea"/>
                          <a:cs typeface="+mn-cs"/>
                        </a:rPr>
                        <a:t>Programme</a:t>
                      </a:r>
                      <a:r>
                        <a:rPr lang="en-US" sz="600" b="0" i="0" u="none" strike="noStrike" kern="1200" dirty="0">
                          <a:solidFill>
                            <a:schemeClr val="bg1"/>
                          </a:solidFill>
                          <a:effectLst/>
                          <a:latin typeface="+mj-lt"/>
                          <a:ea typeface="+mn-ea"/>
                          <a:cs typeface="+mn-cs"/>
                        </a:rPr>
                        <a:t> phases.</a:t>
                      </a:r>
                    </a:p>
                  </a:txBody>
                  <a:tcPr marL="0" marR="0" marT="0" marB="0" anchor="ctr">
                    <a:solidFill>
                      <a:srgbClr val="E8EAF1"/>
                    </a:solidFill>
                  </a:tcPr>
                </a:tc>
                <a:tc>
                  <a:txBody>
                    <a:bodyPr/>
                    <a:lstStyle/>
                    <a:p>
                      <a:pPr algn="l" rtl="0" fontAlgn="ctr"/>
                      <a:r>
                        <a:rPr lang="en-GB" sz="600" b="0" i="0" u="none" strike="noStrike" dirty="0">
                          <a:solidFill>
                            <a:schemeClr val="bg1"/>
                          </a:solidFill>
                          <a:effectLst/>
                          <a:latin typeface="+mj-lt"/>
                        </a:rPr>
                        <a:t>Continues to be monitored</a:t>
                      </a:r>
                    </a:p>
                  </a:txBody>
                  <a:tcPr marL="35956" marR="35956" marT="35956" marB="35956" anchor="ctr">
                    <a:solidFill>
                      <a:srgbClr val="E8EAF1"/>
                    </a:solidFill>
                  </a:tcPr>
                </a:tc>
                <a:tc>
                  <a:txBody>
                    <a:bodyPr/>
                    <a:lstStyle/>
                    <a:p>
                      <a:pPr algn="ctr" fontAlgn="ctr"/>
                      <a:r>
                        <a:rPr lang="en-GB" sz="600" b="0" i="0" u="none" strike="noStrike" dirty="0">
                          <a:solidFill>
                            <a:schemeClr val="bg1"/>
                          </a:solidFill>
                          <a:effectLst/>
                          <a:latin typeface="+mj-lt"/>
                        </a:rPr>
                        <a:t>31/10/22</a:t>
                      </a:r>
                    </a:p>
                  </a:txBody>
                  <a:tcPr marL="0" marR="0" marT="0" marB="0" anchor="ctr">
                    <a:solidFill>
                      <a:srgbClr val="E8EAF1"/>
                    </a:solidFill>
                  </a:tcPr>
                </a:tc>
                <a:extLst>
                  <a:ext uri="{0D108BD9-81ED-4DB2-BD59-A6C34878D82A}">
                    <a16:rowId xmlns:a16="http://schemas.microsoft.com/office/drawing/2014/main" val="2827513896"/>
                  </a:ext>
                </a:extLst>
              </a:tr>
              <a:tr h="553382">
                <a:tc>
                  <a:txBody>
                    <a:bodyPr/>
                    <a:lstStyle/>
                    <a:p>
                      <a:pPr marL="0" algn="ctr" defTabSz="914378" rtl="0" eaLnBrk="1" fontAlgn="ctr" latinLnBrk="0" hangingPunct="1"/>
                      <a:r>
                        <a:rPr lang="en-GB" sz="600" b="0" i="0" u="none" strike="noStrike" kern="1200" dirty="0">
                          <a:solidFill>
                            <a:schemeClr val="bg1"/>
                          </a:solidFill>
                          <a:effectLst/>
                          <a:latin typeface="+mj-lt"/>
                          <a:ea typeface="+mn-ea"/>
                          <a:cs typeface="+mn-cs"/>
                        </a:rPr>
                        <a:t>67421</a:t>
                      </a:r>
                    </a:p>
                  </a:txBody>
                  <a:tcPr marL="6342" marR="6342" marT="6342"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a:endParaRPr lang="en-GB" sz="600" dirty="0">
                        <a:solidFill>
                          <a:schemeClr val="bg1"/>
                        </a:solidFill>
                        <a:latin typeface="+mj-lt"/>
                      </a:endParaRPr>
                    </a:p>
                  </a:txBody>
                  <a:tcPr marL="35956" marR="35956" marT="35956" marB="35956"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600" b="0" i="0" u="none" strike="noStrike" dirty="0">
                          <a:solidFill>
                            <a:schemeClr val="bg1"/>
                          </a:solidFill>
                          <a:effectLst/>
                          <a:latin typeface="+mj-lt"/>
                        </a:rPr>
                        <a:t>Transition</a:t>
                      </a:r>
                    </a:p>
                  </a:txBody>
                  <a:tcPr marL="6342" marR="6342" marT="6342" marB="0" anchor="ctr">
                    <a:solidFill>
                      <a:srgbClr val="E8EAF1"/>
                    </a:solidFill>
                  </a:tcPr>
                </a:tc>
                <a:tc>
                  <a:txBody>
                    <a:bodyPr/>
                    <a:lstStyle/>
                    <a:p>
                      <a:pPr algn="l" fontAlgn="ctr"/>
                      <a:r>
                        <a:rPr lang="en-US" sz="600" b="0" i="0" u="none" strike="noStrike" dirty="0">
                          <a:solidFill>
                            <a:schemeClr val="bg1"/>
                          </a:solidFill>
                          <a:effectLst/>
                          <a:latin typeface="+mj-lt"/>
                        </a:rPr>
                        <a:t>There is a risk that </a:t>
                      </a:r>
                      <a:r>
                        <a:rPr lang="en-US" sz="600" b="0" i="0" u="none" strike="noStrike" dirty="0" err="1">
                          <a:solidFill>
                            <a:schemeClr val="bg1"/>
                          </a:solidFill>
                          <a:effectLst/>
                          <a:latin typeface="+mj-lt"/>
                        </a:rPr>
                        <a:t>Xoserve</a:t>
                      </a:r>
                      <a:r>
                        <a:rPr lang="en-US" sz="600" b="0" i="0" u="none" strike="noStrike" dirty="0">
                          <a:solidFill>
                            <a:schemeClr val="bg1"/>
                          </a:solidFill>
                          <a:effectLst/>
                          <a:latin typeface="+mj-lt"/>
                        </a:rPr>
                        <a:t> activities are delayed during actual transition or contingency is lost because CSS do not deliver the required dependency as per the planned dates leading to </a:t>
                      </a:r>
                      <a:r>
                        <a:rPr lang="en-US" sz="600" b="0" i="0" u="none" strike="noStrike" dirty="0" err="1">
                          <a:solidFill>
                            <a:schemeClr val="bg1"/>
                          </a:solidFill>
                          <a:effectLst/>
                          <a:latin typeface="+mj-lt"/>
                        </a:rPr>
                        <a:t>xoserve</a:t>
                      </a:r>
                      <a:r>
                        <a:rPr lang="en-US" sz="600" b="0" i="0" u="none" strike="noStrike" dirty="0">
                          <a:solidFill>
                            <a:schemeClr val="bg1"/>
                          </a:solidFill>
                          <a:effectLst/>
                          <a:latin typeface="+mj-lt"/>
                        </a:rPr>
                        <a:t> activities needing to be </a:t>
                      </a:r>
                      <a:r>
                        <a:rPr lang="en-US" sz="600" b="0" i="0" u="none" strike="noStrike" dirty="0" err="1">
                          <a:solidFill>
                            <a:schemeClr val="bg1"/>
                          </a:solidFill>
                          <a:effectLst/>
                          <a:latin typeface="+mj-lt"/>
                        </a:rPr>
                        <a:t>replanned</a:t>
                      </a:r>
                      <a:r>
                        <a:rPr lang="en-US" sz="600" b="0" i="0" u="none" strike="noStrike" dirty="0">
                          <a:solidFill>
                            <a:schemeClr val="bg1"/>
                          </a:solidFill>
                          <a:effectLst/>
                          <a:latin typeface="+mj-lt"/>
                        </a:rPr>
                        <a:t> and contingency reduced or potentially all transition activities needing to be </a:t>
                      </a:r>
                      <a:r>
                        <a:rPr lang="en-US" sz="600" b="0" i="0" u="none" strike="noStrike" dirty="0" err="1">
                          <a:solidFill>
                            <a:schemeClr val="bg1"/>
                          </a:solidFill>
                          <a:effectLst/>
                          <a:latin typeface="+mj-lt"/>
                        </a:rPr>
                        <a:t>replanned</a:t>
                      </a:r>
                      <a:endParaRPr lang="en-US" sz="600" b="0" i="0" u="none" strike="noStrike" dirty="0">
                        <a:solidFill>
                          <a:schemeClr val="bg1"/>
                        </a:solidFill>
                        <a:effectLst/>
                        <a:latin typeface="+mj-lt"/>
                      </a:endParaRPr>
                    </a:p>
                  </a:txBody>
                  <a:tcPr marL="0" marR="0" marT="0" marB="0" anchor="ctr">
                    <a:solidFill>
                      <a:srgbClr val="E8EAF1"/>
                    </a:solidFill>
                  </a:tcPr>
                </a:tc>
                <a:tc>
                  <a:txBody>
                    <a:bodyPr/>
                    <a:lstStyle/>
                    <a:p>
                      <a:pPr marL="0" marR="0" lvl="0" indent="0" algn="l" defTabSz="914378" rtl="0" eaLnBrk="1" fontAlgn="ctr" latinLnBrk="0" hangingPunct="1">
                        <a:lnSpc>
                          <a:spcPct val="100000"/>
                        </a:lnSpc>
                        <a:spcBef>
                          <a:spcPts val="0"/>
                        </a:spcBef>
                        <a:spcAft>
                          <a:spcPts val="0"/>
                        </a:spcAft>
                        <a:buClrTx/>
                        <a:buSzTx/>
                        <a:buFontTx/>
                        <a:buNone/>
                        <a:tabLst/>
                        <a:defRPr/>
                      </a:pPr>
                      <a:r>
                        <a:rPr lang="en-US" sz="600" b="0" i="0" u="none" strike="noStrike" kern="1200" dirty="0">
                          <a:solidFill>
                            <a:schemeClr val="bg1"/>
                          </a:solidFill>
                          <a:effectLst/>
                          <a:latin typeface="+mj-lt"/>
                          <a:ea typeface="+mn-ea"/>
                          <a:cs typeface="+mn-cs"/>
                        </a:rPr>
                        <a:t>Raise with SI transition group</a:t>
                      </a:r>
                    </a:p>
                  </a:txBody>
                  <a:tcPr marL="0" marR="0" marT="0" marB="0" anchor="ctr">
                    <a:solidFill>
                      <a:srgbClr val="E8EAF1"/>
                    </a:solidFill>
                  </a:tcPr>
                </a:tc>
                <a:tc>
                  <a:txBody>
                    <a:bodyPr/>
                    <a:lstStyle/>
                    <a:p>
                      <a:r>
                        <a:rPr lang="en-US" sz="600" dirty="0">
                          <a:solidFill>
                            <a:schemeClr val="bg1"/>
                          </a:solidFill>
                          <a:latin typeface="+mj-lt"/>
                        </a:rPr>
                        <a:t>Continue to monitor throughout transition</a:t>
                      </a:r>
                    </a:p>
                  </a:txBody>
                  <a:tcPr marL="35956" marR="35956" marT="35956" marB="35956" anchor="ctr">
                    <a:solidFill>
                      <a:srgbClr val="E8EAF1"/>
                    </a:solidFill>
                  </a:tcPr>
                </a:tc>
                <a:tc>
                  <a:txBody>
                    <a:bodyPr/>
                    <a:lstStyle/>
                    <a:p>
                      <a:pPr algn="ctr" fontAlgn="ctr"/>
                      <a:r>
                        <a:rPr lang="en-GB" sz="600" b="0" i="0" u="none" strike="noStrike" dirty="0">
                          <a:solidFill>
                            <a:schemeClr val="bg1"/>
                          </a:solidFill>
                          <a:effectLst/>
                          <a:latin typeface="+mj-lt"/>
                        </a:rPr>
                        <a:t>18/07/22</a:t>
                      </a:r>
                    </a:p>
                  </a:txBody>
                  <a:tcPr marL="0" marR="0" marT="0" marB="0" anchor="ctr">
                    <a:solidFill>
                      <a:srgbClr val="E8EAF1"/>
                    </a:solidFill>
                  </a:tcPr>
                </a:tc>
                <a:extLst>
                  <a:ext uri="{0D108BD9-81ED-4DB2-BD59-A6C34878D82A}">
                    <a16:rowId xmlns:a16="http://schemas.microsoft.com/office/drawing/2014/main" val="4142019542"/>
                  </a:ext>
                </a:extLst>
              </a:tr>
              <a:tr h="553382">
                <a:tc>
                  <a:txBody>
                    <a:bodyPr/>
                    <a:lstStyle/>
                    <a:p>
                      <a:pPr algn="ctr" fontAlgn="ctr"/>
                      <a:r>
                        <a:rPr lang="en-GB" sz="600" b="0" i="0" u="none" strike="noStrike" kern="1200" dirty="0">
                          <a:solidFill>
                            <a:schemeClr val="bg1"/>
                          </a:solidFill>
                          <a:effectLst/>
                          <a:latin typeface="+mj-lt"/>
                          <a:ea typeface="+mn-ea"/>
                          <a:cs typeface="+mn-cs"/>
                        </a:rPr>
                        <a:t>64513</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fontAlgn="b"/>
                      <a:endParaRPr lang="en-GB" sz="600" b="0" i="0" u="none" strike="noStrike" kern="1200" dirty="0">
                        <a:solidFill>
                          <a:schemeClr val="bg1"/>
                        </a:solidFill>
                        <a:effectLst/>
                        <a:latin typeface="+mj-lt"/>
                        <a:ea typeface="+mn-ea"/>
                        <a:cs typeface="+mn-cs"/>
                      </a:endParaRPr>
                    </a:p>
                  </a:txBody>
                  <a:tcPr marL="6342" marR="6342" marT="6342" marB="0" anchor="ctr">
                    <a:solidFill>
                      <a:schemeClr val="accent3"/>
                    </a:solidFill>
                  </a:tcPr>
                </a:tc>
                <a:tc>
                  <a:txBody>
                    <a:bodyPr/>
                    <a:lstStyle/>
                    <a:p>
                      <a:pPr algn="ctr" fontAlgn="b"/>
                      <a:r>
                        <a:rPr lang="en-GB" sz="600" b="0" i="0" u="none" strike="noStrike" kern="1200" dirty="0">
                          <a:solidFill>
                            <a:schemeClr val="bg1"/>
                          </a:solidFill>
                          <a:effectLst/>
                          <a:latin typeface="+mj-lt"/>
                          <a:ea typeface="+mn-ea"/>
                          <a:cs typeface="+mn-cs"/>
                        </a:rPr>
                        <a:t>Data</a:t>
                      </a:r>
                    </a:p>
                  </a:txBody>
                  <a:tcPr marL="6342" marR="6342" marT="6342" marB="0" anchor="ctr">
                    <a:solidFill>
                      <a:srgbClr val="E8EAF1"/>
                    </a:solidFill>
                  </a:tcPr>
                </a:tc>
                <a:tc>
                  <a:txBody>
                    <a:bodyPr/>
                    <a:lstStyle/>
                    <a:p>
                      <a:pPr algn="l" fontAlgn="ctr"/>
                      <a:r>
                        <a:rPr lang="en-US" sz="600" b="0" i="0" u="none" strike="noStrike" dirty="0">
                          <a:solidFill>
                            <a:schemeClr val="bg1"/>
                          </a:solidFill>
                          <a:effectLst/>
                          <a:latin typeface="+mj-lt"/>
                          <a:ea typeface="+mn-ea"/>
                          <a:cs typeface="+mn-cs"/>
                        </a:rPr>
                        <a:t>There is a risk that data cleansing requirements may not be met because </a:t>
                      </a:r>
                      <a:r>
                        <a:rPr lang="en-US" sz="600" b="0" i="0" u="none" strike="noStrike" dirty="0" err="1">
                          <a:solidFill>
                            <a:schemeClr val="bg1"/>
                          </a:solidFill>
                          <a:effectLst/>
                          <a:latin typeface="+mj-lt"/>
                          <a:ea typeface="+mn-ea"/>
                          <a:cs typeface="+mn-cs"/>
                        </a:rPr>
                        <a:t>Xoserve</a:t>
                      </a:r>
                      <a:r>
                        <a:rPr lang="en-US" sz="600" b="0" i="0" u="none" strike="noStrike" dirty="0">
                          <a:solidFill>
                            <a:schemeClr val="bg1"/>
                          </a:solidFill>
                          <a:effectLst/>
                          <a:latin typeface="+mj-lt"/>
                          <a:ea typeface="+mn-ea"/>
                          <a:cs typeface="+mn-cs"/>
                        </a:rPr>
                        <a:t> are not responsible for the data in UK Link, and can't compel shippers / GTs / </a:t>
                      </a:r>
                      <a:r>
                        <a:rPr lang="en-US" sz="600" b="0" i="0" u="none" strike="noStrike" dirty="0" err="1">
                          <a:solidFill>
                            <a:schemeClr val="bg1"/>
                          </a:solidFill>
                          <a:effectLst/>
                          <a:latin typeface="+mj-lt"/>
                          <a:ea typeface="+mn-ea"/>
                          <a:cs typeface="+mn-cs"/>
                        </a:rPr>
                        <a:t>iGTs</a:t>
                      </a:r>
                      <a:r>
                        <a:rPr lang="en-US" sz="600" b="0" i="0" u="none" strike="noStrike" dirty="0">
                          <a:solidFill>
                            <a:schemeClr val="bg1"/>
                          </a:solidFill>
                          <a:effectLst/>
                          <a:latin typeface="+mj-lt"/>
                          <a:ea typeface="+mn-ea"/>
                          <a:cs typeface="+mn-cs"/>
                        </a:rPr>
                        <a:t> to correct their data leading to incorrect data at the point of go live.</a:t>
                      </a:r>
                      <a:endParaRPr lang="en-US" sz="600" b="0" i="0" u="none" strike="noStrike" dirty="0">
                        <a:solidFill>
                          <a:schemeClr val="bg1"/>
                        </a:solidFill>
                        <a:effectLst/>
                        <a:latin typeface="+mj-lt"/>
                      </a:endParaRPr>
                    </a:p>
                  </a:txBody>
                  <a:tcPr marL="0" marR="0" marT="0" marB="0" anchor="ctr">
                    <a:solidFill>
                      <a:srgbClr val="E8EAF1"/>
                    </a:solidFill>
                  </a:tcPr>
                </a:tc>
                <a:tc>
                  <a:txBody>
                    <a:bodyPr/>
                    <a:lstStyle/>
                    <a:p>
                      <a:pPr algn="l" fontAlgn="ctr"/>
                      <a:r>
                        <a:rPr lang="en-US" sz="600" b="0" i="0" u="none" strike="noStrike" kern="1200" dirty="0">
                          <a:solidFill>
                            <a:schemeClr val="bg1"/>
                          </a:solidFill>
                          <a:effectLst/>
                          <a:latin typeface="+mj-lt"/>
                          <a:ea typeface="+mn-ea"/>
                          <a:cs typeface="+mn-cs"/>
                        </a:rPr>
                        <a:t>Communicate requirements through DSG and track progress</a:t>
                      </a:r>
                    </a:p>
                  </a:txBody>
                  <a:tcPr marL="0" marR="0" marT="0" marB="0" anchor="ctr">
                    <a:solidFill>
                      <a:srgbClr val="E8EAF1"/>
                    </a:solidFill>
                  </a:tcPr>
                </a:tc>
                <a:tc>
                  <a:txBody>
                    <a:bodyPr/>
                    <a:lstStyle/>
                    <a:p>
                      <a:pPr algn="l" rtl="0" fontAlgn="ctr"/>
                      <a:r>
                        <a:rPr lang="en-US" sz="600" b="0" i="0" u="none" strike="noStrike" dirty="0">
                          <a:solidFill>
                            <a:schemeClr val="bg1"/>
                          </a:solidFill>
                          <a:effectLst/>
                          <a:latin typeface="+mj-lt"/>
                          <a:ea typeface="+mn-ea"/>
                          <a:cs typeface="+mn-cs"/>
                        </a:rPr>
                        <a:t>Probability has reduced however there is no monitoring of the cleansing so risk remains open but minimal.</a:t>
                      </a:r>
                      <a:endParaRPr lang="en-GB" sz="600" b="0" i="0" u="none" strike="noStrike" dirty="0">
                        <a:solidFill>
                          <a:schemeClr val="bg1"/>
                        </a:solidFill>
                        <a:effectLst/>
                        <a:latin typeface="+mj-lt"/>
                      </a:endParaRPr>
                    </a:p>
                  </a:txBody>
                  <a:tcPr marL="35956" marR="35956" marT="35956" marB="35956" anchor="ctr">
                    <a:solidFill>
                      <a:srgbClr val="E8EAF1"/>
                    </a:solidFill>
                  </a:tcPr>
                </a:tc>
                <a:tc>
                  <a:txBody>
                    <a:bodyPr/>
                    <a:lstStyle/>
                    <a:p>
                      <a:pPr algn="ctr" fontAlgn="ctr"/>
                      <a:r>
                        <a:rPr lang="en-GB" sz="600" b="0" i="0" u="none" strike="noStrike" dirty="0">
                          <a:solidFill>
                            <a:schemeClr val="bg1"/>
                          </a:solidFill>
                          <a:effectLst/>
                          <a:latin typeface="+mj-lt"/>
                        </a:rPr>
                        <a:t>18/07/22</a:t>
                      </a:r>
                    </a:p>
                  </a:txBody>
                  <a:tcPr marL="0" marR="0" marT="0" marB="0" anchor="ctr">
                    <a:solidFill>
                      <a:srgbClr val="E8EAF1"/>
                    </a:solidFill>
                  </a:tcPr>
                </a:tc>
                <a:extLst>
                  <a:ext uri="{0D108BD9-81ED-4DB2-BD59-A6C34878D82A}">
                    <a16:rowId xmlns:a16="http://schemas.microsoft.com/office/drawing/2014/main" val="239540316"/>
                  </a:ext>
                </a:extLst>
              </a:tr>
              <a:tr h="647043">
                <a:tc>
                  <a:txBody>
                    <a:bodyPr/>
                    <a:lstStyle/>
                    <a:p>
                      <a:pPr marL="0" algn="ctr" fontAlgn="b"/>
                      <a:r>
                        <a:rPr lang="en-GB" sz="600" b="0" i="0" u="none" strike="noStrike" kern="1200" dirty="0">
                          <a:solidFill>
                            <a:schemeClr val="bg1"/>
                          </a:solidFill>
                          <a:effectLst/>
                          <a:latin typeface="+mj-lt"/>
                          <a:ea typeface="+mn-ea"/>
                          <a:cs typeface="+mn-cs"/>
                        </a:rPr>
                        <a:t>67839</a:t>
                      </a:r>
                    </a:p>
                  </a:txBody>
                  <a:tcPr marL="6342" marR="6342" marT="6342" marB="0" anchor="ctr">
                    <a:lnL w="6350" cap="flat" cmpd="sng" algn="ctr">
                      <a:solidFill>
                        <a:schemeClr val="accent1"/>
                      </a:solidFill>
                      <a:prstDash val="solid"/>
                      <a:round/>
                      <a:headEnd type="none" w="med" len="med"/>
                      <a:tailEnd type="none" w="med" len="med"/>
                    </a:lnL>
                    <a:solidFill>
                      <a:srgbClr val="E8EAF1"/>
                    </a:solidFill>
                  </a:tcPr>
                </a:tc>
                <a:tc>
                  <a:txBody>
                    <a:bodyPr/>
                    <a:lstStyle/>
                    <a:p>
                      <a:pPr marL="0" algn="l" fontAlgn="b"/>
                      <a:endParaRPr lang="en-GB" sz="600" b="0" i="0" u="none" strike="noStrike" dirty="0">
                        <a:solidFill>
                          <a:schemeClr val="bg1"/>
                        </a:solidFill>
                        <a:effectLst/>
                        <a:latin typeface="+mj-lt"/>
                        <a:ea typeface="+mn-ea"/>
                        <a:cs typeface="+mn-cs"/>
                      </a:endParaRPr>
                    </a:p>
                  </a:txBody>
                  <a:tcPr marL="35956" marR="35956" marT="35956" marB="35956" anchor="ctr">
                    <a:solidFill>
                      <a:schemeClr val="accent4"/>
                    </a:solidFill>
                  </a:tcPr>
                </a:tc>
                <a:tc>
                  <a:txBody>
                    <a:bodyPr/>
                    <a:lstStyle/>
                    <a:p>
                      <a:pPr marL="0" algn="l" fontAlgn="b"/>
                      <a:r>
                        <a:rPr lang="en-GB" sz="600" b="0" i="0" u="none" strike="noStrike" dirty="0">
                          <a:solidFill>
                            <a:schemeClr val="bg1"/>
                          </a:solidFill>
                          <a:effectLst/>
                          <a:latin typeface="+mj-lt"/>
                          <a:ea typeface="+mn-ea"/>
                          <a:cs typeface="+mn-cs"/>
                        </a:rPr>
                        <a:t>Business Change</a:t>
                      </a:r>
                    </a:p>
                  </a:txBody>
                  <a:tcPr marL="6342" marR="6342" marT="6342" marB="0" anchor="ctr">
                    <a:solidFill>
                      <a:srgbClr val="E8EAF1"/>
                    </a:solidFill>
                  </a:tcPr>
                </a:tc>
                <a:tc>
                  <a:txBody>
                    <a:bodyPr/>
                    <a:lstStyle/>
                    <a:p>
                      <a:pPr algn="l" fontAlgn="b"/>
                      <a:r>
                        <a:rPr lang="en-US" sz="600" b="0" i="0" u="none" strike="noStrike" dirty="0">
                          <a:solidFill>
                            <a:schemeClr val="bg1"/>
                          </a:solidFill>
                          <a:effectLst/>
                          <a:latin typeface="+mj-lt"/>
                          <a:ea typeface="+mn-ea"/>
                          <a:cs typeface="+mn-cs"/>
                        </a:rPr>
                        <a:t>There is a risk that not all customers will have migrated to new APIs that have changed as part of the </a:t>
                      </a:r>
                      <a:r>
                        <a:rPr lang="en-US" sz="600" b="0" i="0" u="none" strike="noStrike" dirty="0" err="1">
                          <a:solidFill>
                            <a:schemeClr val="bg1"/>
                          </a:solidFill>
                          <a:effectLst/>
                          <a:latin typeface="+mj-lt"/>
                          <a:ea typeface="+mn-ea"/>
                          <a:cs typeface="+mn-cs"/>
                        </a:rPr>
                        <a:t>programme</a:t>
                      </a:r>
                      <a:r>
                        <a:rPr lang="en-US" sz="600" b="0" i="0" u="none" strike="noStrike" dirty="0">
                          <a:solidFill>
                            <a:schemeClr val="bg1"/>
                          </a:solidFill>
                          <a:effectLst/>
                          <a:latin typeface="+mj-lt"/>
                          <a:ea typeface="+mn-ea"/>
                          <a:cs typeface="+mn-cs"/>
                        </a:rPr>
                        <a:t> ahead of go live because of a lack of understanding of the need to do this and the consequences of not doing this leading to a loss of relevant switching service API activities that the user has access to today.</a:t>
                      </a:r>
                    </a:p>
                  </a:txBody>
                  <a:tcPr marL="6342" marR="6342" marT="6342" marB="0" anchor="b">
                    <a:solidFill>
                      <a:srgbClr val="E8EAF1"/>
                    </a:solidFill>
                  </a:tcPr>
                </a:tc>
                <a:tc>
                  <a:txBody>
                    <a:bodyPr/>
                    <a:lstStyle/>
                    <a:p>
                      <a:pPr algn="l" fontAlgn="ctr"/>
                      <a:r>
                        <a:rPr lang="en-US" sz="600" b="0" i="0" u="none" strike="noStrike" dirty="0">
                          <a:solidFill>
                            <a:schemeClr val="bg1"/>
                          </a:solidFill>
                          <a:effectLst/>
                          <a:latin typeface="+mj-lt"/>
                        </a:rPr>
                        <a:t>1. Send information pack to affected parties with key dates</a:t>
                      </a:r>
                    </a:p>
                    <a:p>
                      <a:pPr algn="l" fontAlgn="ctr"/>
                      <a:r>
                        <a:rPr lang="en-US" sz="600" b="0" i="0" u="none" strike="noStrike" dirty="0">
                          <a:solidFill>
                            <a:schemeClr val="bg1"/>
                          </a:solidFill>
                          <a:effectLst/>
                          <a:latin typeface="+mj-lt"/>
                        </a:rPr>
                        <a:t>2. CAM outreach to users</a:t>
                      </a:r>
                    </a:p>
                    <a:p>
                      <a:pPr algn="l" fontAlgn="ctr"/>
                      <a:r>
                        <a:rPr lang="en-US" sz="600" b="0" i="0" u="none" strike="noStrike" dirty="0">
                          <a:solidFill>
                            <a:schemeClr val="bg1"/>
                          </a:solidFill>
                          <a:effectLst/>
                          <a:latin typeface="+mj-lt"/>
                        </a:rPr>
                        <a:t>3. Simplify forms that users need to complete to sign up</a:t>
                      </a:r>
                    </a:p>
                    <a:p>
                      <a:pPr algn="l" fontAlgn="ctr"/>
                      <a:r>
                        <a:rPr lang="en-US" sz="600" b="0" i="0" u="none" strike="noStrike" dirty="0">
                          <a:solidFill>
                            <a:schemeClr val="bg1"/>
                          </a:solidFill>
                          <a:effectLst/>
                          <a:latin typeface="+mj-lt"/>
                        </a:rPr>
                        <a:t>4. Send comms to customers via </a:t>
                      </a:r>
                      <a:r>
                        <a:rPr lang="en-US" sz="600" b="0" i="0" u="none" strike="noStrike" dirty="0" err="1">
                          <a:solidFill>
                            <a:schemeClr val="bg1"/>
                          </a:solidFill>
                          <a:effectLst/>
                          <a:latin typeface="+mj-lt"/>
                        </a:rPr>
                        <a:t>RECco</a:t>
                      </a:r>
                      <a:r>
                        <a:rPr lang="en-US" sz="600" b="0" i="0" u="none" strike="noStrike" dirty="0">
                          <a:solidFill>
                            <a:schemeClr val="bg1"/>
                          </a:solidFill>
                          <a:effectLst/>
                          <a:latin typeface="+mj-lt"/>
                        </a:rPr>
                        <a:t>.</a:t>
                      </a:r>
                    </a:p>
                  </a:txBody>
                  <a:tcPr marL="0" marR="0" marT="0" marB="0" anchor="ctr">
                    <a:solidFill>
                      <a:srgbClr val="E8EAF1"/>
                    </a:solidFill>
                  </a:tcPr>
                </a:tc>
                <a:tc>
                  <a:txBody>
                    <a:bodyPr/>
                    <a:lstStyle/>
                    <a:p>
                      <a:r>
                        <a:rPr lang="en-US" sz="600" dirty="0">
                          <a:solidFill>
                            <a:schemeClr val="bg1"/>
                          </a:solidFill>
                          <a:latin typeface="+mj-lt"/>
                        </a:rPr>
                        <a:t>34/40 responses received. Still chasing the remaining customers. The risk remains that some customer will lose access to GES, however the impact is mitigated by the audit trail we have of attempts to contact them.</a:t>
                      </a:r>
                      <a:endParaRPr lang="en-GB" sz="600" dirty="0">
                        <a:solidFill>
                          <a:schemeClr val="bg1"/>
                        </a:solidFill>
                        <a:latin typeface="+mj-lt"/>
                      </a:endParaRPr>
                    </a:p>
                  </a:txBody>
                  <a:tcPr marL="35956" marR="35956" marT="35956" marB="35956" anchor="ctr">
                    <a:solidFill>
                      <a:srgbClr val="E8EAF1"/>
                    </a:solidFill>
                  </a:tcPr>
                </a:tc>
                <a:tc>
                  <a:txBody>
                    <a:bodyPr/>
                    <a:lstStyle/>
                    <a:p>
                      <a:pPr algn="ctr" fontAlgn="ctr"/>
                      <a:r>
                        <a:rPr lang="en-GB" sz="600" b="0" i="0" u="none" strike="noStrike" dirty="0">
                          <a:solidFill>
                            <a:schemeClr val="bg1"/>
                          </a:solidFill>
                          <a:effectLst/>
                          <a:latin typeface="+mj-lt"/>
                        </a:rPr>
                        <a:t>18/07/22</a:t>
                      </a:r>
                    </a:p>
                  </a:txBody>
                  <a:tcPr marL="0" marR="0" marT="0" marB="0" anchor="ctr">
                    <a:solidFill>
                      <a:srgbClr val="E8EAF1"/>
                    </a:solidFill>
                  </a:tcPr>
                </a:tc>
                <a:extLst>
                  <a:ext uri="{0D108BD9-81ED-4DB2-BD59-A6C34878D82A}">
                    <a16:rowId xmlns:a16="http://schemas.microsoft.com/office/drawing/2014/main" val="3129474563"/>
                  </a:ext>
                </a:extLst>
              </a:tr>
              <a:tr h="653956">
                <a:tc>
                  <a:txBody>
                    <a:bodyPr/>
                    <a:lstStyle/>
                    <a:p>
                      <a:pPr marL="0" algn="ctr" fontAlgn="b"/>
                      <a:r>
                        <a:rPr lang="en-GB" sz="600" b="0" i="0" u="none" strike="noStrike" kern="1200" dirty="0">
                          <a:solidFill>
                            <a:schemeClr val="bg1"/>
                          </a:solidFill>
                          <a:effectLst/>
                          <a:latin typeface="+mj-lt"/>
                          <a:ea typeface="+mn-ea"/>
                          <a:cs typeface="+mn-cs"/>
                        </a:rPr>
                        <a:t>67959</a:t>
                      </a:r>
                    </a:p>
                  </a:txBody>
                  <a:tcPr marL="6342" marR="6342" marT="6342" marB="0" anchor="ctr">
                    <a:lnL w="6350" cap="flat" cmpd="sng" algn="ctr">
                      <a:solidFill>
                        <a:schemeClr val="accent1"/>
                      </a:solidFill>
                      <a:prstDash val="solid"/>
                      <a:round/>
                      <a:headEnd type="none" w="med" len="med"/>
                      <a:tailEnd type="none" w="med" len="med"/>
                    </a:lnL>
                    <a:solidFill>
                      <a:srgbClr val="E8EAF1"/>
                    </a:solidFill>
                  </a:tcPr>
                </a:tc>
                <a:tc>
                  <a:txBody>
                    <a:bodyPr/>
                    <a:lstStyle/>
                    <a:p>
                      <a:pPr marL="0" algn="l" fontAlgn="b"/>
                      <a:endParaRPr lang="en-GB" sz="600" b="0" i="0" u="none" strike="noStrike" dirty="0">
                        <a:solidFill>
                          <a:schemeClr val="bg1"/>
                        </a:solidFill>
                        <a:effectLst/>
                        <a:latin typeface="+mj-lt"/>
                        <a:ea typeface="+mn-ea"/>
                        <a:cs typeface="+mn-cs"/>
                      </a:endParaRPr>
                    </a:p>
                  </a:txBody>
                  <a:tcPr marL="35956" marR="35956" marT="35956" marB="35956" anchor="ctr">
                    <a:solidFill>
                      <a:srgbClr val="FF0000"/>
                    </a:solidFill>
                  </a:tcPr>
                </a:tc>
                <a:tc>
                  <a:txBody>
                    <a:bodyPr/>
                    <a:lstStyle/>
                    <a:p>
                      <a:pPr marL="0" algn="l" fontAlgn="b"/>
                      <a:r>
                        <a:rPr lang="en-GB" sz="600" b="0" i="0" u="none" strike="noStrike" dirty="0">
                          <a:solidFill>
                            <a:schemeClr val="bg1"/>
                          </a:solidFill>
                          <a:effectLst/>
                          <a:latin typeface="+mj-lt"/>
                          <a:ea typeface="+mn-ea"/>
                          <a:cs typeface="+mn-cs"/>
                        </a:rPr>
                        <a:t>Programme</a:t>
                      </a:r>
                    </a:p>
                  </a:txBody>
                  <a:tcPr marL="6342" marR="6342" marT="6342" marB="0" anchor="ctr">
                    <a:solidFill>
                      <a:srgbClr val="E8EAF1"/>
                    </a:solidFill>
                  </a:tcPr>
                </a:tc>
                <a:tc>
                  <a:txBody>
                    <a:bodyPr/>
                    <a:lstStyle/>
                    <a:p>
                      <a:pPr algn="l" fontAlgn="b"/>
                      <a:r>
                        <a:rPr lang="en-US" sz="600" b="0" i="0" u="none" strike="noStrike" dirty="0">
                          <a:solidFill>
                            <a:schemeClr val="bg1"/>
                          </a:solidFill>
                          <a:effectLst/>
                          <a:latin typeface="+mj-lt"/>
                          <a:ea typeface="+mn-ea"/>
                          <a:cs typeface="+mn-cs"/>
                        </a:rPr>
                        <a:t>There is a risk that the GES contract between </a:t>
                      </a:r>
                      <a:r>
                        <a:rPr lang="en-US" sz="600" b="0" i="0" u="none" strike="noStrike" dirty="0" err="1">
                          <a:solidFill>
                            <a:schemeClr val="bg1"/>
                          </a:solidFill>
                          <a:effectLst/>
                          <a:latin typeface="+mj-lt"/>
                          <a:ea typeface="+mn-ea"/>
                          <a:cs typeface="+mn-cs"/>
                        </a:rPr>
                        <a:t>RECCo</a:t>
                      </a:r>
                      <a:r>
                        <a:rPr lang="en-US" sz="600" b="0" i="0" u="none" strike="noStrike" dirty="0">
                          <a:solidFill>
                            <a:schemeClr val="bg1"/>
                          </a:solidFill>
                          <a:effectLst/>
                          <a:latin typeface="+mj-lt"/>
                          <a:ea typeface="+mn-ea"/>
                          <a:cs typeface="+mn-cs"/>
                        </a:rPr>
                        <a:t> and </a:t>
                      </a:r>
                      <a:r>
                        <a:rPr lang="en-US" sz="600" b="0" i="0" u="none" strike="noStrike" dirty="0" err="1">
                          <a:solidFill>
                            <a:schemeClr val="bg1"/>
                          </a:solidFill>
                          <a:effectLst/>
                          <a:latin typeface="+mj-lt"/>
                          <a:ea typeface="+mn-ea"/>
                          <a:cs typeface="+mn-cs"/>
                        </a:rPr>
                        <a:t>Xoserve</a:t>
                      </a:r>
                      <a:r>
                        <a:rPr lang="en-US" sz="600" b="0" i="0" u="none" strike="noStrike" dirty="0">
                          <a:solidFill>
                            <a:schemeClr val="bg1"/>
                          </a:solidFill>
                          <a:effectLst/>
                          <a:latin typeface="+mj-lt"/>
                          <a:ea typeface="+mn-ea"/>
                          <a:cs typeface="+mn-cs"/>
                        </a:rPr>
                        <a:t> cannot be agreed because of the draft MSC terms provided by </a:t>
                      </a:r>
                      <a:r>
                        <a:rPr lang="en-US" sz="600" b="0" i="0" u="none" strike="noStrike" dirty="0" err="1">
                          <a:solidFill>
                            <a:schemeClr val="bg1"/>
                          </a:solidFill>
                          <a:effectLst/>
                          <a:latin typeface="+mj-lt"/>
                          <a:ea typeface="+mn-ea"/>
                          <a:cs typeface="+mn-cs"/>
                        </a:rPr>
                        <a:t>RECCo</a:t>
                      </a:r>
                      <a:r>
                        <a:rPr lang="en-US" sz="600" b="0" i="0" u="none" strike="noStrike" dirty="0">
                          <a:solidFill>
                            <a:schemeClr val="bg1"/>
                          </a:solidFill>
                          <a:effectLst/>
                          <a:latin typeface="+mj-lt"/>
                          <a:ea typeface="+mn-ea"/>
                          <a:cs typeface="+mn-cs"/>
                        </a:rPr>
                        <a:t> misaligning with the terms of the DSC that binds </a:t>
                      </a:r>
                      <a:r>
                        <a:rPr lang="en-US" sz="600" b="0" i="0" u="none" strike="noStrike" dirty="0" err="1">
                          <a:solidFill>
                            <a:schemeClr val="bg1"/>
                          </a:solidFill>
                          <a:effectLst/>
                          <a:latin typeface="+mj-lt"/>
                          <a:ea typeface="+mn-ea"/>
                          <a:cs typeface="+mn-cs"/>
                        </a:rPr>
                        <a:t>Xoserve</a:t>
                      </a:r>
                      <a:r>
                        <a:rPr lang="en-US" sz="600" b="0" i="0" u="none" strike="noStrike" dirty="0">
                          <a:solidFill>
                            <a:schemeClr val="bg1"/>
                          </a:solidFill>
                          <a:effectLst/>
                          <a:latin typeface="+mj-lt"/>
                          <a:ea typeface="+mn-ea"/>
                          <a:cs typeface="+mn-cs"/>
                        </a:rPr>
                        <a:t>,  leading to services being provided without a contract and at risk, or in the non- provision of the Gas Enquiry Service unless funded directly by DSC Customers.</a:t>
                      </a:r>
                    </a:p>
                  </a:txBody>
                  <a:tcPr marL="6342" marR="6342" marT="6342" marB="0" anchor="b">
                    <a:solidFill>
                      <a:srgbClr val="E8EAF1"/>
                    </a:solidFill>
                  </a:tcPr>
                </a:tc>
                <a:tc>
                  <a:txBody>
                    <a:bodyPr/>
                    <a:lstStyle/>
                    <a:p>
                      <a:pPr algn="l" fontAlgn="ctr"/>
                      <a:r>
                        <a:rPr lang="en-US" sz="600" b="0" i="0" u="none" strike="noStrike" dirty="0" err="1">
                          <a:solidFill>
                            <a:schemeClr val="bg1"/>
                          </a:solidFill>
                          <a:effectLst/>
                          <a:latin typeface="+mj-lt"/>
                        </a:rPr>
                        <a:t>Xoserve</a:t>
                      </a:r>
                      <a:r>
                        <a:rPr lang="en-US" sz="600" b="0" i="0" u="none" strike="noStrike" dirty="0">
                          <a:solidFill>
                            <a:schemeClr val="bg1"/>
                          </a:solidFill>
                          <a:effectLst/>
                          <a:latin typeface="+mj-lt"/>
                        </a:rPr>
                        <a:t> proposed draft terms based on previously agreed industry terms (DSC)</a:t>
                      </a:r>
                    </a:p>
                    <a:p>
                      <a:pPr algn="l" fontAlgn="ctr"/>
                      <a:r>
                        <a:rPr lang="en-US" sz="600" b="0" i="0" u="none" strike="noStrike" dirty="0">
                          <a:solidFill>
                            <a:schemeClr val="bg1"/>
                          </a:solidFill>
                          <a:effectLst/>
                          <a:latin typeface="+mj-lt"/>
                        </a:rPr>
                        <a:t>Continued discussions between both parties</a:t>
                      </a:r>
                    </a:p>
                    <a:p>
                      <a:pPr algn="l" fontAlgn="ctr"/>
                      <a:r>
                        <a:rPr lang="en-US" sz="600" b="0" i="0" u="none" strike="noStrike" dirty="0">
                          <a:solidFill>
                            <a:schemeClr val="bg1"/>
                          </a:solidFill>
                          <a:effectLst/>
                          <a:latin typeface="+mj-lt"/>
                        </a:rPr>
                        <a:t>Escalation to </a:t>
                      </a:r>
                      <a:r>
                        <a:rPr lang="en-US" sz="600" b="0" i="0" u="none" strike="noStrike" dirty="0" err="1">
                          <a:solidFill>
                            <a:schemeClr val="bg1"/>
                          </a:solidFill>
                          <a:effectLst/>
                          <a:latin typeface="+mj-lt"/>
                        </a:rPr>
                        <a:t>Xoserve</a:t>
                      </a:r>
                      <a:r>
                        <a:rPr lang="en-US" sz="600" b="0" i="0" u="none" strike="noStrike" dirty="0">
                          <a:solidFill>
                            <a:schemeClr val="bg1"/>
                          </a:solidFill>
                          <a:effectLst/>
                          <a:latin typeface="+mj-lt"/>
                        </a:rPr>
                        <a:t> and </a:t>
                      </a:r>
                      <a:r>
                        <a:rPr lang="en-US" sz="600" b="0" i="0" u="none" strike="noStrike" dirty="0" err="1">
                          <a:solidFill>
                            <a:schemeClr val="bg1"/>
                          </a:solidFill>
                          <a:effectLst/>
                          <a:latin typeface="+mj-lt"/>
                        </a:rPr>
                        <a:t>RECCo</a:t>
                      </a:r>
                      <a:r>
                        <a:rPr lang="en-US" sz="600" b="0" i="0" u="none" strike="noStrike" dirty="0">
                          <a:solidFill>
                            <a:schemeClr val="bg1"/>
                          </a:solidFill>
                          <a:effectLst/>
                          <a:latin typeface="+mj-lt"/>
                        </a:rPr>
                        <a:t> CEOs</a:t>
                      </a:r>
                    </a:p>
                    <a:p>
                      <a:pPr algn="l" fontAlgn="ctr"/>
                      <a:r>
                        <a:rPr lang="en-US" sz="600" b="0" i="0" u="none" strike="noStrike" dirty="0">
                          <a:solidFill>
                            <a:schemeClr val="bg1"/>
                          </a:solidFill>
                          <a:effectLst/>
                          <a:latin typeface="+mj-lt"/>
                        </a:rPr>
                        <a:t>Discuss further with </a:t>
                      </a:r>
                      <a:r>
                        <a:rPr lang="en-US" sz="600" b="0" i="0" u="none" strike="noStrike" dirty="0" err="1">
                          <a:solidFill>
                            <a:schemeClr val="bg1"/>
                          </a:solidFill>
                          <a:effectLst/>
                          <a:latin typeface="+mj-lt"/>
                        </a:rPr>
                        <a:t>CoMC</a:t>
                      </a:r>
                      <a:endParaRPr lang="en-US" sz="600" b="0" i="0" u="none" strike="noStrike" dirty="0">
                        <a:solidFill>
                          <a:schemeClr val="bg1"/>
                        </a:solidFill>
                        <a:effectLst/>
                        <a:latin typeface="+mj-lt"/>
                      </a:endParaRPr>
                    </a:p>
                  </a:txBody>
                  <a:tcPr marL="0" marR="0" marT="0" marB="0" anchor="ctr">
                    <a:solidFill>
                      <a:srgbClr val="E8EAF1"/>
                    </a:solidFill>
                  </a:tcPr>
                </a:tc>
                <a:tc>
                  <a:txBody>
                    <a:bodyPr/>
                    <a:lstStyle/>
                    <a:p>
                      <a:r>
                        <a:rPr lang="en-US" sz="600" dirty="0">
                          <a:solidFill>
                            <a:schemeClr val="bg1"/>
                          </a:solidFill>
                          <a:latin typeface="+mj-lt"/>
                        </a:rPr>
                        <a:t>Contract negotiations between </a:t>
                      </a:r>
                      <a:r>
                        <a:rPr lang="en-US" sz="600" dirty="0" err="1">
                          <a:solidFill>
                            <a:schemeClr val="bg1"/>
                          </a:solidFill>
                          <a:latin typeface="+mj-lt"/>
                        </a:rPr>
                        <a:t>Xoserve</a:t>
                      </a:r>
                      <a:r>
                        <a:rPr lang="en-US" sz="600" dirty="0">
                          <a:solidFill>
                            <a:schemeClr val="bg1"/>
                          </a:solidFill>
                          <a:latin typeface="+mj-lt"/>
                        </a:rPr>
                        <a:t> and </a:t>
                      </a:r>
                      <a:r>
                        <a:rPr lang="en-US" sz="600" dirty="0" err="1">
                          <a:solidFill>
                            <a:schemeClr val="bg1"/>
                          </a:solidFill>
                          <a:latin typeface="+mj-lt"/>
                        </a:rPr>
                        <a:t>RECCo</a:t>
                      </a:r>
                      <a:r>
                        <a:rPr lang="en-US" sz="600" dirty="0">
                          <a:solidFill>
                            <a:schemeClr val="bg1"/>
                          </a:solidFill>
                          <a:latin typeface="+mj-lt"/>
                        </a:rPr>
                        <a:t> are progressing, and are nearing completion.</a:t>
                      </a:r>
                      <a:endParaRPr lang="en-GB" sz="600" dirty="0">
                        <a:solidFill>
                          <a:schemeClr val="bg1"/>
                        </a:solidFill>
                        <a:latin typeface="+mj-lt"/>
                      </a:endParaRPr>
                    </a:p>
                  </a:txBody>
                  <a:tcPr marL="35956" marR="35956" marT="35956" marB="35956" anchor="ctr">
                    <a:solidFill>
                      <a:srgbClr val="E8EAF1"/>
                    </a:solidFill>
                  </a:tcPr>
                </a:tc>
                <a:tc>
                  <a:txBody>
                    <a:bodyPr/>
                    <a:lstStyle/>
                    <a:p>
                      <a:pPr algn="ctr" fontAlgn="ctr"/>
                      <a:r>
                        <a:rPr lang="en-GB" sz="600" b="0" i="0" u="none" strike="noStrike" dirty="0">
                          <a:solidFill>
                            <a:schemeClr val="bg1"/>
                          </a:solidFill>
                          <a:effectLst/>
                          <a:latin typeface="+mj-lt"/>
                        </a:rPr>
                        <a:t>17/07/22</a:t>
                      </a:r>
                    </a:p>
                  </a:txBody>
                  <a:tcPr marL="0" marR="0" marT="0" marB="0" anchor="ctr">
                    <a:solidFill>
                      <a:srgbClr val="E8EAF1"/>
                    </a:solidFill>
                  </a:tcPr>
                </a:tc>
                <a:extLst>
                  <a:ext uri="{0D108BD9-81ED-4DB2-BD59-A6C34878D82A}">
                    <a16:rowId xmlns:a16="http://schemas.microsoft.com/office/drawing/2014/main" val="1148385576"/>
                  </a:ext>
                </a:extLst>
              </a:tr>
            </a:tbl>
          </a:graphicData>
        </a:graphic>
      </p:graphicFrame>
    </p:spTree>
    <p:extLst>
      <p:ext uri="{BB962C8B-B14F-4D97-AF65-F5344CB8AC3E}">
        <p14:creationId xmlns:p14="http://schemas.microsoft.com/office/powerpoint/2010/main" val="3973719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5A5FC0-D72C-4B1E-A1B0-9D3A04410008}"/>
              </a:ext>
            </a:extLst>
          </p:cNvPr>
          <p:cNvSpPr>
            <a:spLocks noGrp="1"/>
          </p:cNvSpPr>
          <p:nvPr>
            <p:ph type="body" sz="quarter" idx="17"/>
          </p:nvPr>
        </p:nvSpPr>
        <p:spPr>
          <a:xfrm>
            <a:off x="354006" y="851018"/>
            <a:ext cx="2743200" cy="491994"/>
          </a:xfrm>
        </p:spPr>
        <p:txBody>
          <a:bodyPr/>
          <a:lstStyle/>
          <a:p>
            <a:endParaRPr lang="en-GB"/>
          </a:p>
        </p:txBody>
      </p:sp>
      <p:sp>
        <p:nvSpPr>
          <p:cNvPr id="7" name="Title 1">
            <a:extLst>
              <a:ext uri="{FF2B5EF4-FFF2-40B4-BE49-F238E27FC236}">
                <a16:creationId xmlns:a16="http://schemas.microsoft.com/office/drawing/2014/main" id="{AF98F06F-B85C-4AC6-8EED-A70EEEF66F62}"/>
              </a:ext>
            </a:extLst>
          </p:cNvPr>
          <p:cNvSpPr txBox="1">
            <a:spLocks/>
          </p:cNvSpPr>
          <p:nvPr/>
        </p:nvSpPr>
        <p:spPr>
          <a:xfrm>
            <a:off x="462273" y="111038"/>
            <a:ext cx="8219453" cy="503379"/>
          </a:xfrm>
          <a:prstGeom prst="rect">
            <a:avLst/>
          </a:prstGeom>
        </p:spPr>
        <p:txBody>
          <a:bodyPr>
            <a:noAutofit/>
          </a:bodyPr>
          <a:lstStyle>
            <a:lvl1pPr>
              <a:defRPr>
                <a:latin typeface="+mj-lt"/>
                <a:ea typeface="+mj-ea"/>
                <a:cs typeface="+mj-cs"/>
              </a:defRPr>
            </a:lvl1pPr>
          </a:lstStyle>
          <a:p>
            <a:pPr algn="ctr" defTabSz="913303" fontAlgn="auto">
              <a:spcBef>
                <a:spcPts val="0"/>
              </a:spcBef>
              <a:spcAft>
                <a:spcPts val="0"/>
              </a:spcAft>
            </a:pPr>
            <a:r>
              <a:rPr lang="en-GB" sz="2397" kern="0" dirty="0">
                <a:solidFill>
                  <a:sysClr val="windowText" lastClr="000000"/>
                </a:solidFill>
                <a:latin typeface="Poppins Medium"/>
                <a:cs typeface="Arial"/>
              </a:rPr>
              <a:t>Key Programme Risks</a:t>
            </a:r>
          </a:p>
        </p:txBody>
      </p:sp>
      <p:graphicFrame>
        <p:nvGraphicFramePr>
          <p:cNvPr id="8" name="Table 7">
            <a:extLst>
              <a:ext uri="{FF2B5EF4-FFF2-40B4-BE49-F238E27FC236}">
                <a16:creationId xmlns:a16="http://schemas.microsoft.com/office/drawing/2014/main" id="{461EDD28-4C35-4367-A0DF-B8864F3AFD95}"/>
              </a:ext>
            </a:extLst>
          </p:cNvPr>
          <p:cNvGraphicFramePr>
            <a:graphicFrameLocks noGrp="1"/>
          </p:cNvGraphicFramePr>
          <p:nvPr/>
        </p:nvGraphicFramePr>
        <p:xfrm>
          <a:off x="22425" y="713164"/>
          <a:ext cx="9115936" cy="4319299"/>
        </p:xfrm>
        <a:graphic>
          <a:graphicData uri="http://schemas.openxmlformats.org/drawingml/2006/table">
            <a:tbl>
              <a:tblPr firstRow="1" bandRow="1">
                <a:tableStyleId>{5C22544A-7EE6-4342-B048-85BDC9FD1C3A}</a:tableStyleId>
              </a:tblPr>
              <a:tblGrid>
                <a:gridCol w="490586">
                  <a:extLst>
                    <a:ext uri="{9D8B030D-6E8A-4147-A177-3AD203B41FA5}">
                      <a16:colId xmlns:a16="http://schemas.microsoft.com/office/drawing/2014/main" val="4143460512"/>
                    </a:ext>
                  </a:extLst>
                </a:gridCol>
                <a:gridCol w="248647">
                  <a:extLst>
                    <a:ext uri="{9D8B030D-6E8A-4147-A177-3AD203B41FA5}">
                      <a16:colId xmlns:a16="http://schemas.microsoft.com/office/drawing/2014/main" val="3886787746"/>
                    </a:ext>
                  </a:extLst>
                </a:gridCol>
                <a:gridCol w="640749">
                  <a:extLst>
                    <a:ext uri="{9D8B030D-6E8A-4147-A177-3AD203B41FA5}">
                      <a16:colId xmlns:a16="http://schemas.microsoft.com/office/drawing/2014/main" val="1615208885"/>
                    </a:ext>
                  </a:extLst>
                </a:gridCol>
                <a:gridCol w="2985403">
                  <a:extLst>
                    <a:ext uri="{9D8B030D-6E8A-4147-A177-3AD203B41FA5}">
                      <a16:colId xmlns:a16="http://schemas.microsoft.com/office/drawing/2014/main" val="2939424069"/>
                    </a:ext>
                  </a:extLst>
                </a:gridCol>
                <a:gridCol w="2079805">
                  <a:extLst>
                    <a:ext uri="{9D8B030D-6E8A-4147-A177-3AD203B41FA5}">
                      <a16:colId xmlns:a16="http://schemas.microsoft.com/office/drawing/2014/main" val="2575209674"/>
                    </a:ext>
                  </a:extLst>
                </a:gridCol>
                <a:gridCol w="1956311">
                  <a:extLst>
                    <a:ext uri="{9D8B030D-6E8A-4147-A177-3AD203B41FA5}">
                      <a16:colId xmlns:a16="http://schemas.microsoft.com/office/drawing/2014/main" val="4262794956"/>
                    </a:ext>
                  </a:extLst>
                </a:gridCol>
                <a:gridCol w="714435">
                  <a:extLst>
                    <a:ext uri="{9D8B030D-6E8A-4147-A177-3AD203B41FA5}">
                      <a16:colId xmlns:a16="http://schemas.microsoft.com/office/drawing/2014/main" val="1738064881"/>
                    </a:ext>
                  </a:extLst>
                </a:gridCol>
              </a:tblGrid>
              <a:tr h="500087">
                <a:tc>
                  <a:txBody>
                    <a:bodyPr/>
                    <a:lstStyle/>
                    <a:p>
                      <a:pPr algn="ctr"/>
                      <a:r>
                        <a:rPr lang="en-GB" sz="700" dirty="0">
                          <a:solidFill>
                            <a:schemeClr val="accent5"/>
                          </a:solidFill>
                        </a:rPr>
                        <a:t>RTC</a:t>
                      </a:r>
                    </a:p>
                  </a:txBody>
                  <a:tcPr marL="35956" marR="35956" marT="35956" marB="35956"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RAG</a:t>
                      </a:r>
                    </a:p>
                  </a:txBody>
                  <a:tcPr marL="35956" marR="35956" marT="35956" marB="35956" vert="vert270"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a:solidFill>
                            <a:schemeClr val="accent5"/>
                          </a:solidFill>
                        </a:rPr>
                        <a:t>Workstream</a:t>
                      </a:r>
                    </a:p>
                  </a:txBody>
                  <a:tcPr marL="35956" marR="35956" marT="35956" marB="35956"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u="none">
                          <a:solidFill>
                            <a:schemeClr val="accent5"/>
                          </a:solidFill>
                        </a:rPr>
                        <a:t>Description</a:t>
                      </a:r>
                    </a:p>
                  </a:txBody>
                  <a:tcPr marL="35956" marR="35956" marT="35956" marB="35956"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Mitigation Strategy</a:t>
                      </a:r>
                    </a:p>
                  </a:txBody>
                  <a:tcPr marL="35956" marR="35956" marT="35956" marB="35956"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Latest Update</a:t>
                      </a:r>
                    </a:p>
                  </a:txBody>
                  <a:tcPr marL="35956" marR="35956" marT="35956" marB="35956" anchor="ctr">
                    <a:lnT w="6350" cap="flat" cmpd="sng" algn="ctr">
                      <a:solidFill>
                        <a:schemeClr val="accent1"/>
                      </a:solidFill>
                      <a:prstDash val="solid"/>
                      <a:round/>
                      <a:headEnd type="none" w="med" len="med"/>
                      <a:tailEnd type="none" w="med" len="med"/>
                    </a:lnT>
                  </a:tcPr>
                </a:tc>
                <a:tc>
                  <a:txBody>
                    <a:bodyPr/>
                    <a:lstStyle/>
                    <a:p>
                      <a:pPr algn="ctr"/>
                      <a:r>
                        <a:rPr lang="en-GB" sz="700" dirty="0">
                          <a:solidFill>
                            <a:schemeClr val="accent5"/>
                          </a:solidFill>
                        </a:rPr>
                        <a:t>Resolution</a:t>
                      </a:r>
                    </a:p>
                    <a:p>
                      <a:pPr algn="ctr"/>
                      <a:r>
                        <a:rPr lang="en-GB" sz="700" dirty="0">
                          <a:solidFill>
                            <a:schemeClr val="accent5"/>
                          </a:solidFill>
                        </a:rPr>
                        <a:t>Date</a:t>
                      </a:r>
                    </a:p>
                  </a:txBody>
                  <a:tcPr marL="35956" marR="35956" marT="35956" marB="35956" anchor="ctr">
                    <a:lnT w="635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25805408"/>
                  </a:ext>
                </a:extLst>
              </a:tr>
              <a:tr h="694402">
                <a:tc>
                  <a:txBody>
                    <a:bodyPr/>
                    <a:lstStyle/>
                    <a:p>
                      <a:pPr marL="0" algn="ctr" fontAlgn="ctr"/>
                      <a:r>
                        <a:rPr lang="en-GB" sz="600" b="0" i="0" u="none" strike="noStrike" kern="1200" dirty="0">
                          <a:solidFill>
                            <a:schemeClr val="bg1"/>
                          </a:solidFill>
                          <a:effectLst/>
                          <a:latin typeface="+mj-lt"/>
                          <a:ea typeface="+mn-ea"/>
                          <a:cs typeface="+mn-cs"/>
                        </a:rPr>
                        <a:t>66906</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fontAlgn="b"/>
                      <a:endParaRPr lang="en-GB" sz="600" b="0" i="0" u="none" strike="noStrike" kern="1200" dirty="0">
                        <a:solidFill>
                          <a:schemeClr val="bg1"/>
                        </a:solidFill>
                        <a:effectLst/>
                        <a:latin typeface="+mj-lt"/>
                        <a:ea typeface="+mn-ea"/>
                        <a:cs typeface="+mn-cs"/>
                      </a:endParaRPr>
                    </a:p>
                  </a:txBody>
                  <a:tcPr marL="6342" marR="6342" marT="6342" marB="0" anchor="ctr">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600" b="0" i="0" u="none" strike="noStrike" kern="1200" dirty="0">
                          <a:solidFill>
                            <a:schemeClr val="bg1"/>
                          </a:solidFill>
                          <a:effectLst/>
                          <a:latin typeface="+mj-lt"/>
                          <a:ea typeface="+mn-ea"/>
                          <a:cs typeface="+mn-cs"/>
                        </a:rPr>
                        <a:t>Programme</a:t>
                      </a:r>
                    </a:p>
                  </a:txBody>
                  <a:tcPr marL="6342" marR="6342" marT="6342" marB="0" anchor="ctr">
                    <a:solidFill>
                      <a:srgbClr val="E8EAF1"/>
                    </a:solidFill>
                  </a:tcPr>
                </a:tc>
                <a:tc>
                  <a:txBody>
                    <a:bodyPr/>
                    <a:lstStyle/>
                    <a:p>
                      <a:pPr algn="l" fontAlgn="ctr"/>
                      <a:r>
                        <a:rPr lang="en-US" sz="600" b="0" i="0" u="none" strike="noStrike" dirty="0">
                          <a:solidFill>
                            <a:schemeClr val="bg1"/>
                          </a:solidFill>
                          <a:effectLst/>
                          <a:latin typeface="+mj-lt"/>
                        </a:rPr>
                        <a:t>There is a risk that UK Link may become out of sync because CSS may send secure active messages later than expected (circa 5:35pm) because of any upstream delays from CSS leading to a data mismatches between UK Link and CSS and more importantly Gemini and settlement issues which are incredibly difficult to correct.</a:t>
                      </a:r>
                    </a:p>
                  </a:txBody>
                  <a:tcPr marL="0" marR="0" marT="0" marB="0" anchor="ctr">
                    <a:solidFill>
                      <a:srgbClr val="E8EAF1"/>
                    </a:solidFill>
                  </a:tcPr>
                </a:tc>
                <a:tc>
                  <a:txBody>
                    <a:bodyPr/>
                    <a:lstStyle/>
                    <a:p>
                      <a:pPr algn="l" fontAlgn="ctr"/>
                      <a:r>
                        <a:rPr lang="en-US" sz="600" b="0" i="0" u="none" strike="noStrike" kern="1200" dirty="0" err="1">
                          <a:solidFill>
                            <a:schemeClr val="bg1"/>
                          </a:solidFill>
                          <a:effectLst/>
                          <a:latin typeface="+mj-lt"/>
                          <a:ea typeface="+mn-ea"/>
                          <a:cs typeface="+mn-cs"/>
                        </a:rPr>
                        <a:t>Xoserve</a:t>
                      </a:r>
                      <a:r>
                        <a:rPr lang="en-US" sz="600" b="0" i="0" u="none" strike="noStrike" kern="1200" dirty="0">
                          <a:solidFill>
                            <a:schemeClr val="bg1"/>
                          </a:solidFill>
                          <a:effectLst/>
                          <a:latin typeface="+mj-lt"/>
                          <a:ea typeface="+mn-ea"/>
                          <a:cs typeface="+mn-cs"/>
                        </a:rPr>
                        <a:t> have raised CR-D129 to mitigate this risk.</a:t>
                      </a:r>
                    </a:p>
                    <a:p>
                      <a:pPr algn="l" fontAlgn="ctr"/>
                      <a:r>
                        <a:rPr lang="en-US" sz="600" b="0" i="0" u="none" strike="noStrike" kern="1200" dirty="0">
                          <a:solidFill>
                            <a:schemeClr val="bg1"/>
                          </a:solidFill>
                          <a:effectLst/>
                          <a:latin typeface="+mj-lt"/>
                          <a:ea typeface="+mn-ea"/>
                          <a:cs typeface="+mn-cs"/>
                        </a:rPr>
                        <a:t>Discussions ongoing with </a:t>
                      </a:r>
                      <a:r>
                        <a:rPr lang="en-US" sz="600" b="0" i="0" u="none" strike="noStrike" kern="1200" dirty="0" err="1">
                          <a:solidFill>
                            <a:schemeClr val="bg1"/>
                          </a:solidFill>
                          <a:effectLst/>
                          <a:latin typeface="+mj-lt"/>
                          <a:ea typeface="+mn-ea"/>
                          <a:cs typeface="+mn-cs"/>
                        </a:rPr>
                        <a:t>programme</a:t>
                      </a:r>
                      <a:r>
                        <a:rPr lang="en-US" sz="600" b="0" i="0" u="none" strike="noStrike" kern="1200" dirty="0">
                          <a:solidFill>
                            <a:schemeClr val="bg1"/>
                          </a:solidFill>
                          <a:effectLst/>
                          <a:latin typeface="+mj-lt"/>
                          <a:ea typeface="+mn-ea"/>
                          <a:cs typeface="+mn-cs"/>
                        </a:rPr>
                        <a:t> stakeholders</a:t>
                      </a:r>
                    </a:p>
                  </a:txBody>
                  <a:tcPr marL="0" marR="0" marT="0" marB="0" anchor="ctr">
                    <a:solidFill>
                      <a:srgbClr val="E8EAF1"/>
                    </a:solidFill>
                  </a:tcPr>
                </a:tc>
                <a:tc>
                  <a:txBody>
                    <a:bodyPr/>
                    <a:lstStyle/>
                    <a:p>
                      <a:pPr algn="l" rtl="0" fontAlgn="ctr"/>
                      <a:r>
                        <a:rPr lang="en-US" sz="600" b="0" i="0" u="none" strike="noStrike" dirty="0">
                          <a:solidFill>
                            <a:schemeClr val="bg1"/>
                          </a:solidFill>
                          <a:effectLst/>
                          <a:latin typeface="+mj-lt"/>
                        </a:rPr>
                        <a:t>Conversations with </a:t>
                      </a:r>
                      <a:r>
                        <a:rPr lang="en-US" sz="600" b="0" i="0" u="none" strike="noStrike" dirty="0" err="1">
                          <a:solidFill>
                            <a:schemeClr val="bg1"/>
                          </a:solidFill>
                          <a:effectLst/>
                          <a:latin typeface="+mj-lt"/>
                        </a:rPr>
                        <a:t>Xoserve</a:t>
                      </a:r>
                      <a:r>
                        <a:rPr lang="en-US" sz="600" b="0" i="0" u="none" strike="noStrike" dirty="0">
                          <a:solidFill>
                            <a:schemeClr val="bg1"/>
                          </a:solidFill>
                          <a:effectLst/>
                          <a:latin typeface="+mj-lt"/>
                        </a:rPr>
                        <a:t>/DCC continue. REC conversations in relation to CRD-129 being planned in. Industry discussions to be held w/c 27/6</a:t>
                      </a:r>
                      <a:endParaRPr lang="en-GB" sz="600" b="0" i="0" u="none" strike="noStrike" dirty="0">
                        <a:solidFill>
                          <a:schemeClr val="bg1"/>
                        </a:solidFill>
                        <a:effectLst/>
                        <a:latin typeface="+mj-lt"/>
                      </a:endParaRPr>
                    </a:p>
                  </a:txBody>
                  <a:tcPr marL="35956" marR="35956" marT="35956" marB="35956" anchor="ctr">
                    <a:solidFill>
                      <a:srgbClr val="E8EAF1"/>
                    </a:solidFill>
                  </a:tcPr>
                </a:tc>
                <a:tc>
                  <a:txBody>
                    <a:bodyPr/>
                    <a:lstStyle/>
                    <a:p>
                      <a:pPr algn="ctr" fontAlgn="ctr"/>
                      <a:r>
                        <a:rPr lang="en-GB" sz="600" b="0" i="0" u="none" strike="noStrike" dirty="0">
                          <a:solidFill>
                            <a:schemeClr val="bg1"/>
                          </a:solidFill>
                          <a:effectLst/>
                          <a:latin typeface="+mj-lt"/>
                        </a:rPr>
                        <a:t>01/07/22</a:t>
                      </a:r>
                    </a:p>
                  </a:txBody>
                  <a:tcPr marL="0" marR="0" marT="0" marB="0" anchor="ctr">
                    <a:solidFill>
                      <a:srgbClr val="E8EAF1"/>
                    </a:solidFill>
                  </a:tcPr>
                </a:tc>
                <a:extLst>
                  <a:ext uri="{0D108BD9-81ED-4DB2-BD59-A6C34878D82A}">
                    <a16:rowId xmlns:a16="http://schemas.microsoft.com/office/drawing/2014/main" val="1039504832"/>
                  </a:ext>
                </a:extLst>
              </a:tr>
              <a:tr h="694402">
                <a:tc>
                  <a:txBody>
                    <a:bodyPr/>
                    <a:lstStyle/>
                    <a:p>
                      <a:pPr marL="0" algn="ctr" fontAlgn="ctr"/>
                      <a:r>
                        <a:rPr lang="en-GB" sz="600" b="0" i="0" u="none" strike="noStrike" kern="1200" dirty="0">
                          <a:solidFill>
                            <a:schemeClr val="bg1"/>
                          </a:solidFill>
                          <a:effectLst/>
                          <a:latin typeface="+mj-lt"/>
                          <a:ea typeface="+mn-ea"/>
                          <a:cs typeface="+mn-cs"/>
                        </a:rPr>
                        <a:t>66599</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a:endParaRPr lang="en-GB" sz="600" dirty="0">
                        <a:solidFill>
                          <a:schemeClr val="bg1"/>
                        </a:solidFill>
                        <a:latin typeface="+mj-lt"/>
                      </a:endParaRPr>
                    </a:p>
                  </a:txBody>
                  <a:tcPr marL="35956" marR="35956" marT="35956" marB="35956" anchor="ctr">
                    <a:solidFill>
                      <a:srgbClr val="FFC000"/>
                    </a:solidFill>
                  </a:tcPr>
                </a:tc>
                <a:tc>
                  <a:txBody>
                    <a:bodyPr/>
                    <a:lstStyle/>
                    <a:p>
                      <a:pPr algn="ctr" fontAlgn="b"/>
                      <a:r>
                        <a:rPr lang="en-GB" sz="600" b="0" i="0" u="none" strike="noStrike" dirty="0">
                          <a:solidFill>
                            <a:schemeClr val="bg1"/>
                          </a:solidFill>
                          <a:effectLst/>
                          <a:latin typeface="+mj-lt"/>
                        </a:rPr>
                        <a:t>Programme</a:t>
                      </a:r>
                    </a:p>
                  </a:txBody>
                  <a:tcPr marL="6342" marR="6342" marT="6342" marB="0" anchor="ctr">
                    <a:solidFill>
                      <a:srgbClr val="E8EAF1"/>
                    </a:solidFill>
                  </a:tcPr>
                </a:tc>
                <a:tc>
                  <a:txBody>
                    <a:bodyPr/>
                    <a:lstStyle/>
                    <a:p>
                      <a:pPr algn="l" fontAlgn="ctr"/>
                      <a:r>
                        <a:rPr lang="en-US" sz="600" b="0" i="0" u="none" strike="noStrike" dirty="0">
                          <a:solidFill>
                            <a:schemeClr val="bg1"/>
                          </a:solidFill>
                          <a:effectLst/>
                          <a:latin typeface="+mj-lt"/>
                        </a:rPr>
                        <a:t>There is a risk that the Transition phase of the Switching </a:t>
                      </a:r>
                      <a:r>
                        <a:rPr lang="en-US" sz="600" b="0" i="0" u="none" strike="noStrike" dirty="0" err="1">
                          <a:solidFill>
                            <a:schemeClr val="bg1"/>
                          </a:solidFill>
                          <a:effectLst/>
                          <a:latin typeface="+mj-lt"/>
                        </a:rPr>
                        <a:t>Programme</a:t>
                      </a:r>
                      <a:r>
                        <a:rPr lang="en-US" sz="600" b="0" i="0" u="none" strike="noStrike" dirty="0">
                          <a:solidFill>
                            <a:schemeClr val="bg1"/>
                          </a:solidFill>
                          <a:effectLst/>
                          <a:latin typeface="+mj-lt"/>
                        </a:rPr>
                        <a:t> may be adversely impacted as a result of </a:t>
                      </a:r>
                      <a:r>
                        <a:rPr lang="en-US" sz="600" b="0" i="0" u="none" strike="noStrike" dirty="0" err="1">
                          <a:solidFill>
                            <a:schemeClr val="bg1"/>
                          </a:solidFill>
                          <a:effectLst/>
                          <a:latin typeface="+mj-lt"/>
                        </a:rPr>
                        <a:t>SoLR</a:t>
                      </a:r>
                      <a:r>
                        <a:rPr lang="en-US" sz="600" b="0" i="0" u="none" strike="noStrike" dirty="0">
                          <a:solidFill>
                            <a:schemeClr val="bg1"/>
                          </a:solidFill>
                          <a:effectLst/>
                          <a:latin typeface="+mj-lt"/>
                        </a:rPr>
                        <a:t> activities consuming the focus and efforts of Business and Operational teams who had been planned to be focused on Switching </a:t>
                      </a:r>
                      <a:r>
                        <a:rPr lang="en-US" sz="600" b="0" i="0" u="none" strike="noStrike" dirty="0" err="1">
                          <a:solidFill>
                            <a:schemeClr val="bg1"/>
                          </a:solidFill>
                          <a:effectLst/>
                          <a:latin typeface="+mj-lt"/>
                        </a:rPr>
                        <a:t>Programme</a:t>
                      </a:r>
                      <a:r>
                        <a:rPr lang="en-US" sz="600" b="0" i="0" u="none" strike="noStrike" dirty="0">
                          <a:solidFill>
                            <a:schemeClr val="bg1"/>
                          </a:solidFill>
                          <a:effectLst/>
                          <a:latin typeface="+mj-lt"/>
                        </a:rPr>
                        <a:t> Transition activities leading to a potential impact to Transitional activities as planned currently (March 2022)</a:t>
                      </a:r>
                    </a:p>
                  </a:txBody>
                  <a:tcPr marL="0" marR="0" marT="0" marB="0" anchor="ctr">
                    <a:solidFill>
                      <a:srgbClr val="E8EAF1"/>
                    </a:solidFill>
                  </a:tcPr>
                </a:tc>
                <a:tc>
                  <a:txBody>
                    <a:bodyPr/>
                    <a:lstStyle/>
                    <a:p>
                      <a:pPr algn="l" fontAlgn="ctr"/>
                      <a:r>
                        <a:rPr lang="en-US" sz="600" b="0" i="0" u="none" strike="noStrike" dirty="0">
                          <a:solidFill>
                            <a:schemeClr val="bg1"/>
                          </a:solidFill>
                          <a:effectLst/>
                          <a:latin typeface="+mj-lt"/>
                        </a:rPr>
                        <a:t>Liaise with Switching </a:t>
                      </a:r>
                      <a:r>
                        <a:rPr lang="en-US" sz="600" b="0" i="0" u="none" strike="noStrike" dirty="0" err="1">
                          <a:solidFill>
                            <a:schemeClr val="bg1"/>
                          </a:solidFill>
                          <a:effectLst/>
                          <a:latin typeface="+mj-lt"/>
                        </a:rPr>
                        <a:t>Programme</a:t>
                      </a:r>
                      <a:r>
                        <a:rPr lang="en-US" sz="600" b="0" i="0" u="none" strike="noStrike" dirty="0">
                          <a:solidFill>
                            <a:schemeClr val="bg1"/>
                          </a:solidFill>
                          <a:effectLst/>
                          <a:latin typeface="+mj-lt"/>
                        </a:rPr>
                        <a:t> stakeholders to agree mitigations</a:t>
                      </a:r>
                    </a:p>
                  </a:txBody>
                  <a:tcPr marL="0" marR="0" marT="0" marB="0" anchor="ctr">
                    <a:solidFill>
                      <a:srgbClr val="E8EAF1"/>
                    </a:solidFill>
                  </a:tcPr>
                </a:tc>
                <a:tc>
                  <a:txBody>
                    <a:bodyPr/>
                    <a:lstStyle/>
                    <a:p>
                      <a:r>
                        <a:rPr lang="en-GB" sz="600" dirty="0">
                          <a:solidFill>
                            <a:schemeClr val="bg1"/>
                          </a:solidFill>
                          <a:latin typeface="+mj-lt"/>
                        </a:rPr>
                        <a:t>Continues to be monitored</a:t>
                      </a:r>
                    </a:p>
                  </a:txBody>
                  <a:tcPr marL="35956" marR="35956" marT="35956" marB="35956" anchor="ctr">
                    <a:solidFill>
                      <a:srgbClr val="E8EAF1"/>
                    </a:solidFill>
                  </a:tcPr>
                </a:tc>
                <a:tc>
                  <a:txBody>
                    <a:bodyPr/>
                    <a:lstStyle/>
                    <a:p>
                      <a:pPr algn="ctr" fontAlgn="ctr"/>
                      <a:r>
                        <a:rPr lang="en-GB" sz="600" b="0" i="0" u="none" strike="noStrike" dirty="0">
                          <a:solidFill>
                            <a:schemeClr val="bg1"/>
                          </a:solidFill>
                          <a:effectLst/>
                          <a:latin typeface="+mj-lt"/>
                        </a:rPr>
                        <a:t>18/07/22</a:t>
                      </a:r>
                    </a:p>
                  </a:txBody>
                  <a:tcPr marL="0" marR="0" marT="0" marB="0" anchor="ctr">
                    <a:solidFill>
                      <a:srgbClr val="E8EAF1"/>
                    </a:solidFill>
                  </a:tcPr>
                </a:tc>
                <a:extLst>
                  <a:ext uri="{0D108BD9-81ED-4DB2-BD59-A6C34878D82A}">
                    <a16:rowId xmlns:a16="http://schemas.microsoft.com/office/drawing/2014/main" val="691944479"/>
                  </a:ext>
                </a:extLst>
              </a:tr>
              <a:tr h="694402">
                <a:tc>
                  <a:txBody>
                    <a:bodyPr/>
                    <a:lstStyle/>
                    <a:p>
                      <a:pPr marL="0" algn="ctr" fontAlgn="ctr"/>
                      <a:r>
                        <a:rPr lang="en-GB" sz="600" b="0" i="0" u="none" strike="noStrike" kern="1200" dirty="0">
                          <a:solidFill>
                            <a:schemeClr val="bg1"/>
                          </a:solidFill>
                          <a:effectLst/>
                          <a:latin typeface="+mj-lt"/>
                          <a:ea typeface="+mn-ea"/>
                          <a:cs typeface="+mn-cs"/>
                        </a:rPr>
                        <a:t>66908</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a:endParaRPr lang="en-GB" sz="600" dirty="0">
                        <a:solidFill>
                          <a:schemeClr val="bg1"/>
                        </a:solidFill>
                        <a:latin typeface="+mj-lt"/>
                      </a:endParaRPr>
                    </a:p>
                  </a:txBody>
                  <a:tcPr marL="35956" marR="35956" marT="35956" marB="35956" anchor="ctr">
                    <a:solidFill>
                      <a:srgbClr val="FFC000"/>
                    </a:solidFill>
                  </a:tcPr>
                </a:tc>
                <a:tc>
                  <a:txBody>
                    <a:bodyPr/>
                    <a:lstStyle/>
                    <a:p>
                      <a:pPr algn="ctr" fontAlgn="b"/>
                      <a:r>
                        <a:rPr lang="en-GB" sz="600" b="0" i="0" u="none" strike="noStrike" dirty="0">
                          <a:solidFill>
                            <a:schemeClr val="bg1"/>
                          </a:solidFill>
                          <a:effectLst/>
                          <a:latin typeface="+mj-lt"/>
                        </a:rPr>
                        <a:t>Programme</a:t>
                      </a:r>
                    </a:p>
                  </a:txBody>
                  <a:tcPr marL="6342" marR="6342" marT="6342" marB="0" anchor="ctr">
                    <a:solidFill>
                      <a:srgbClr val="E8EAF1"/>
                    </a:solidFill>
                  </a:tcPr>
                </a:tc>
                <a:tc>
                  <a:txBody>
                    <a:bodyPr/>
                    <a:lstStyle/>
                    <a:p>
                      <a:pPr algn="l" fontAlgn="ctr"/>
                      <a:r>
                        <a:rPr lang="en-US" sz="600" b="0" i="0" u="none" strike="noStrike" dirty="0">
                          <a:solidFill>
                            <a:schemeClr val="bg1"/>
                          </a:solidFill>
                          <a:effectLst/>
                          <a:latin typeface="+mj-lt"/>
                        </a:rPr>
                        <a:t>There is a risk that the industry has not defined and agreed joint processes should key central components such as CSS go down during key times in the day (e.g. Gate Closure) because CSS BC/DR processes have been approved without addressing the queries and caveats called out during the consultation process leading to the possibility that should a DR event occur, downstream impacts are not understand or mitigated</a:t>
                      </a:r>
                    </a:p>
                  </a:txBody>
                  <a:tcPr marL="0" marR="0" marT="0" marB="0" anchor="ctr">
                    <a:solidFill>
                      <a:srgbClr val="E8EAF1"/>
                    </a:solidFill>
                  </a:tcPr>
                </a:tc>
                <a:tc>
                  <a:txBody>
                    <a:bodyPr/>
                    <a:lstStyle/>
                    <a:p>
                      <a:pPr algn="l" fontAlgn="ctr"/>
                      <a:r>
                        <a:rPr lang="en-US" sz="600" b="0" i="0" u="none" strike="noStrike" dirty="0">
                          <a:solidFill>
                            <a:schemeClr val="bg1"/>
                          </a:solidFill>
                          <a:effectLst/>
                          <a:latin typeface="+mj-lt"/>
                        </a:rPr>
                        <a:t>This will be raised with REC and Ofgem </a:t>
                      </a:r>
                    </a:p>
                  </a:txBody>
                  <a:tcPr marL="0" marR="0" marT="0" marB="0" anchor="ctr">
                    <a:solidFill>
                      <a:srgbClr val="E8EAF1"/>
                    </a:solidFill>
                  </a:tcPr>
                </a:tc>
                <a:tc>
                  <a:txBody>
                    <a:bodyPr/>
                    <a:lstStyle/>
                    <a:p>
                      <a:pPr algn="l" rtl="0" fontAlgn="ctr"/>
                      <a:r>
                        <a:rPr lang="en-US" sz="600" b="0" i="0" u="none" strike="noStrike" dirty="0">
                          <a:solidFill>
                            <a:schemeClr val="bg1"/>
                          </a:solidFill>
                          <a:effectLst/>
                          <a:latin typeface="+mj-lt"/>
                        </a:rPr>
                        <a:t>This has been escalated as part of the </a:t>
                      </a:r>
                      <a:r>
                        <a:rPr lang="en-US" sz="600" b="0" i="0" u="none" strike="noStrike" dirty="0" err="1">
                          <a:solidFill>
                            <a:schemeClr val="bg1"/>
                          </a:solidFill>
                          <a:effectLst/>
                          <a:latin typeface="+mj-lt"/>
                        </a:rPr>
                        <a:t>Xoserve</a:t>
                      </a:r>
                      <a:r>
                        <a:rPr lang="en-US" sz="600" b="0" i="0" u="none" strike="noStrike" dirty="0">
                          <a:solidFill>
                            <a:schemeClr val="bg1"/>
                          </a:solidFill>
                          <a:effectLst/>
                          <a:latin typeface="+mj-lt"/>
                        </a:rPr>
                        <a:t> Readiness </a:t>
                      </a:r>
                      <a:r>
                        <a:rPr lang="en-US" sz="600" b="0" i="0" u="none" strike="noStrike" dirty="0" err="1">
                          <a:solidFill>
                            <a:schemeClr val="bg1"/>
                          </a:solidFill>
                          <a:effectLst/>
                          <a:latin typeface="+mj-lt"/>
                        </a:rPr>
                        <a:t>assesment</a:t>
                      </a:r>
                      <a:endParaRPr lang="en-GB" sz="600" b="0" i="0" u="none" strike="noStrike" dirty="0">
                        <a:solidFill>
                          <a:schemeClr val="bg1"/>
                        </a:solidFill>
                        <a:effectLst/>
                        <a:latin typeface="+mj-lt"/>
                      </a:endParaRPr>
                    </a:p>
                  </a:txBody>
                  <a:tcPr marL="35956" marR="35956" marT="35956" marB="35956" anchor="ctr">
                    <a:solidFill>
                      <a:srgbClr val="E8EAF1"/>
                    </a:solidFill>
                  </a:tcPr>
                </a:tc>
                <a:tc>
                  <a:txBody>
                    <a:bodyPr/>
                    <a:lstStyle/>
                    <a:p>
                      <a:pPr algn="ctr" fontAlgn="ctr"/>
                      <a:r>
                        <a:rPr lang="en-GB" sz="600" b="0" i="0" u="none" strike="noStrike" dirty="0">
                          <a:solidFill>
                            <a:schemeClr val="bg1"/>
                          </a:solidFill>
                          <a:effectLst/>
                          <a:latin typeface="+mj-lt"/>
                        </a:rPr>
                        <a:t>30/09/22</a:t>
                      </a:r>
                    </a:p>
                  </a:txBody>
                  <a:tcPr marL="0" marR="0" marT="0" marB="0" anchor="ctr">
                    <a:solidFill>
                      <a:srgbClr val="E8EAF1"/>
                    </a:solidFill>
                  </a:tcPr>
                </a:tc>
                <a:extLst>
                  <a:ext uri="{0D108BD9-81ED-4DB2-BD59-A6C34878D82A}">
                    <a16:rowId xmlns:a16="http://schemas.microsoft.com/office/drawing/2014/main" val="125777657"/>
                  </a:ext>
                </a:extLst>
              </a:tr>
              <a:tr h="1041604">
                <a:tc>
                  <a:txBody>
                    <a:bodyPr/>
                    <a:lstStyle/>
                    <a:p>
                      <a:pPr marL="0" algn="ctr" defTabSz="914378" rtl="0" eaLnBrk="1" fontAlgn="ctr" latinLnBrk="0" hangingPunct="1"/>
                      <a:r>
                        <a:rPr lang="en-GB" sz="600" b="0" i="0" u="none" strike="noStrike" kern="1200" dirty="0">
                          <a:solidFill>
                            <a:schemeClr val="bg1"/>
                          </a:solidFill>
                          <a:effectLst/>
                          <a:latin typeface="+mj-lt"/>
                          <a:ea typeface="+mn-ea"/>
                          <a:cs typeface="+mn-cs"/>
                        </a:rPr>
                        <a:t>64171</a:t>
                      </a:r>
                    </a:p>
                  </a:txBody>
                  <a:tcPr marL="6342" marR="6342" marT="6342"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a:endParaRPr lang="en-GB" sz="600" b="0" i="0" u="none" strike="noStrike" kern="1200" dirty="0">
                        <a:solidFill>
                          <a:schemeClr val="bg1"/>
                        </a:solidFill>
                        <a:effectLst/>
                        <a:latin typeface="+mj-lt"/>
                        <a:ea typeface="+mn-ea"/>
                        <a:cs typeface="+mn-cs"/>
                      </a:endParaRPr>
                    </a:p>
                  </a:txBody>
                  <a:tcPr marL="35956" marR="35956" marT="35956" marB="35956"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600" b="0" i="0" u="none" strike="noStrike" kern="1200" dirty="0">
                          <a:solidFill>
                            <a:schemeClr val="bg1"/>
                          </a:solidFill>
                          <a:effectLst/>
                          <a:latin typeface="+mj-lt"/>
                          <a:ea typeface="+mn-ea"/>
                          <a:cs typeface="+mn-cs"/>
                        </a:rPr>
                        <a:t>Transition and Cutover</a:t>
                      </a:r>
                    </a:p>
                  </a:txBody>
                  <a:tcPr marL="6342" marR="6342" marT="6342" marB="0" anchor="ctr">
                    <a:solidFill>
                      <a:srgbClr val="E8EAF1"/>
                    </a:solidFill>
                  </a:tcPr>
                </a:tc>
                <a:tc>
                  <a:txBody>
                    <a:bodyPr/>
                    <a:lstStyle/>
                    <a:p>
                      <a:pPr algn="l" fontAlgn="ctr"/>
                      <a:r>
                        <a:rPr lang="en-US" sz="600" b="0" i="0" u="none" strike="noStrike" dirty="0">
                          <a:solidFill>
                            <a:schemeClr val="bg1"/>
                          </a:solidFill>
                          <a:effectLst/>
                          <a:latin typeface="+mj-lt"/>
                        </a:rPr>
                        <a:t>There is a risk that the </a:t>
                      </a:r>
                      <a:r>
                        <a:rPr lang="en-US" sz="600" b="0" i="0" u="none" strike="noStrike" dirty="0" err="1">
                          <a:solidFill>
                            <a:schemeClr val="bg1"/>
                          </a:solidFill>
                          <a:effectLst/>
                          <a:latin typeface="+mj-lt"/>
                        </a:rPr>
                        <a:t>SoLR</a:t>
                      </a:r>
                      <a:r>
                        <a:rPr lang="en-US" sz="600" b="0" i="0" u="none" strike="noStrike" dirty="0">
                          <a:solidFill>
                            <a:schemeClr val="bg1"/>
                          </a:solidFill>
                          <a:effectLst/>
                          <a:latin typeface="+mj-lt"/>
                        </a:rPr>
                        <a:t> process might kick off during the transition period because of a supplier going out of business at that time leading to Landmark needing to cater to additional volumes and also the potential for additional requirements for PUIs to undertake to ensure Transition timelines are maintained</a:t>
                      </a:r>
                    </a:p>
                  </a:txBody>
                  <a:tcPr marL="0" marR="0" marT="0" marB="0" anchor="ctr">
                    <a:solidFill>
                      <a:srgbClr val="E8EAF1"/>
                    </a:solidFill>
                  </a:tcPr>
                </a:tc>
                <a:tc>
                  <a:txBody>
                    <a:bodyPr/>
                    <a:lstStyle/>
                    <a:p>
                      <a:pPr algn="l" fontAlgn="ctr"/>
                      <a:r>
                        <a:rPr lang="en-US" sz="600" b="0" i="0" u="none" strike="noStrike" dirty="0">
                          <a:solidFill>
                            <a:schemeClr val="bg1"/>
                          </a:solidFill>
                          <a:effectLst/>
                          <a:latin typeface="+mj-lt"/>
                        </a:rPr>
                        <a:t>Raise the risk with Ofgem and SI to understand what non-functional considerations have been applied to enable Landmark to manage the increased volumes</a:t>
                      </a:r>
                    </a:p>
                    <a:p>
                      <a:pPr algn="l" fontAlgn="ctr"/>
                      <a:r>
                        <a:rPr lang="en-US" sz="600" b="0" i="0" u="none" strike="noStrike" dirty="0">
                          <a:solidFill>
                            <a:schemeClr val="bg1"/>
                          </a:solidFill>
                          <a:effectLst/>
                          <a:latin typeface="+mj-lt"/>
                        </a:rPr>
                        <a:t>Raise with the SI to include a transition test scenario if relevant to mitigate this possibility</a:t>
                      </a:r>
                    </a:p>
                  </a:txBody>
                  <a:tcPr marL="0" marR="0" marT="0" marB="0" anchor="ctr">
                    <a:solidFill>
                      <a:srgbClr val="E8EAF1"/>
                    </a:solidFill>
                  </a:tcPr>
                </a:tc>
                <a:tc>
                  <a:txBody>
                    <a:bodyPr/>
                    <a:lstStyle/>
                    <a:p>
                      <a:r>
                        <a:rPr lang="en-US" sz="600" dirty="0">
                          <a:solidFill>
                            <a:schemeClr val="bg1"/>
                          </a:solidFill>
                          <a:latin typeface="+mj-lt"/>
                        </a:rPr>
                        <a:t>Continues to be monitored</a:t>
                      </a:r>
                      <a:endParaRPr lang="en-GB" sz="600" dirty="0">
                        <a:solidFill>
                          <a:schemeClr val="bg1"/>
                        </a:solidFill>
                        <a:latin typeface="+mj-lt"/>
                      </a:endParaRPr>
                    </a:p>
                  </a:txBody>
                  <a:tcPr marL="35956" marR="35956" marT="35956" marB="35956" anchor="ctr">
                    <a:solidFill>
                      <a:srgbClr val="E8EAF1"/>
                    </a:solidFill>
                  </a:tcPr>
                </a:tc>
                <a:tc>
                  <a:txBody>
                    <a:bodyPr/>
                    <a:lstStyle/>
                    <a:p>
                      <a:pPr algn="ctr" fontAlgn="ctr"/>
                      <a:r>
                        <a:rPr lang="en-GB" sz="600" b="0" i="0" u="none" strike="noStrike" dirty="0">
                          <a:solidFill>
                            <a:schemeClr val="bg1"/>
                          </a:solidFill>
                          <a:effectLst/>
                          <a:latin typeface="+mj-lt"/>
                        </a:rPr>
                        <a:t>18/07/22</a:t>
                      </a:r>
                    </a:p>
                  </a:txBody>
                  <a:tcPr marL="0" marR="0" marT="0" marB="0" anchor="ctr">
                    <a:solidFill>
                      <a:srgbClr val="E8EAF1"/>
                    </a:solidFill>
                  </a:tcPr>
                </a:tc>
                <a:extLst>
                  <a:ext uri="{0D108BD9-81ED-4DB2-BD59-A6C34878D82A}">
                    <a16:rowId xmlns:a16="http://schemas.microsoft.com/office/drawing/2014/main" val="1074140901"/>
                  </a:ext>
                </a:extLst>
              </a:tr>
              <a:tr h="694402">
                <a:tc>
                  <a:txBody>
                    <a:bodyPr/>
                    <a:lstStyle/>
                    <a:p>
                      <a:pPr marL="0" algn="ctr" fontAlgn="ctr"/>
                      <a:r>
                        <a:rPr lang="en-GB" sz="600" b="0" i="0" u="none" strike="noStrike" kern="1200" dirty="0">
                          <a:solidFill>
                            <a:schemeClr val="bg1"/>
                          </a:solidFill>
                          <a:effectLst/>
                          <a:latin typeface="+mj-lt"/>
                          <a:ea typeface="+mn-ea"/>
                          <a:cs typeface="+mn-cs"/>
                        </a:rPr>
                        <a:t>65122</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fontAlgn="b"/>
                      <a:endParaRPr lang="en-GB" sz="600" b="0" i="0" u="none" strike="noStrike" kern="1200" dirty="0">
                        <a:solidFill>
                          <a:schemeClr val="bg1"/>
                        </a:solidFill>
                        <a:effectLst/>
                        <a:latin typeface="+mj-lt"/>
                        <a:ea typeface="+mn-ea"/>
                        <a:cs typeface="+mn-cs"/>
                      </a:endParaRPr>
                    </a:p>
                  </a:txBody>
                  <a:tcPr marL="6342" marR="6342" marT="6342" marB="0" anchor="ctr">
                    <a:solidFill>
                      <a:srgbClr val="2BB57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600" b="0" i="0" u="none" strike="noStrike" kern="1200" dirty="0">
                          <a:solidFill>
                            <a:schemeClr val="bg1"/>
                          </a:solidFill>
                          <a:effectLst/>
                          <a:latin typeface="+mj-lt"/>
                          <a:ea typeface="+mn-ea"/>
                          <a:cs typeface="+mn-cs"/>
                        </a:rPr>
                        <a:t>Transition and Cutover</a:t>
                      </a:r>
                    </a:p>
                  </a:txBody>
                  <a:tcPr marL="6342" marR="6342" marT="6342" marB="0" anchor="ctr">
                    <a:solidFill>
                      <a:srgbClr val="E8EAF1"/>
                    </a:solidFill>
                  </a:tcPr>
                </a:tc>
                <a:tc>
                  <a:txBody>
                    <a:bodyPr/>
                    <a:lstStyle/>
                    <a:p>
                      <a:pPr algn="l" fontAlgn="ctr"/>
                      <a:r>
                        <a:rPr lang="en-US" sz="600" b="0" i="0" u="none" strike="noStrike" dirty="0">
                          <a:solidFill>
                            <a:schemeClr val="bg1"/>
                          </a:solidFill>
                          <a:effectLst/>
                          <a:latin typeface="+mj-lt"/>
                        </a:rPr>
                        <a:t>There is risk that additional Transitional changes could change scope of Transition because more changes are identified as Transition planning continues at the Central </a:t>
                      </a:r>
                      <a:r>
                        <a:rPr lang="en-US" sz="600" b="0" i="0" u="none" strike="noStrike" dirty="0" err="1">
                          <a:solidFill>
                            <a:schemeClr val="bg1"/>
                          </a:solidFill>
                          <a:effectLst/>
                          <a:latin typeface="+mj-lt"/>
                        </a:rPr>
                        <a:t>programme</a:t>
                      </a:r>
                      <a:r>
                        <a:rPr lang="en-US" sz="600" b="0" i="0" u="none" strike="noStrike" dirty="0">
                          <a:solidFill>
                            <a:schemeClr val="bg1"/>
                          </a:solidFill>
                          <a:effectLst/>
                          <a:latin typeface="+mj-lt"/>
                        </a:rPr>
                        <a:t> level leading to changes to the Transition plan and </a:t>
                      </a:r>
                      <a:r>
                        <a:rPr lang="en-US" sz="600" b="0" i="0" u="none" strike="noStrike" dirty="0" err="1">
                          <a:solidFill>
                            <a:schemeClr val="bg1"/>
                          </a:solidFill>
                          <a:effectLst/>
                          <a:latin typeface="+mj-lt"/>
                        </a:rPr>
                        <a:t>Xoserve</a:t>
                      </a:r>
                      <a:r>
                        <a:rPr lang="en-US" sz="600" b="0" i="0" u="none" strike="noStrike" dirty="0">
                          <a:solidFill>
                            <a:schemeClr val="bg1"/>
                          </a:solidFill>
                          <a:effectLst/>
                          <a:latin typeface="+mj-lt"/>
                        </a:rPr>
                        <a:t> planned activities.</a:t>
                      </a:r>
                    </a:p>
                  </a:txBody>
                  <a:tcPr marL="0" marR="0" marT="0" marB="0" anchor="ctr">
                    <a:solidFill>
                      <a:srgbClr val="E8EAF1"/>
                    </a:solidFill>
                  </a:tcPr>
                </a:tc>
                <a:tc>
                  <a:txBody>
                    <a:bodyPr/>
                    <a:lstStyle/>
                    <a:p>
                      <a:pPr algn="l" fontAlgn="ctr"/>
                      <a:r>
                        <a:rPr lang="en-US" sz="600" b="0" i="0" u="none" strike="noStrike" kern="1200" dirty="0" err="1">
                          <a:solidFill>
                            <a:schemeClr val="bg1"/>
                          </a:solidFill>
                          <a:effectLst/>
                          <a:latin typeface="+mj-lt"/>
                          <a:ea typeface="+mn-ea"/>
                          <a:cs typeface="+mn-cs"/>
                        </a:rPr>
                        <a:t>Xoserve</a:t>
                      </a:r>
                      <a:r>
                        <a:rPr lang="en-US" sz="600" b="0" i="0" u="none" strike="noStrike" kern="1200" dirty="0">
                          <a:solidFill>
                            <a:schemeClr val="bg1"/>
                          </a:solidFill>
                          <a:effectLst/>
                          <a:latin typeface="+mj-lt"/>
                          <a:ea typeface="+mn-ea"/>
                          <a:cs typeface="+mn-cs"/>
                        </a:rPr>
                        <a:t> are actively involved in all </a:t>
                      </a:r>
                      <a:r>
                        <a:rPr lang="en-US" sz="600" b="0" i="0" u="none" strike="noStrike" kern="1200" dirty="0" err="1">
                          <a:solidFill>
                            <a:schemeClr val="bg1"/>
                          </a:solidFill>
                          <a:effectLst/>
                          <a:latin typeface="+mj-lt"/>
                          <a:ea typeface="+mn-ea"/>
                          <a:cs typeface="+mn-cs"/>
                        </a:rPr>
                        <a:t>programme</a:t>
                      </a:r>
                      <a:r>
                        <a:rPr lang="en-US" sz="600" b="0" i="0" u="none" strike="noStrike" kern="1200" dirty="0">
                          <a:solidFill>
                            <a:schemeClr val="bg1"/>
                          </a:solidFill>
                          <a:effectLst/>
                          <a:latin typeface="+mj-lt"/>
                          <a:ea typeface="+mn-ea"/>
                          <a:cs typeface="+mn-cs"/>
                        </a:rPr>
                        <a:t> work groups to monitor and mitigate this risk.</a:t>
                      </a:r>
                    </a:p>
                  </a:txBody>
                  <a:tcPr marL="0" marR="0" marT="0" marB="0" anchor="ctr">
                    <a:solidFill>
                      <a:srgbClr val="E8EAF1"/>
                    </a:solidFill>
                  </a:tcPr>
                </a:tc>
                <a:tc>
                  <a:txBody>
                    <a:bodyPr/>
                    <a:lstStyle/>
                    <a:p>
                      <a:pPr algn="l" rtl="0" fontAlgn="ctr"/>
                      <a:r>
                        <a:rPr lang="en-US" sz="600" b="0" i="0" u="none" strike="noStrike" dirty="0">
                          <a:solidFill>
                            <a:schemeClr val="bg1"/>
                          </a:solidFill>
                          <a:effectLst/>
                          <a:latin typeface="+mj-lt"/>
                        </a:rPr>
                        <a:t>Continue to monitor, low exposure at this point</a:t>
                      </a:r>
                      <a:endParaRPr lang="en-GB" sz="600" b="0" i="0" u="none" strike="noStrike" dirty="0">
                        <a:solidFill>
                          <a:schemeClr val="bg1"/>
                        </a:solidFill>
                        <a:effectLst/>
                        <a:latin typeface="+mj-lt"/>
                      </a:endParaRPr>
                    </a:p>
                  </a:txBody>
                  <a:tcPr marL="35956" marR="35956" marT="35956" marB="35956" anchor="ctr">
                    <a:solidFill>
                      <a:srgbClr val="E8EAF1"/>
                    </a:solidFill>
                  </a:tcPr>
                </a:tc>
                <a:tc>
                  <a:txBody>
                    <a:bodyPr/>
                    <a:lstStyle/>
                    <a:p>
                      <a:pPr algn="ctr" fontAlgn="ctr"/>
                      <a:r>
                        <a:rPr lang="en-GB" sz="600" b="0" i="0" u="none" strike="noStrike" dirty="0">
                          <a:solidFill>
                            <a:schemeClr val="bg1"/>
                          </a:solidFill>
                          <a:effectLst/>
                          <a:latin typeface="+mj-lt"/>
                        </a:rPr>
                        <a:t>15/07/22</a:t>
                      </a:r>
                    </a:p>
                  </a:txBody>
                  <a:tcPr marL="0" marR="0" marT="0" marB="0" anchor="ctr">
                    <a:solidFill>
                      <a:srgbClr val="E8EAF1"/>
                    </a:solidFill>
                  </a:tcPr>
                </a:tc>
                <a:extLst>
                  <a:ext uri="{0D108BD9-81ED-4DB2-BD59-A6C34878D82A}">
                    <a16:rowId xmlns:a16="http://schemas.microsoft.com/office/drawing/2014/main" val="136586410"/>
                  </a:ext>
                </a:extLst>
              </a:tr>
            </a:tbl>
          </a:graphicData>
        </a:graphic>
      </p:graphicFrame>
    </p:spTree>
    <p:extLst>
      <p:ext uri="{BB962C8B-B14F-4D97-AF65-F5344CB8AC3E}">
        <p14:creationId xmlns:p14="http://schemas.microsoft.com/office/powerpoint/2010/main" val="3615397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276AB84-2C76-4427-827A-2DD44A04B4F2}"/>
              </a:ext>
            </a:extLst>
          </p:cNvPr>
          <p:cNvSpPr txBox="1">
            <a:spLocks/>
          </p:cNvSpPr>
          <p:nvPr/>
        </p:nvSpPr>
        <p:spPr>
          <a:xfrm>
            <a:off x="5638" y="908667"/>
            <a:ext cx="8741322" cy="1135323"/>
          </a:xfrm>
          <a:prstGeom prst="rect">
            <a:avLst/>
          </a:prstGeom>
        </p:spPr>
        <p:txBody>
          <a:bodyPr vert="horz" lIns="91325" tIns="45663" rIns="91325" bIns="45663" rtlCol="0" anchor="ctr">
            <a:normAutofit fontScale="97500"/>
          </a:bodyPr>
          <a:lstStyle>
            <a:lvl1pPr algn="ctr" defTabSz="914378"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algn="l" defTabSz="913281" fontAlgn="auto">
              <a:spcAft>
                <a:spcPts val="0"/>
              </a:spcAft>
              <a:defRPr/>
            </a:pPr>
            <a:endParaRPr lang="en-GB" sz="1398">
              <a:solidFill>
                <a:srgbClr val="1E1246"/>
              </a:solidFill>
              <a:latin typeface="Poppins Medium"/>
            </a:endParaRPr>
          </a:p>
          <a:p>
            <a:pPr marL="285407" indent="-285407" algn="l" defTabSz="913281" fontAlgn="auto">
              <a:spcAft>
                <a:spcPts val="0"/>
              </a:spcAft>
              <a:buFont typeface="Arial" panose="020B0604020202020204" pitchFamily="34" charset="0"/>
              <a:buChar char="•"/>
              <a:defRPr/>
            </a:pPr>
            <a:endParaRPr lang="en-GB" sz="1398">
              <a:solidFill>
                <a:srgbClr val="1E1246"/>
              </a:solidFill>
              <a:latin typeface="Poppins Medium"/>
            </a:endParaRPr>
          </a:p>
          <a:p>
            <a:pPr marL="285407" indent="-285407" algn="l" defTabSz="913281" fontAlgn="auto">
              <a:spcAft>
                <a:spcPts val="0"/>
              </a:spcAft>
              <a:buFont typeface="Arial" panose="020B0604020202020204" pitchFamily="34" charset="0"/>
              <a:buChar char="•"/>
              <a:defRPr/>
            </a:pPr>
            <a:endParaRPr lang="en-GB" sz="1398">
              <a:solidFill>
                <a:srgbClr val="1E1246"/>
              </a:solidFill>
              <a:latin typeface="Poppins Medium"/>
            </a:endParaRPr>
          </a:p>
          <a:p>
            <a:pPr marL="285407" indent="-285407" algn="l" defTabSz="913281" fontAlgn="auto">
              <a:spcAft>
                <a:spcPts val="0"/>
              </a:spcAft>
              <a:buFont typeface="Arial" panose="020B0604020202020204" pitchFamily="34" charset="0"/>
              <a:buChar char="•"/>
              <a:defRPr/>
            </a:pPr>
            <a:endParaRPr lang="en-GB" sz="1398">
              <a:solidFill>
                <a:srgbClr val="FF0000"/>
              </a:solidFill>
              <a:latin typeface="Poppins Medium"/>
            </a:endParaRPr>
          </a:p>
        </p:txBody>
      </p:sp>
      <p:pic>
        <p:nvPicPr>
          <p:cNvPr id="9" name="Picture 8">
            <a:extLst>
              <a:ext uri="{FF2B5EF4-FFF2-40B4-BE49-F238E27FC236}">
                <a16:creationId xmlns:a16="http://schemas.microsoft.com/office/drawing/2014/main" id="{F2479027-DEC8-44B6-BD79-6D2ED4B8FD05}"/>
              </a:ext>
            </a:extLst>
          </p:cNvPr>
          <p:cNvPicPr>
            <a:picLocks noChangeAspect="1"/>
          </p:cNvPicPr>
          <p:nvPr/>
        </p:nvPicPr>
        <p:blipFill>
          <a:blip r:embed="rId2"/>
          <a:stretch>
            <a:fillRect/>
          </a:stretch>
        </p:blipFill>
        <p:spPr>
          <a:xfrm>
            <a:off x="5638" y="0"/>
            <a:ext cx="9132725" cy="5143500"/>
          </a:xfrm>
          <a:prstGeom prst="rect">
            <a:avLst/>
          </a:prstGeom>
        </p:spPr>
      </p:pic>
    </p:spTree>
    <p:extLst>
      <p:ext uri="{BB962C8B-B14F-4D97-AF65-F5344CB8AC3E}">
        <p14:creationId xmlns:p14="http://schemas.microsoft.com/office/powerpoint/2010/main" val="625110367"/>
      </p:ext>
    </p:extLst>
  </p:cSld>
  <p:clrMapOvr>
    <a:masterClrMapping/>
  </p:clrMapOvr>
</p:sld>
</file>

<file path=ppt/theme/theme1.xml><?xml version="1.0" encoding="utf-8"?>
<a:theme xmlns:a="http://schemas.openxmlformats.org/drawingml/2006/main" name="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Xoserve PowerPoint Template Clean">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Correla">
      <a:dk1>
        <a:srgbClr val="F5F5F5"/>
      </a:dk1>
      <a:lt1>
        <a:srgbClr val="1E1246"/>
      </a:lt1>
      <a:dk2>
        <a:srgbClr val="FFFFFF"/>
      </a:dk2>
      <a:lt2>
        <a:srgbClr val="000000"/>
      </a:lt2>
      <a:accent1>
        <a:srgbClr val="1E1246"/>
      </a:accent1>
      <a:accent2>
        <a:srgbClr val="218CCC"/>
      </a:accent2>
      <a:accent3>
        <a:srgbClr val="2BB573"/>
      </a:accent3>
      <a:accent4>
        <a:srgbClr val="FFBB1A"/>
      </a:accent4>
      <a:accent5>
        <a:srgbClr val="F5F5F5"/>
      </a:accent5>
      <a:accent6>
        <a:srgbClr val="FFFFFF"/>
      </a:accent6>
      <a:hlink>
        <a:srgbClr val="218CCC"/>
      </a:hlink>
      <a:folHlink>
        <a:srgbClr val="FFBB1A"/>
      </a:folHlink>
    </a:clrScheme>
    <a:fontScheme name="Correla">
      <a:majorFont>
        <a:latin typeface="Poppins Light"/>
        <a:ea typeface=""/>
        <a:cs typeface=""/>
      </a:majorFont>
      <a:minorFont>
        <a:latin typeface="Poppins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08BCC"/>
        </a:solidFill>
      </a:spPr>
      <a:bodyPr wrap="square" lIns="0" tIns="0" rIns="0" bIns="0" rtlCol="0"/>
      <a:lstStyle>
        <a:defPPr algn="l">
          <a:defRPr dirty="0"/>
        </a:defPPr>
      </a:lstStyle>
    </a:spDef>
    <a:txDef>
      <a:spPr/>
      <a:bodyPr vert="horz" wrap="square" lIns="0" tIns="12700" rIns="0" bIns="0" rtlCol="0">
        <a:spAutoFit/>
      </a:bodyPr>
      <a:lstStyle>
        <a:defPPr marL="161925" indent="-149860" algn="l">
          <a:lnSpc>
            <a:spcPct val="100000"/>
          </a:lnSpc>
          <a:spcBef>
            <a:spcPts val="100"/>
          </a:spcBef>
          <a:buChar char="•"/>
          <a:tabLst>
            <a:tab pos="162560" algn="l"/>
          </a:tabLst>
          <a:defRPr sz="1200" dirty="0">
            <a:solidFill>
              <a:srgbClr val="F5F5F5"/>
            </a:solidFill>
            <a:latin typeface="Poppins-Medium"/>
            <a:cs typeface="Poppins-Medium"/>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efb0c983-77a3-4edc-9303-e1cb655c76c7" xsi:nil="true"/>
    <TaxCatchAll xmlns="3ee84ff3-1fa2-4b0e-bbc1-9d3729ac2ba9" xsi:nil="true"/>
    <lcf76f155ced4ddcb4097134ff3c332f xmlns="efb0c983-77a3-4edc-9303-e1cb655c76c7">
      <Terms xmlns="http://schemas.microsoft.com/office/infopath/2007/PartnerControls"/>
    </lcf76f155ced4ddcb4097134ff3c332f>
    <Sign_x002d_offBy xmlns="efb0c983-77a3-4edc-9303-e1cb655c76c7">
      <UserInfo>
        <DisplayName/>
        <AccountId xsi:nil="true"/>
        <AccountType/>
      </UserInfo>
    </Sign_x002d_offBy>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0FB9CDCC5328344A3162B2D7C8A4CE2" ma:contentTypeVersion="16" ma:contentTypeDescription="Create a new document." ma:contentTypeScope="" ma:versionID="ede32156e104b9db28a12065827d15ac">
  <xsd:schema xmlns:xsd="http://www.w3.org/2001/XMLSchema" xmlns:xs="http://www.w3.org/2001/XMLSchema" xmlns:p="http://schemas.microsoft.com/office/2006/metadata/properties" xmlns:ns2="efb0c983-77a3-4edc-9303-e1cb655c76c7" xmlns:ns3="3ee84ff3-1fa2-4b0e-bbc1-9d3729ac2ba9" targetNamespace="http://schemas.microsoft.com/office/2006/metadata/properties" ma:root="true" ma:fieldsID="a8c1c2972ccccfaf548a4caf8c530352" ns2:_="" ns3:_="">
    <xsd:import namespace="efb0c983-77a3-4edc-9303-e1cb655c76c7"/>
    <xsd:import namespace="3ee84ff3-1fa2-4b0e-bbc1-9d3729ac2ba9"/>
    <xsd:element name="properties">
      <xsd:complexType>
        <xsd:sequence>
          <xsd:element name="documentManagement">
            <xsd:complexType>
              <xsd:all>
                <xsd:element ref="ns2:_Flow_SignoffStatus" minOccurs="0"/>
                <xsd:element ref="ns2:Sign_x002d_offBy"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b0c983-77a3-4edc-9303-e1cb655c76c7" elementFormDefault="qualified">
    <xsd:import namespace="http://schemas.microsoft.com/office/2006/documentManagement/types"/>
    <xsd:import namespace="http://schemas.microsoft.com/office/infopath/2007/PartnerControls"/>
    <xsd:element name="_Flow_SignoffStatus" ma:index="8" nillable="true" ma:displayName="Sign-off status" ma:internalName="Sign_x002d_off_x0020_status">
      <xsd:simpleType>
        <xsd:restriction base="dms:Text"/>
      </xsd:simpleType>
    </xsd:element>
    <xsd:element name="Sign_x002d_offBy" ma:index="9" nillable="true" ma:displayName="Sign-off By" ma:format="Dropdown" ma:list="UserInfo" ma:SharePointGroup="0" ma:internalName="Sign_x002d_off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cb18e80-c0a1-4e4c-a24b-611b5f62a90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ee84ff3-1fa2-4b0e-bbc1-9d3729ac2ba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edf0d92-15e2-4a18-8841-dbc4ae997dea}" ma:internalName="TaxCatchAll" ma:showField="CatchAllData" ma:web="3ee84ff3-1fa2-4b0e-bbc1-9d3729ac2b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545E1A-EA83-463B-B744-ADE3D05E8049}">
  <ds:schemaRefs>
    <ds:schemaRef ds:uri="http://purl.org/dc/dcmitype/"/>
    <ds:schemaRef ds:uri="http://schemas.microsoft.com/office/2006/documentManagement/types"/>
    <ds:schemaRef ds:uri="http://schemas.microsoft.com/office/2006/metadata/properties"/>
    <ds:schemaRef ds:uri="afe9fadc-cf94-4dd1-a692-a3c9fbf85351"/>
    <ds:schemaRef ds:uri="http://www.w3.org/XML/1998/namespace"/>
    <ds:schemaRef ds:uri="http://purl.org/dc/elements/1.1/"/>
    <ds:schemaRef ds:uri="http://schemas.microsoft.com/office/infopath/2007/PartnerControls"/>
    <ds:schemaRef ds:uri="http://schemas.openxmlformats.org/package/2006/metadata/core-properties"/>
    <ds:schemaRef ds:uri="b5d8c402-b464-4f85-b954-cddb3da0df20"/>
    <ds:schemaRef ds:uri="http://purl.org/dc/terms/"/>
  </ds:schemaRefs>
</ds:datastoreItem>
</file>

<file path=customXml/itemProps2.xml><?xml version="1.0" encoding="utf-8"?>
<ds:datastoreItem xmlns:ds="http://schemas.openxmlformats.org/officeDocument/2006/customXml" ds:itemID="{52217894-FEFD-4EFB-B3CC-826FD9657C99}"/>
</file>

<file path=customXml/itemProps3.xml><?xml version="1.0" encoding="utf-8"?>
<ds:datastoreItem xmlns:ds="http://schemas.openxmlformats.org/officeDocument/2006/customXml" ds:itemID="{48BF2A29-2C2F-44EF-BF41-193292EB7A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14793</TotalTime>
  <Words>6217</Words>
  <Application>Microsoft Office PowerPoint</Application>
  <PresentationFormat>On-screen Show (16:9)</PresentationFormat>
  <Paragraphs>1359</Paragraphs>
  <Slides>17</Slides>
  <Notes>8</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17</vt:i4>
      </vt:variant>
    </vt:vector>
  </HeadingPairs>
  <TitlesOfParts>
    <vt:vector size="31" baseType="lpstr">
      <vt:lpstr>Arial</vt:lpstr>
      <vt:lpstr>Calibri</vt:lpstr>
      <vt:lpstr>Poppins</vt:lpstr>
      <vt:lpstr>Poppins Light</vt:lpstr>
      <vt:lpstr>Poppins Medium</vt:lpstr>
      <vt:lpstr>Poppins-Light</vt:lpstr>
      <vt:lpstr>Poppins-Medium</vt:lpstr>
      <vt:lpstr>Poppins-SemiBold</vt:lpstr>
      <vt:lpstr>Wingdings</vt:lpstr>
      <vt:lpstr>xoserve templates</vt:lpstr>
      <vt:lpstr>Office Theme</vt:lpstr>
      <vt:lpstr>1_xoserve templates</vt:lpstr>
      <vt:lpstr>Xoserve PowerPoint Template Clean</vt:lpstr>
      <vt:lpstr>1_Office Theme</vt:lpstr>
      <vt:lpstr>CSSC Programme Dashboard</vt:lpstr>
      <vt:lpstr>PowerPoint Presentation</vt:lpstr>
      <vt:lpstr>Workstream Updates</vt:lpstr>
      <vt:lpstr>Workstream Updates</vt:lpstr>
      <vt:lpstr>Workstream Updates</vt:lpstr>
      <vt:lpstr>Workstream Updates</vt:lpstr>
      <vt:lpstr>PowerPoint Presentation</vt:lpstr>
      <vt:lpstr>PowerPoint Presentation</vt:lpstr>
      <vt:lpstr>PowerPoint Presentation</vt:lpstr>
      <vt:lpstr>Switching Programme CR Position – CRs impacting Xoserve</vt:lpstr>
      <vt:lpstr>Switching Programme CR Position – CRs impacting Xoserve</vt:lpstr>
      <vt:lpstr>Switching Programme CR Position – CRs not impacting Xoserve </vt:lpstr>
      <vt:lpstr>Switching Programme CR Position – CRs not impacting Xoserve </vt:lpstr>
      <vt:lpstr>Switching Programme CR Position – CRs not impacting Xoserve </vt:lpstr>
      <vt:lpstr>Switching Programme CR Position – CRs not impacting Xoserve </vt:lpstr>
      <vt:lpstr>Switching Programme CR Position – CRs not impacting Xoserve </vt:lpstr>
      <vt:lpstr>Switching Programme CR Position – CRs not impacting Xoserve </vt:lpstr>
    </vt:vector>
  </TitlesOfParts>
  <Company>DC Freelance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has been achieved since last meeting?</dc:title>
  <dc:creator>Simon Clements</dc:creator>
  <cp:lastModifiedBy>Molly Haley1</cp:lastModifiedBy>
  <cp:revision>58</cp:revision>
  <cp:lastPrinted>2019-12-17T14:02:10Z</cp:lastPrinted>
  <dcterms:created xsi:type="dcterms:W3CDTF">2011-09-20T14:58:41Z</dcterms:created>
  <dcterms:modified xsi:type="dcterms:W3CDTF">2022-07-04T15:07:45Z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_NewReviewCycle">
    <vt:lpwstr/>
  </property>
  <property fmtid="{D5CDD505-2E9C-101B-9397-08002B2CF9AE}" pid="4" name="ContentTypeId">
    <vt:lpwstr>0x010100BE4A46900855F54F8B1B4A69CC14CF6B</vt:lpwstr>
  </property>
</Properties>
</file>