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885" r:id="rId5"/>
    <p:sldId id="88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CCB3B"/>
    <a:srgbClr val="FFBF00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E76B93-A5C7-69F9-3EBB-C1A74CAAED54}" v="98" dt="2022-08-21T22:10:03.965"/>
    <p1510:client id="{89F13E9E-7436-5614-AAB0-25B1973A21B6}" v="295" dt="2022-07-27T08:09:18.0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53" y="25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c165d205-f988-41c6-a790-ae0515e39fe0" providerId="ADAL" clId="{AF00958A-D2A8-4B5C-B9DF-F29621DC5E85}"/>
    <pc:docChg chg="modSld">
      <pc:chgData name="Tracy OConnor" userId="c165d205-f988-41c6-a790-ae0515e39fe0" providerId="ADAL" clId="{AF00958A-D2A8-4B5C-B9DF-F29621DC5E85}" dt="2022-04-04T11:36:13.270" v="192" actId="20577"/>
      <pc:docMkLst>
        <pc:docMk/>
      </pc:docMkLst>
      <pc:sldChg chg="modSp">
        <pc:chgData name="Tracy OConnor" userId="c165d205-f988-41c6-a790-ae0515e39fe0" providerId="ADAL" clId="{AF00958A-D2A8-4B5C-B9DF-F29621DC5E85}" dt="2022-04-04T11:33:13.553" v="136"/>
        <pc:sldMkLst>
          <pc:docMk/>
          <pc:sldMk cId="416191731" sldId="885"/>
        </pc:sldMkLst>
        <pc:spChg chg="mod">
          <ac:chgData name="Tracy OConnor" userId="c165d205-f988-41c6-a790-ae0515e39fe0" providerId="ADAL" clId="{AF00958A-D2A8-4B5C-B9DF-F29621DC5E85}" dt="2022-04-04T11:29:12.446" v="6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AF00958A-D2A8-4B5C-B9DF-F29621DC5E85}" dt="2022-04-04T11:33:13.553" v="136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Tracy OConnor" userId="c165d205-f988-41c6-a790-ae0515e39fe0" providerId="ADAL" clId="{AF00958A-D2A8-4B5C-B9DF-F29621DC5E85}" dt="2022-04-04T11:36:13.270" v="192" actId="20577"/>
        <pc:sldMkLst>
          <pc:docMk/>
          <pc:sldMk cId="998598407" sldId="886"/>
        </pc:sldMkLst>
        <pc:spChg chg="mod">
          <ac:chgData name="Tracy OConnor" userId="c165d205-f988-41c6-a790-ae0515e39fe0" providerId="ADAL" clId="{AF00958A-D2A8-4B5C-B9DF-F29621DC5E85}" dt="2022-04-04T11:29:20.971" v="14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AF00958A-D2A8-4B5C-B9DF-F29621DC5E85}" dt="2022-04-04T11:36:13.270" v="192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03766345-d5c6-469f-bc0c-a01247b0b53a" providerId="ADAL" clId="{AD477E05-AB5F-449C-A073-255578B3F160}"/>
    <pc:docChg chg="modSld">
      <pc:chgData name="Jon Follows1" userId="03766345-d5c6-469f-bc0c-a01247b0b53a" providerId="ADAL" clId="{AD477E05-AB5F-449C-A073-255578B3F160}" dt="2022-07-27T08:54:56.118" v="0" actId="20577"/>
      <pc:docMkLst>
        <pc:docMk/>
      </pc:docMkLst>
      <pc:sldChg chg="modSp mod">
        <pc:chgData name="Jon Follows1" userId="03766345-d5c6-469f-bc0c-a01247b0b53a" providerId="ADAL" clId="{AD477E05-AB5F-449C-A073-255578B3F160}" dt="2022-07-27T08:54:56.118" v="0" actId="20577"/>
        <pc:sldMkLst>
          <pc:docMk/>
          <pc:sldMk cId="998598407" sldId="886"/>
        </pc:sldMkLst>
        <pc:graphicFrameChg chg="modGraphic">
          <ac:chgData name="Jon Follows1" userId="03766345-d5c6-469f-bc0c-a01247b0b53a" providerId="ADAL" clId="{AD477E05-AB5F-449C-A073-255578B3F160}" dt="2022-07-27T08:54:56.118" v="0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726D9ECA-A13E-E854-F3E1-C2572470967B}"/>
    <pc:docChg chg="modSld">
      <pc:chgData name="Jon Follows1" userId="S::jon.follows1@xoserve.com::03766345-d5c6-469f-bc0c-a01247b0b53a" providerId="AD" clId="Web-{726D9ECA-A13E-E854-F3E1-C2572470967B}" dt="2022-04-04T12:21:36.991" v="35"/>
      <pc:docMkLst>
        <pc:docMk/>
      </pc:docMkLst>
      <pc:sldChg chg="modSp">
        <pc:chgData name="Jon Follows1" userId="S::jon.follows1@xoserve.com::03766345-d5c6-469f-bc0c-a01247b0b53a" providerId="AD" clId="Web-{726D9ECA-A13E-E854-F3E1-C2572470967B}" dt="2022-04-04T12:21:36.991" v="35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26D9ECA-A13E-E854-F3E1-C2572470967B}" dt="2022-04-04T12:21:36.991" v="35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Tracy OConnor" userId="S::tracy.oconnor@xoserve.com::c165d205-f988-41c6-a790-ae0515e39fe0" providerId="AD" clId="Web-{7BC96C66-3C1E-183B-6ADA-1D76BBE831A8}"/>
    <pc:docChg chg="modSld">
      <pc:chgData name="Tracy OConnor" userId="S::tracy.oconnor@xoserve.com::c165d205-f988-41c6-a790-ae0515e39fe0" providerId="AD" clId="Web-{7BC96C66-3C1E-183B-6ADA-1D76BBE831A8}" dt="2022-05-26T14:13:20.303" v="10" actId="20577"/>
      <pc:docMkLst>
        <pc:docMk/>
      </pc:docMkLst>
      <pc:sldChg chg="modSp">
        <pc:chgData name="Tracy OConnor" userId="S::tracy.oconnor@xoserve.com::c165d205-f988-41c6-a790-ae0515e39fe0" providerId="AD" clId="Web-{7BC96C66-3C1E-183B-6ADA-1D76BBE831A8}" dt="2022-05-26T14:13:13.943" v="9" actId="20577"/>
        <pc:sldMkLst>
          <pc:docMk/>
          <pc:sldMk cId="416191731" sldId="885"/>
        </pc:sldMkLst>
        <pc:spChg chg="mod">
          <ac:chgData name="Tracy OConnor" userId="S::tracy.oconnor@xoserve.com::c165d205-f988-41c6-a790-ae0515e39fe0" providerId="AD" clId="Web-{7BC96C66-3C1E-183B-6ADA-1D76BBE831A8}" dt="2022-05-26T14:13:13.943" v="9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racy OConnor" userId="S::tracy.oconnor@xoserve.com::c165d205-f988-41c6-a790-ae0515e39fe0" providerId="AD" clId="Web-{7BC96C66-3C1E-183B-6ADA-1D76BBE831A8}" dt="2022-05-26T14:11:09.284" v="8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Tracy OConnor" userId="S::tracy.oconnor@xoserve.com::c165d205-f988-41c6-a790-ae0515e39fe0" providerId="AD" clId="Web-{7BC96C66-3C1E-183B-6ADA-1D76BBE831A8}" dt="2022-05-26T14:13:20.303" v="10" actId="20577"/>
        <pc:sldMkLst>
          <pc:docMk/>
          <pc:sldMk cId="998598407" sldId="886"/>
        </pc:sldMkLst>
        <pc:spChg chg="mod">
          <ac:chgData name="Tracy OConnor" userId="S::tracy.oconnor@xoserve.com::c165d205-f988-41c6-a790-ae0515e39fe0" providerId="AD" clId="Web-{7BC96C66-3C1E-183B-6ADA-1D76BBE831A8}" dt="2022-05-26T14:13:20.303" v="10" actId="20577"/>
          <ac:spMkLst>
            <pc:docMk/>
            <pc:sldMk cId="998598407" sldId="886"/>
            <ac:spMk id="3" creationId="{84CF33AE-F5D0-4DB5-A281-A025ECF07D2B}"/>
          </ac:spMkLst>
        </pc:spChg>
      </pc:sldChg>
    </pc:docChg>
  </pc:docChgLst>
  <pc:docChgLst>
    <pc:chgData name="Jon Follows1" userId="S::jon.follows1@xoserve.com::03766345-d5c6-469f-bc0c-a01247b0b53a" providerId="AD" clId="Web-{89F13E9E-7436-5614-AAB0-25B1973A21B6}"/>
    <pc:docChg chg="modSld">
      <pc:chgData name="Jon Follows1" userId="S::jon.follows1@xoserve.com::03766345-d5c6-469f-bc0c-a01247b0b53a" providerId="AD" clId="Web-{89F13E9E-7436-5614-AAB0-25B1973A21B6}" dt="2022-07-27T08:09:16.723" v="270"/>
      <pc:docMkLst>
        <pc:docMk/>
      </pc:docMkLst>
      <pc:sldChg chg="modSp">
        <pc:chgData name="Jon Follows1" userId="S::jon.follows1@xoserve.com::03766345-d5c6-469f-bc0c-a01247b0b53a" providerId="AD" clId="Web-{89F13E9E-7436-5614-AAB0-25B1973A21B6}" dt="2022-07-27T08:06:23.014" v="34" actId="20577"/>
        <pc:sldMkLst>
          <pc:docMk/>
          <pc:sldMk cId="416191731" sldId="885"/>
        </pc:sldMkLst>
        <pc:spChg chg="mod">
          <ac:chgData name="Jon Follows1" userId="S::jon.follows1@xoserve.com::03766345-d5c6-469f-bc0c-a01247b0b53a" providerId="AD" clId="Web-{89F13E9E-7436-5614-AAB0-25B1973A21B6}" dt="2022-07-27T08:06:23.014" v="34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89F13E9E-7436-5614-AAB0-25B1973A21B6}" dt="2022-07-27T08:05:40.309" v="24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89F13E9E-7436-5614-AAB0-25B1973A21B6}" dt="2022-07-27T08:09:16.723" v="270"/>
        <pc:sldMkLst>
          <pc:docMk/>
          <pc:sldMk cId="998598407" sldId="886"/>
        </pc:sldMkLst>
        <pc:spChg chg="mod">
          <ac:chgData name="Jon Follows1" userId="S::jon.follows1@xoserve.com::03766345-d5c6-469f-bc0c-a01247b0b53a" providerId="AD" clId="Web-{89F13E9E-7436-5614-AAB0-25B1973A21B6}" dt="2022-07-27T08:06:31.186" v="38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89F13E9E-7436-5614-AAB0-25B1973A21B6}" dt="2022-07-27T08:09:16.723" v="270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2D3CE6CB-BE6C-C86B-8B11-1EDA108156A5}"/>
    <pc:docChg chg="modSld">
      <pc:chgData name="Jon Follows1" userId="S::jon.follows1@xoserve.com::03766345-d5c6-469f-bc0c-a01247b0b53a" providerId="AD" clId="Web-{2D3CE6CB-BE6C-C86B-8B11-1EDA108156A5}" dt="2022-05-26T13:31:10.616" v="916"/>
      <pc:docMkLst>
        <pc:docMk/>
      </pc:docMkLst>
      <pc:sldChg chg="modSp">
        <pc:chgData name="Jon Follows1" userId="S::jon.follows1@xoserve.com::03766345-d5c6-469f-bc0c-a01247b0b53a" providerId="AD" clId="Web-{2D3CE6CB-BE6C-C86B-8B11-1EDA108156A5}" dt="2022-05-26T13:31:00.147" v="914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2D3CE6CB-BE6C-C86B-8B11-1EDA108156A5}" dt="2022-05-26T13:31:00.147" v="914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2D3CE6CB-BE6C-C86B-8B11-1EDA108156A5}" dt="2022-05-26T13:31:10.616" v="916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2D3CE6CB-BE6C-C86B-8B11-1EDA108156A5}" dt="2022-05-26T13:31:10.616" v="916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A7CF5016-FE31-A532-4A0A-4F27DCC4EB9B}"/>
    <pc:docChg chg="modSld">
      <pc:chgData name="Jon Follows1" userId="S::jon.follows1@xoserve.com::03766345-d5c6-469f-bc0c-a01247b0b53a" providerId="AD" clId="Web-{A7CF5016-FE31-A532-4A0A-4F27DCC4EB9B}" dt="2022-05-26T11:24:36.655" v="10"/>
      <pc:docMkLst>
        <pc:docMk/>
      </pc:docMkLst>
      <pc:sldChg chg="modSp">
        <pc:chgData name="Jon Follows1" userId="S::jon.follows1@xoserve.com::03766345-d5c6-469f-bc0c-a01247b0b53a" providerId="AD" clId="Web-{A7CF5016-FE31-A532-4A0A-4F27DCC4EB9B}" dt="2022-05-26T11:24:36.655" v="10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A7CF5016-FE31-A532-4A0A-4F27DCC4EB9B}" dt="2022-05-26T11:24:36.655" v="10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033BBFE1-B6FA-3A73-7DFC-EE0348A08E74}"/>
    <pc:docChg chg="modSld">
      <pc:chgData name="Jon Follows1" userId="S::jon.follows1@xoserve.com::03766345-d5c6-469f-bc0c-a01247b0b53a" providerId="AD" clId="Web-{033BBFE1-B6FA-3A73-7DFC-EE0348A08E74}" dt="2022-05-24T10:54:02.810" v="26"/>
      <pc:docMkLst>
        <pc:docMk/>
      </pc:docMkLst>
      <pc:sldChg chg="modSp">
        <pc:chgData name="Jon Follows1" userId="S::jon.follows1@xoserve.com::03766345-d5c6-469f-bc0c-a01247b0b53a" providerId="AD" clId="Web-{033BBFE1-B6FA-3A73-7DFC-EE0348A08E74}" dt="2022-05-24T10:52:48.121" v="7" actId="20577"/>
        <pc:sldMkLst>
          <pc:docMk/>
          <pc:sldMk cId="416191731" sldId="885"/>
        </pc:sldMkLst>
        <pc:spChg chg="mod">
          <ac:chgData name="Jon Follows1" userId="S::jon.follows1@xoserve.com::03766345-d5c6-469f-bc0c-a01247b0b53a" providerId="AD" clId="Web-{033BBFE1-B6FA-3A73-7DFC-EE0348A08E74}" dt="2022-05-24T10:52:48.121" v="7" actId="20577"/>
          <ac:spMkLst>
            <pc:docMk/>
            <pc:sldMk cId="416191731" sldId="885"/>
            <ac:spMk id="3" creationId="{84CF33AE-F5D0-4DB5-A281-A025ECF07D2B}"/>
          </ac:spMkLst>
        </pc:spChg>
      </pc:sldChg>
      <pc:sldChg chg="modSp">
        <pc:chgData name="Jon Follows1" userId="S::jon.follows1@xoserve.com::03766345-d5c6-469f-bc0c-a01247b0b53a" providerId="AD" clId="Web-{033BBFE1-B6FA-3A73-7DFC-EE0348A08E74}" dt="2022-05-24T10:54:02.810" v="26"/>
        <pc:sldMkLst>
          <pc:docMk/>
          <pc:sldMk cId="998598407" sldId="886"/>
        </pc:sldMkLst>
        <pc:spChg chg="mod">
          <ac:chgData name="Jon Follows1" userId="S::jon.follows1@xoserve.com::03766345-d5c6-469f-bc0c-a01247b0b53a" providerId="AD" clId="Web-{033BBFE1-B6FA-3A73-7DFC-EE0348A08E74}" dt="2022-05-24T10:52:55.011" v="16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033BBFE1-B6FA-3A73-7DFC-EE0348A08E74}" dt="2022-05-24T10:54:02.810" v="26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Richard Hadfield" userId="a8a44ded-12a2-44ab-9ae0-8a727a1345d9" providerId="ADAL" clId="{DAFFB04B-799A-4843-A7BB-B08A62E984C4}"/>
    <pc:docChg chg="custSel modSld">
      <pc:chgData name="Richard Hadfield" userId="a8a44ded-12a2-44ab-9ae0-8a727a1345d9" providerId="ADAL" clId="{DAFFB04B-799A-4843-A7BB-B08A62E984C4}" dt="2022-07-27T08:29:45.498" v="136" actId="20577"/>
      <pc:docMkLst>
        <pc:docMk/>
      </pc:docMkLst>
      <pc:sldChg chg="modSp mod">
        <pc:chgData name="Richard Hadfield" userId="a8a44ded-12a2-44ab-9ae0-8a727a1345d9" providerId="ADAL" clId="{DAFFB04B-799A-4843-A7BB-B08A62E984C4}" dt="2022-07-27T08:29:45.498" v="136" actId="20577"/>
        <pc:sldMkLst>
          <pc:docMk/>
          <pc:sldMk cId="416191731" sldId="885"/>
        </pc:sldMkLst>
        <pc:graphicFrameChg chg="modGraphic">
          <ac:chgData name="Richard Hadfield" userId="a8a44ded-12a2-44ab-9ae0-8a727a1345d9" providerId="ADAL" clId="{DAFFB04B-799A-4843-A7BB-B08A62E984C4}" dt="2022-07-27T08:29:45.498" v="136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 mod">
        <pc:chgData name="Richard Hadfield" userId="a8a44ded-12a2-44ab-9ae0-8a727a1345d9" providerId="ADAL" clId="{DAFFB04B-799A-4843-A7BB-B08A62E984C4}" dt="2022-07-27T08:29:35.877" v="134" actId="20577"/>
        <pc:sldMkLst>
          <pc:docMk/>
          <pc:sldMk cId="998598407" sldId="886"/>
        </pc:sldMkLst>
        <pc:graphicFrameChg chg="modGraphic">
          <ac:chgData name="Richard Hadfield" userId="a8a44ded-12a2-44ab-9ae0-8a727a1345d9" providerId="ADAL" clId="{DAFFB04B-799A-4843-A7BB-B08A62E984C4}" dt="2022-07-27T08:29:35.877" v="134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78A7E327-FC3E-9094-6ABB-FBBDF6C9625A}"/>
    <pc:docChg chg="modSld">
      <pc:chgData name="Jon Follows1" userId="S::jon.follows1@xoserve.com::03766345-d5c6-469f-bc0c-a01247b0b53a" providerId="AD" clId="Web-{78A7E327-FC3E-9094-6ABB-FBBDF6C9625A}" dt="2022-05-20T16:14:19.100" v="617"/>
      <pc:docMkLst>
        <pc:docMk/>
      </pc:docMkLst>
      <pc:sldChg chg="modSp">
        <pc:chgData name="Jon Follows1" userId="S::jon.follows1@xoserve.com::03766345-d5c6-469f-bc0c-a01247b0b53a" providerId="AD" clId="Web-{78A7E327-FC3E-9094-6ABB-FBBDF6C9625A}" dt="2022-05-20T16:08:55.874" v="457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78A7E327-FC3E-9094-6ABB-FBBDF6C9625A}" dt="2022-05-20T16:08:55.874" v="45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78A7E327-FC3E-9094-6ABB-FBBDF6C9625A}" dt="2022-05-20T16:14:19.100" v="617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8A7E327-FC3E-9094-6ABB-FBBDF6C9625A}" dt="2022-05-20T16:14:19.100" v="61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38E76B93-A5C7-69F9-3EBB-C1A74CAAED54}"/>
    <pc:docChg chg="modSld">
      <pc:chgData name="Jon Follows1" userId="S::jon.follows1@xoserve.com::03766345-d5c6-469f-bc0c-a01247b0b53a" providerId="AD" clId="Web-{38E76B93-A5C7-69F9-3EBB-C1A74CAAED54}" dt="2022-08-21T22:09:58.105" v="87"/>
      <pc:docMkLst>
        <pc:docMk/>
      </pc:docMkLst>
      <pc:sldChg chg="modSp">
        <pc:chgData name="Jon Follows1" userId="S::jon.follows1@xoserve.com::03766345-d5c6-469f-bc0c-a01247b0b53a" providerId="AD" clId="Web-{38E76B93-A5C7-69F9-3EBB-C1A74CAAED54}" dt="2022-08-21T22:09:58.105" v="87"/>
        <pc:sldMkLst>
          <pc:docMk/>
          <pc:sldMk cId="416191731" sldId="885"/>
        </pc:sldMkLst>
        <pc:spChg chg="mod">
          <ac:chgData name="Jon Follows1" userId="S::jon.follows1@xoserve.com::03766345-d5c6-469f-bc0c-a01247b0b53a" providerId="AD" clId="Web-{38E76B93-A5C7-69F9-3EBB-C1A74CAAED54}" dt="2022-08-21T22:08:01.595" v="13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38E76B93-A5C7-69F9-3EBB-C1A74CAAED54}" dt="2022-08-21T22:09:58.105" v="8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38E76B93-A5C7-69F9-3EBB-C1A74CAAED54}" dt="2022-08-21T22:08:14.643" v="25" actId="20577"/>
        <pc:sldMkLst>
          <pc:docMk/>
          <pc:sldMk cId="998598407" sldId="886"/>
        </pc:sldMkLst>
        <pc:spChg chg="mod">
          <ac:chgData name="Jon Follows1" userId="S::jon.follows1@xoserve.com::03766345-d5c6-469f-bc0c-a01247b0b53a" providerId="AD" clId="Web-{38E76B93-A5C7-69F9-3EBB-C1A74CAAED54}" dt="2022-08-21T22:08:14.643" v="25" actId="20577"/>
          <ac:spMkLst>
            <pc:docMk/>
            <pc:sldMk cId="998598407" sldId="886"/>
            <ac:spMk id="3" creationId="{84CF33AE-F5D0-4DB5-A281-A025ECF07D2B}"/>
          </ac:spMkLst>
        </pc:spChg>
      </pc:sldChg>
    </pc:docChg>
  </pc:docChgLst>
  <pc:docChgLst>
    <pc:chgData name="Jon Follows1" userId="S::jon.follows1@xoserve.com::03766345-d5c6-469f-bc0c-a01247b0b53a" providerId="AD" clId="Web-{79934AB9-FDE9-B3B5-50F6-1226DC380EB6}"/>
    <pc:docChg chg="modSld">
      <pc:chgData name="Jon Follows1" userId="S::jon.follows1@xoserve.com::03766345-d5c6-469f-bc0c-a01247b0b53a" providerId="AD" clId="Web-{79934AB9-FDE9-B3B5-50F6-1226DC380EB6}" dt="2022-05-26T13:39:28.903" v="7"/>
      <pc:docMkLst>
        <pc:docMk/>
      </pc:docMkLst>
      <pc:sldChg chg="modSp">
        <pc:chgData name="Jon Follows1" userId="S::jon.follows1@xoserve.com::03766345-d5c6-469f-bc0c-a01247b0b53a" providerId="AD" clId="Web-{79934AB9-FDE9-B3B5-50F6-1226DC380EB6}" dt="2022-05-26T13:39:16.340" v="3"/>
        <pc:sldMkLst>
          <pc:docMk/>
          <pc:sldMk cId="416191731" sldId="885"/>
        </pc:sldMkLst>
        <pc:graphicFrameChg chg="mod modGraphic">
          <ac:chgData name="Jon Follows1" userId="S::jon.follows1@xoserve.com::03766345-d5c6-469f-bc0c-a01247b0b53a" providerId="AD" clId="Web-{79934AB9-FDE9-B3B5-50F6-1226DC380EB6}" dt="2022-05-26T13:39:16.340" v="3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79934AB9-FDE9-B3B5-50F6-1226DC380EB6}" dt="2022-05-26T13:39:28.903" v="7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79934AB9-FDE9-B3B5-50F6-1226DC380EB6}" dt="2022-05-26T13:39:28.903" v="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D400352D-CCCB-8012-D398-B076D25DFB07}"/>
    <pc:docChg chg="modSld">
      <pc:chgData name="Jon Follows1" userId="S::jon.follows1@xoserve.com::03766345-d5c6-469f-bc0c-a01247b0b53a" providerId="AD" clId="Web-{D400352D-CCCB-8012-D398-B076D25DFB07}" dt="2022-06-27T12:53:15.327" v="23"/>
      <pc:docMkLst>
        <pc:docMk/>
      </pc:docMkLst>
      <pc:sldChg chg="modSp">
        <pc:chgData name="Jon Follows1" userId="S::jon.follows1@xoserve.com::03766345-d5c6-469f-bc0c-a01247b0b53a" providerId="AD" clId="Web-{D400352D-CCCB-8012-D398-B076D25DFB07}" dt="2022-06-27T12:53:15.327" v="23"/>
        <pc:sldMkLst>
          <pc:docMk/>
          <pc:sldMk cId="998598407" sldId="886"/>
        </pc:sldMkLst>
        <pc:graphicFrameChg chg="mod modGraphic">
          <ac:chgData name="Jon Follows1" userId="S::jon.follows1@xoserve.com::03766345-d5c6-469f-bc0c-a01247b0b53a" providerId="AD" clId="Web-{D400352D-CCCB-8012-D398-B076D25DFB07}" dt="2022-06-27T12:53:15.327" v="23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03766345-d5c6-469f-bc0c-a01247b0b53a" providerId="ADAL" clId="{D8623204-A988-44E4-9D10-3A08BEE65EA9}"/>
    <pc:docChg chg="custSel modSld">
      <pc:chgData name="Jon Follows1" userId="03766345-d5c6-469f-bc0c-a01247b0b53a" providerId="ADAL" clId="{D8623204-A988-44E4-9D10-3A08BEE65EA9}" dt="2022-04-28T05:09:59.395" v="604" actId="20577"/>
      <pc:docMkLst>
        <pc:docMk/>
      </pc:docMkLst>
      <pc:sldChg chg="modSp">
        <pc:chgData name="Jon Follows1" userId="03766345-d5c6-469f-bc0c-a01247b0b53a" providerId="ADAL" clId="{D8623204-A988-44E4-9D10-3A08BEE65EA9}" dt="2022-04-28T05:08:27.409" v="601" actId="6549"/>
        <pc:sldMkLst>
          <pc:docMk/>
          <pc:sldMk cId="416191731" sldId="885"/>
        </pc:sldMkLst>
        <pc:spChg chg="mod">
          <ac:chgData name="Jon Follows1" userId="03766345-d5c6-469f-bc0c-a01247b0b53a" providerId="ADAL" clId="{D8623204-A988-44E4-9D10-3A08BEE65EA9}" dt="2022-04-28T04:48:48.942" v="2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Jon Follows1" userId="03766345-d5c6-469f-bc0c-a01247b0b53a" providerId="ADAL" clId="{D8623204-A988-44E4-9D10-3A08BEE65EA9}" dt="2022-04-28T05:08:27.409" v="601" actId="654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03766345-d5c6-469f-bc0c-a01247b0b53a" providerId="ADAL" clId="{D8623204-A988-44E4-9D10-3A08BEE65EA9}" dt="2022-04-28T05:09:59.395" v="604" actId="20577"/>
        <pc:sldMkLst>
          <pc:docMk/>
          <pc:sldMk cId="998598407" sldId="886"/>
        </pc:sldMkLst>
        <pc:spChg chg="mod">
          <ac:chgData name="Jon Follows1" userId="03766345-d5c6-469f-bc0c-a01247b0b53a" providerId="ADAL" clId="{D8623204-A988-44E4-9D10-3A08BEE65EA9}" dt="2022-04-28T05:09:59.395" v="604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03766345-d5c6-469f-bc0c-a01247b0b53a" providerId="ADAL" clId="{D8623204-A988-44E4-9D10-3A08BEE65EA9}" dt="2022-04-28T05:04:37.250" v="599" actId="20577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  <pc:docChgLst>
    <pc:chgData name="Jon Follows1" userId="S::jon.follows1@xoserve.com::03766345-d5c6-469f-bc0c-a01247b0b53a" providerId="AD" clId="Web-{0EF93139-7920-A1DC-30A4-E9EF29E22A05}"/>
    <pc:docChg chg="modSld">
      <pc:chgData name="Jon Follows1" userId="S::jon.follows1@xoserve.com::03766345-d5c6-469f-bc0c-a01247b0b53a" providerId="AD" clId="Web-{0EF93139-7920-A1DC-30A4-E9EF29E22A05}" dt="2022-06-27T12:50:43.225" v="439"/>
      <pc:docMkLst>
        <pc:docMk/>
      </pc:docMkLst>
      <pc:sldChg chg="modSp">
        <pc:chgData name="Jon Follows1" userId="S::jon.follows1@xoserve.com::03766345-d5c6-469f-bc0c-a01247b0b53a" providerId="AD" clId="Web-{0EF93139-7920-A1DC-30A4-E9EF29E22A05}" dt="2022-06-27T12:49:53.253" v="399"/>
        <pc:sldMkLst>
          <pc:docMk/>
          <pc:sldMk cId="416191731" sldId="885"/>
        </pc:sldMkLst>
        <pc:spChg chg="mod">
          <ac:chgData name="Jon Follows1" userId="S::jon.follows1@xoserve.com::03766345-d5c6-469f-bc0c-a01247b0b53a" providerId="AD" clId="Web-{0EF93139-7920-A1DC-30A4-E9EF29E22A05}" dt="2022-06-27T12:32:13.622" v="150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0EF93139-7920-A1DC-30A4-E9EF29E22A05}" dt="2022-06-27T12:49:53.253" v="399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  <pc:sldChg chg="modSp">
        <pc:chgData name="Jon Follows1" userId="S::jon.follows1@xoserve.com::03766345-d5c6-469f-bc0c-a01247b0b53a" providerId="AD" clId="Web-{0EF93139-7920-A1DC-30A4-E9EF29E22A05}" dt="2022-06-27T12:50:43.225" v="439"/>
        <pc:sldMkLst>
          <pc:docMk/>
          <pc:sldMk cId="998598407" sldId="886"/>
        </pc:sldMkLst>
        <pc:spChg chg="mod">
          <ac:chgData name="Jon Follows1" userId="S::jon.follows1@xoserve.com::03766345-d5c6-469f-bc0c-a01247b0b53a" providerId="AD" clId="Web-{0EF93139-7920-A1DC-30A4-E9EF29E22A05}" dt="2022-06-27T12:32:04.355" v="149" actId="20577"/>
          <ac:spMkLst>
            <pc:docMk/>
            <pc:sldMk cId="998598407" sldId="886"/>
            <ac:spMk id="3" creationId="{84CF33AE-F5D0-4DB5-A281-A025ECF07D2B}"/>
          </ac:spMkLst>
        </pc:spChg>
        <pc:graphicFrameChg chg="mod modGraphic">
          <ac:chgData name="Jon Follows1" userId="S::jon.follows1@xoserve.com::03766345-d5c6-469f-bc0c-a01247b0b53a" providerId="AD" clId="Web-{0EF93139-7920-A1DC-30A4-E9EF29E22A05}" dt="2022-06-27T12:50:43.225" v="439"/>
          <ac:graphicFrameMkLst>
            <pc:docMk/>
            <pc:sldMk cId="998598407" sldId="886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21/08/2022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0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1626738"/>
              </p:ext>
            </p:extLst>
          </p:nvPr>
        </p:nvGraphicFramePr>
        <p:xfrm>
          <a:off x="198522" y="495673"/>
          <a:ext cx="8765001" cy="3677983"/>
        </p:xfrm>
        <a:graphic>
          <a:graphicData uri="http://schemas.openxmlformats.org/drawingml/2006/table">
            <a:tbl>
              <a:tblPr firstRow="1" bandRow="1"/>
              <a:tblGrid>
                <a:gridCol w="1838824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4501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2188085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714167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9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237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XRN4978 -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Notification of Rolling AQ Value (following Transfer of Ownership between M-5 and M) 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endParaRPr lang="en-GB" sz="9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approved at </a:t>
                      </a:r>
                      <a:r>
                        <a:rPr lang="en-GB" sz="900" kern="120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11/05/22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XRN4990 -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 0664) 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endParaRPr lang="en-US" sz="9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9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endParaRPr lang="en-GB" sz="900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approved at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08/06/22</a:t>
                      </a:r>
                      <a:endParaRPr lang="en-US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5138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XRN4992B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 0797 Creation of New Charge to Recover Last resort Supply Payments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ID 67431: There is a issue that Modification 0809S has been raised to include IGT Supply Points into SoLR charging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Action: Inclusion of IGT sites in the change for Feb23 release is being assessed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approved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08/06/22</a:t>
                      </a:r>
                      <a:endParaRPr lang="en-US" b="0" i="0" u="none" strike="noStrike" noProof="0" dirty="0"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  <a:tr h="328885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XRN5091 -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Deferral of creation of Class change reads at transfer of ownership </a:t>
                      </a:r>
                      <a:endParaRPr lang="en-GB" sz="9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Pack approved at </a:t>
                      </a:r>
                      <a:r>
                        <a:rPr lang="en-GB" sz="9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13/07/22</a:t>
                      </a:r>
                      <a:endParaRPr lang="en-US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692173"/>
                  </a:ext>
                </a:extLst>
              </a:tr>
              <a:tr h="839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–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 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US" sz="900" b="0" i="0" u="none" strike="noStrike" kern="1200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approved at 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 on 13/07/22</a:t>
                      </a:r>
                      <a:endParaRPr lang="en-US" sz="900" b="0" i="0" u="none" strike="noStrike" kern="1200" noProof="0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855772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Dec 21 - April 22 Changes in Design – Shipper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606530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21st 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178780"/>
              </p:ext>
            </p:extLst>
          </p:nvPr>
        </p:nvGraphicFramePr>
        <p:xfrm>
          <a:off x="193682" y="495673"/>
          <a:ext cx="8756635" cy="2740375"/>
        </p:xfrm>
        <a:graphic>
          <a:graphicData uri="http://schemas.openxmlformats.org/drawingml/2006/table">
            <a:tbl>
              <a:tblPr firstRow="1" bandRow="1"/>
              <a:tblGrid>
                <a:gridCol w="1838825">
                  <a:extLst>
                    <a:ext uri="{9D8B030D-6E8A-4147-A177-3AD203B41FA5}">
                      <a16:colId xmlns:a16="http://schemas.microsoft.com/office/drawing/2014/main" val="2847750447"/>
                    </a:ext>
                  </a:extLst>
                </a:gridCol>
                <a:gridCol w="1199339">
                  <a:extLst>
                    <a:ext uri="{9D8B030D-6E8A-4147-A177-3AD203B41FA5}">
                      <a16:colId xmlns:a16="http://schemas.microsoft.com/office/drawing/2014/main" val="3558775724"/>
                    </a:ext>
                  </a:extLst>
                </a:gridCol>
                <a:gridCol w="1933199">
                  <a:extLst>
                    <a:ext uri="{9D8B030D-6E8A-4147-A177-3AD203B41FA5}">
                      <a16:colId xmlns:a16="http://schemas.microsoft.com/office/drawing/2014/main" val="2515456850"/>
                    </a:ext>
                  </a:extLst>
                </a:gridCol>
                <a:gridCol w="964216">
                  <a:extLst>
                    <a:ext uri="{9D8B030D-6E8A-4147-A177-3AD203B41FA5}">
                      <a16:colId xmlns:a16="http://schemas.microsoft.com/office/drawing/2014/main" val="1654760590"/>
                    </a:ext>
                  </a:extLst>
                </a:gridCol>
                <a:gridCol w="2821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990"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XRN Title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Target Detailed Design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 &amp; Issues /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Cost RAG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Key Messaging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849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XRN4900 - Biomethane/Propane Reduction</a:t>
                      </a:r>
                    </a:p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approved at ChMC on 08/06/22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894165"/>
                  </a:ext>
                </a:extLst>
              </a:tr>
              <a:tr h="713677">
                <a:tc>
                  <a:txBody>
                    <a:bodyPr/>
                    <a:lstStyle/>
                    <a:p>
                      <a:pPr marL="0" marR="0" lvl="0" indent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XRN5186 –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 0701 - Aligning Capacity booking under the UNC and arrangements set out in relevant NEXAs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US" sz="900" b="0" i="0" u="none" strike="noStrike" kern="1200" noProof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>
                        <a:buNone/>
                        <a:tabLst/>
                        <a:defRPr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GB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approved at ChMC on 13/07/22</a:t>
                      </a:r>
                      <a:endParaRPr lang="en-US" sz="900" b="0" i="0" u="none" strike="noStrike" kern="1200" noProof="0" dirty="0"/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921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XRN5298 - MOD 0799 -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H100 Fife Project – Hydrogen Network Trial </a:t>
                      </a:r>
                      <a:endParaRPr lang="en-GB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US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ID 67645: The detailed design Change Pack has not be approved as MOD 0799 is still outstanding​</a:t>
                      </a:r>
                      <a:endParaRPr lang="en-US" dirty="0"/>
                    </a:p>
                    <a:p>
                      <a:pPr marL="0" lvl="0" indent="0" algn="l">
                        <a:buNone/>
                      </a:pP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Action: Accept Issue. Decision was taken at </a:t>
                      </a:r>
                      <a:r>
                        <a:rPr lang="en-US" sz="7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July to include into delivery for Feb23 release</a:t>
                      </a:r>
                      <a:endParaRPr lang="en-US" dirty="0"/>
                    </a:p>
                    <a:p>
                      <a:pPr marL="0" indent="0" algn="l">
                        <a:buNone/>
                      </a:pPr>
                      <a:endParaRPr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Change Pack baselined for delivery in Feb23 release in July </a:t>
                      </a:r>
                      <a:r>
                        <a:rPr lang="en-GB" sz="900" b="0" i="0" u="none" strike="noStrike" kern="1200" noProof="0" dirty="0" err="1">
                          <a:solidFill>
                            <a:schemeClr val="tx1"/>
                          </a:solidFill>
                          <a:latin typeface="Arial"/>
                        </a:rPr>
                        <a:t>ChMC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noProof="0" dirty="0">
                          <a:solidFill>
                            <a:schemeClr val="tx1"/>
                          </a:solidFill>
                          <a:latin typeface="Arial"/>
                        </a:rPr>
                        <a:t>Approval of Change Pack expected in September ChMC following approval of MOD 0799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882547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Dec 21 - April 22 Changes in Design – DN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580882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updated on 21st 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598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Jay-Jay Prosser</DisplayName>
        <AccountId>26</AccountId>
        <AccountType/>
      </UserInfo>
      <UserInfo>
        <DisplayName>Rob Heggett</DisplayName>
        <AccountId>108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968409C0-DC63-42F3-8035-5A90D529336A}"/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purl.org/dc/terms/"/>
    <ds:schemaRef ds:uri="http://schemas.microsoft.com/office/2006/metadata/properties"/>
    <ds:schemaRef ds:uri="http://purl.org/dc/elements/1.1/"/>
    <ds:schemaRef ds:uri="09850d4e-5ea7-4dcb-8c24-c6fc5087371d"/>
    <ds:schemaRef ds:uri="http://www.w3.org/XML/1998/namespace"/>
    <ds:schemaRef ds:uri="5e5e5b1a-4354-4cde-90ed-1df27520ea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343</Words>
  <Application>Microsoft Office PowerPoint</Application>
  <PresentationFormat>On-screen Show (16:9)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Dec 21 - April 22 Changes in Design – Shipper Status Update</vt:lpstr>
      <vt:lpstr>Dec 21 - April 22 Changes in Design – DN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Jon Follows1</cp:lastModifiedBy>
  <cp:revision>291</cp:revision>
  <dcterms:created xsi:type="dcterms:W3CDTF">2018-09-02T17:12:15Z</dcterms:created>
  <dcterms:modified xsi:type="dcterms:W3CDTF">2022-08-21T22:10:07Z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