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86" r:id="rId5"/>
  </p:sldMasterIdLst>
  <p:handoutMasterIdLst>
    <p:handoutMasterId r:id="rId12"/>
  </p:handoutMasterIdLst>
  <p:sldIdLst>
    <p:sldId id="256" r:id="rId6"/>
    <p:sldId id="265" r:id="rId7"/>
    <p:sldId id="266" r:id="rId8"/>
    <p:sldId id="269" r:id="rId9"/>
    <p:sldId id="270" r:id="rId10"/>
    <p:sldId id="268" r:id="rId11"/>
  </p:sldIdLst>
  <p:sldSz cx="11693525" cy="65563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5" userDrawn="1">
          <p15:clr>
            <a:srgbClr val="A4A3A4"/>
          </p15:clr>
        </p15:guide>
        <p15:guide id="2" pos="36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DA7753-6CDD-768A-E162-3F63DFB6DB81}" name="Rachel Clarke" initials="RC" userId="S::Rachel.Clarke@gemserv.com::d65670e0-84d5-4b76-911a-e9b3135b018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C3C3B"/>
    <a:srgbClr val="EDEDED"/>
    <a:srgbClr val="65C6F2"/>
    <a:srgbClr val="00A2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76B9C-369F-4A06-A07E-CD6A5D3EE961}" v="12" dt="2022-09-02T12:44:40.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4660"/>
  </p:normalViewPr>
  <p:slideViewPr>
    <p:cSldViewPr snapToGrid="0" showGuides="1">
      <p:cViewPr varScale="1">
        <p:scale>
          <a:sx n="70" d="100"/>
          <a:sy n="70" d="100"/>
        </p:scale>
        <p:origin x="688" y="48"/>
      </p:cViewPr>
      <p:guideLst>
        <p:guide orient="horz" pos="2065"/>
        <p:guide pos="3683"/>
      </p:guideLst>
    </p:cSldViewPr>
  </p:slideViewPr>
  <p:notesTextViewPr>
    <p:cViewPr>
      <p:scale>
        <a:sx n="1" d="1"/>
        <a:sy n="1" d="1"/>
      </p:scale>
      <p:origin x="0" y="0"/>
    </p:cViewPr>
  </p:notesTextViewPr>
  <p:notesViewPr>
    <p:cSldViewPr snapToGrid="0" showGuides="1">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B15E8E-479D-4F6F-8E57-09FF4653B7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87CD89D-8521-4E96-B74D-9E6CECB2F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3FD570-9A66-4212-B87B-06FC8772A523}" type="datetimeFigureOut">
              <a:rPr lang="en-GB" smtClean="0"/>
              <a:t>05/09/2022</a:t>
            </a:fld>
            <a:endParaRPr lang="en-GB"/>
          </a:p>
        </p:txBody>
      </p:sp>
      <p:sp>
        <p:nvSpPr>
          <p:cNvPr id="4" name="Footer Placeholder 3">
            <a:extLst>
              <a:ext uri="{FF2B5EF4-FFF2-40B4-BE49-F238E27FC236}">
                <a16:creationId xmlns:a16="http://schemas.microsoft.com/office/drawing/2014/main" id="{F1CA60BF-8F76-4C81-8332-4BC72FC49C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9C4E403-9B82-4AD2-8AB8-4D23FA83D0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E8C298-E6B0-4E26-A821-87B7C55772C1}" type="slidenum">
              <a:rPr lang="en-GB" smtClean="0"/>
              <a:t>‹#›</a:t>
            </a:fld>
            <a:endParaRPr lang="en-GB"/>
          </a:p>
        </p:txBody>
      </p:sp>
    </p:spTree>
    <p:extLst>
      <p:ext uri="{BB962C8B-B14F-4D97-AF65-F5344CB8AC3E}">
        <p14:creationId xmlns:p14="http://schemas.microsoft.com/office/powerpoint/2010/main" val="9578779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Opening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F57544-39DA-4B20-A1FE-27834C634BFF}"/>
              </a:ext>
            </a:extLst>
          </p:cNvPr>
          <p:cNvSpPr>
            <a:spLocks noGrp="1"/>
          </p:cNvSpPr>
          <p:nvPr>
            <p:ph type="body" sz="quarter" idx="10" hasCustomPrompt="1"/>
          </p:nvPr>
        </p:nvSpPr>
        <p:spPr>
          <a:xfrm>
            <a:off x="714373" y="1243744"/>
            <a:ext cx="8994706" cy="628650"/>
          </a:xfrm>
        </p:spPr>
        <p:txBody>
          <a:bodyPr>
            <a:normAutofit/>
          </a:bodyPr>
          <a:lstStyle>
            <a:lvl1pPr marL="0" indent="0">
              <a:buNone/>
              <a:defRPr sz="39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Slide Title</a:t>
            </a:r>
          </a:p>
        </p:txBody>
      </p:sp>
      <p:sp>
        <p:nvSpPr>
          <p:cNvPr id="30" name="Text Placeholder 2">
            <a:extLst>
              <a:ext uri="{FF2B5EF4-FFF2-40B4-BE49-F238E27FC236}">
                <a16:creationId xmlns:a16="http://schemas.microsoft.com/office/drawing/2014/main" id="{67EAAA0B-8DC5-4C55-A127-44A4634EEABD}"/>
              </a:ext>
            </a:extLst>
          </p:cNvPr>
          <p:cNvSpPr>
            <a:spLocks noGrp="1"/>
          </p:cNvSpPr>
          <p:nvPr>
            <p:ph type="body" sz="quarter" idx="11" hasCustomPrompt="1"/>
          </p:nvPr>
        </p:nvSpPr>
        <p:spPr>
          <a:xfrm>
            <a:off x="714373" y="1872394"/>
            <a:ext cx="5978525" cy="628650"/>
          </a:xfrm>
        </p:spPr>
        <p:txBody>
          <a:bodyPr>
            <a:normAutofit/>
          </a:bodyPr>
          <a:lstStyle>
            <a:lvl1pPr marL="0" indent="0">
              <a:buNone/>
              <a:defRPr sz="2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Version</a:t>
            </a:r>
          </a:p>
        </p:txBody>
      </p:sp>
      <p:sp>
        <p:nvSpPr>
          <p:cNvPr id="31" name="Text Placeholder 2">
            <a:extLst>
              <a:ext uri="{FF2B5EF4-FFF2-40B4-BE49-F238E27FC236}">
                <a16:creationId xmlns:a16="http://schemas.microsoft.com/office/drawing/2014/main" id="{23A6218E-AFC8-4CF6-AF0C-86711E06AE14}"/>
              </a:ext>
            </a:extLst>
          </p:cNvPr>
          <p:cNvSpPr>
            <a:spLocks noGrp="1"/>
          </p:cNvSpPr>
          <p:nvPr>
            <p:ph type="body" sz="quarter" idx="12" hasCustomPrompt="1"/>
          </p:nvPr>
        </p:nvSpPr>
        <p:spPr>
          <a:xfrm>
            <a:off x="714373" y="2495047"/>
            <a:ext cx="5978525" cy="628650"/>
          </a:xfrm>
        </p:spPr>
        <p:txBody>
          <a:bodyPr>
            <a:normAutofit/>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a:t>
            </a:r>
          </a:p>
        </p:txBody>
      </p:sp>
      <p:sp>
        <p:nvSpPr>
          <p:cNvPr id="16" name="Text Placeholder 15">
            <a:extLst>
              <a:ext uri="{FF2B5EF4-FFF2-40B4-BE49-F238E27FC236}">
                <a16:creationId xmlns:a16="http://schemas.microsoft.com/office/drawing/2014/main" id="{BED0D6F6-4B30-4C1B-BF7E-9F696D2410D6}"/>
              </a:ext>
            </a:extLst>
          </p:cNvPr>
          <p:cNvSpPr>
            <a:spLocks noGrp="1"/>
          </p:cNvSpPr>
          <p:nvPr>
            <p:ph type="body" sz="quarter" idx="13" hasCustomPrompt="1"/>
          </p:nvPr>
        </p:nvSpPr>
        <p:spPr>
          <a:xfrm>
            <a:off x="3601941" y="4790529"/>
            <a:ext cx="7739159" cy="1254671"/>
          </a:xfrm>
          <a:noFill/>
        </p:spPr>
        <p:txBody>
          <a:bodyPr/>
          <a:lstStyle>
            <a:lvl1pPr marL="0" indent="0">
              <a:lnSpc>
                <a:spcPct val="150000"/>
              </a:lnSpc>
              <a:buNone/>
              <a:defRPr>
                <a:solidFill>
                  <a:schemeClr val="bg1"/>
                </a:solidFill>
                <a:highlight>
                  <a:srgbClr val="008000"/>
                </a:highlight>
              </a:defRPr>
            </a:lvl1pPr>
          </a:lstStyle>
          <a:p>
            <a:r>
              <a:rPr lang="en-GB" sz="2000" dirty="0">
                <a:solidFill>
                  <a:schemeClr val="bg1"/>
                </a:solidFill>
              </a:rPr>
              <a:t>To change the background images on each slide. Right click on the background&gt;Format Background&gt;Insert (in the panel)&gt;From File&gt; G:\Gemserv\Image Bank\</a:t>
            </a:r>
            <a:r>
              <a:rPr lang="en-GB" sz="2000" dirty="0" err="1">
                <a:solidFill>
                  <a:schemeClr val="bg1"/>
                </a:solidFill>
              </a:rPr>
              <a:t>Powerpoint</a:t>
            </a:r>
            <a:r>
              <a:rPr lang="en-GB" sz="2000" dirty="0">
                <a:solidFill>
                  <a:schemeClr val="bg1"/>
                </a:solidFill>
              </a:rPr>
              <a:t> Title Images\Title Images</a:t>
            </a:r>
          </a:p>
        </p:txBody>
      </p:sp>
      <p:pic>
        <p:nvPicPr>
          <p:cNvPr id="17" name="Picture 16" descr="A picture containing object, drawing, light&#10;&#10;Description automatically generated">
            <a:extLst>
              <a:ext uri="{FF2B5EF4-FFF2-40B4-BE49-F238E27FC236}">
                <a16:creationId xmlns:a16="http://schemas.microsoft.com/office/drawing/2014/main" id="{F748E450-D538-4CBB-92F8-7DFF7502A2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978" y="4917529"/>
            <a:ext cx="2148885" cy="887968"/>
          </a:xfrm>
          <a:prstGeom prst="rect">
            <a:avLst/>
          </a:prstGeom>
        </p:spPr>
      </p:pic>
    </p:spTree>
    <p:extLst>
      <p:ext uri="{BB962C8B-B14F-4D97-AF65-F5344CB8AC3E}">
        <p14:creationId xmlns:p14="http://schemas.microsoft.com/office/powerpoint/2010/main" val="210491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descr="Make sure to edit this.">
            <a:extLst>
              <a:ext uri="{FF2B5EF4-FFF2-40B4-BE49-F238E27FC236}">
                <a16:creationId xmlns:a16="http://schemas.microsoft.com/office/drawing/2014/main" id="{3CF57544-39DA-4B20-A1FE-27834C634BFF}"/>
              </a:ext>
            </a:extLst>
          </p:cNvPr>
          <p:cNvSpPr>
            <a:spLocks noGrp="1"/>
          </p:cNvSpPr>
          <p:nvPr>
            <p:ph type="body" sz="quarter" idx="10" hasCustomPrompt="1"/>
          </p:nvPr>
        </p:nvSpPr>
        <p:spPr>
          <a:xfrm>
            <a:off x="631498" y="1623297"/>
            <a:ext cx="5978525" cy="1143856"/>
          </a:xfrm>
        </p:spPr>
        <p:txBody>
          <a:bodyPr anchor="b" anchorCtr="0">
            <a:noAutofit/>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 for listening (Edit)</a:t>
            </a:r>
          </a:p>
        </p:txBody>
      </p:sp>
      <p:sp>
        <p:nvSpPr>
          <p:cNvPr id="2" name="Rectangle 1">
            <a:extLst>
              <a:ext uri="{FF2B5EF4-FFF2-40B4-BE49-F238E27FC236}">
                <a16:creationId xmlns:a16="http://schemas.microsoft.com/office/drawing/2014/main" id="{1B5F23F2-91C8-4681-B952-8F9E24239793}"/>
              </a:ext>
            </a:extLst>
          </p:cNvPr>
          <p:cNvSpPr/>
          <p:nvPr userDrawn="1"/>
        </p:nvSpPr>
        <p:spPr>
          <a:xfrm>
            <a:off x="0" y="5312631"/>
            <a:ext cx="11693525" cy="1243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E49BA0B8-EDDB-4D3E-B3D7-66B87DBDBE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92842" y="5468497"/>
            <a:ext cx="6900680" cy="919662"/>
          </a:xfrm>
          <a:prstGeom prst="rect">
            <a:avLst/>
          </a:prstGeom>
        </p:spPr>
      </p:pic>
      <p:pic>
        <p:nvPicPr>
          <p:cNvPr id="27" name="Picture 26" descr="A close up of a sign&#10;&#10;Description automatically generated">
            <a:extLst>
              <a:ext uri="{FF2B5EF4-FFF2-40B4-BE49-F238E27FC236}">
                <a16:creationId xmlns:a16="http://schemas.microsoft.com/office/drawing/2014/main" id="{41ACEB21-E6E7-4A8D-B073-4DAD0C7812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5742" y="5379760"/>
            <a:ext cx="2113457" cy="1056729"/>
          </a:xfrm>
          <a:prstGeom prst="rect">
            <a:avLst/>
          </a:prstGeom>
        </p:spPr>
      </p:pic>
      <p:cxnSp>
        <p:nvCxnSpPr>
          <p:cNvPr id="6" name="Straight Connector 5">
            <a:extLst>
              <a:ext uri="{FF2B5EF4-FFF2-40B4-BE49-F238E27FC236}">
                <a16:creationId xmlns:a16="http://schemas.microsoft.com/office/drawing/2014/main" id="{45EC6471-CBD7-4AB1-ABF7-B3BE146DA316}"/>
              </a:ext>
            </a:extLst>
          </p:cNvPr>
          <p:cNvCxnSpPr/>
          <p:nvPr userDrawn="1"/>
        </p:nvCxnSpPr>
        <p:spPr>
          <a:xfrm>
            <a:off x="631498" y="2907587"/>
            <a:ext cx="173155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a:extLst>
              <a:ext uri="{FF2B5EF4-FFF2-40B4-BE49-F238E27FC236}">
                <a16:creationId xmlns:a16="http://schemas.microsoft.com/office/drawing/2014/main" id="{1A611787-BBFA-4703-BDBD-6F9938B287DE}"/>
              </a:ext>
            </a:extLst>
          </p:cNvPr>
          <p:cNvSpPr>
            <a:spLocks noGrp="1"/>
          </p:cNvSpPr>
          <p:nvPr>
            <p:ph type="body" sz="quarter" idx="11" hasCustomPrompt="1"/>
          </p:nvPr>
        </p:nvSpPr>
        <p:spPr>
          <a:xfrm>
            <a:off x="631825" y="3103562"/>
            <a:ext cx="5978198" cy="88279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Further Information</a:t>
            </a:r>
            <a:endParaRPr lang="en-GB" dirty="0"/>
          </a:p>
        </p:txBody>
      </p:sp>
    </p:spTree>
    <p:extLst>
      <p:ext uri="{BB962C8B-B14F-4D97-AF65-F5344CB8AC3E}">
        <p14:creationId xmlns:p14="http://schemas.microsoft.com/office/powerpoint/2010/main" val="375951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reak Slid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F57544-39DA-4B20-A1FE-27834C634BFF}"/>
              </a:ext>
            </a:extLst>
          </p:cNvPr>
          <p:cNvSpPr>
            <a:spLocks noGrp="1"/>
          </p:cNvSpPr>
          <p:nvPr>
            <p:ph type="body" sz="quarter" idx="10" hasCustomPrompt="1"/>
          </p:nvPr>
        </p:nvSpPr>
        <p:spPr>
          <a:xfrm>
            <a:off x="631498" y="1592494"/>
            <a:ext cx="5978525" cy="1124454"/>
          </a:xfrm>
        </p:spPr>
        <p:txBody>
          <a:bodyPr anchor="b" anchorCtr="0">
            <a:noAutofit/>
          </a:bodyPr>
          <a:lstStyle>
            <a:lvl1pPr marL="0" indent="0">
              <a:buNone/>
              <a:defRPr sz="39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 Sections</a:t>
            </a:r>
          </a:p>
        </p:txBody>
      </p:sp>
      <p:cxnSp>
        <p:nvCxnSpPr>
          <p:cNvPr id="4" name="Straight Connector 3">
            <a:extLst>
              <a:ext uri="{FF2B5EF4-FFF2-40B4-BE49-F238E27FC236}">
                <a16:creationId xmlns:a16="http://schemas.microsoft.com/office/drawing/2014/main" id="{8E493488-D50A-489A-9A52-D434A2FBF97B}"/>
              </a:ext>
            </a:extLst>
          </p:cNvPr>
          <p:cNvCxnSpPr/>
          <p:nvPr userDrawn="1"/>
        </p:nvCxnSpPr>
        <p:spPr>
          <a:xfrm>
            <a:off x="631498" y="2907587"/>
            <a:ext cx="173155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A82A9AA-7EC9-46BB-8FB0-7207BF2A31AD}"/>
              </a:ext>
            </a:extLst>
          </p:cNvPr>
          <p:cNvSpPr>
            <a:spLocks noGrp="1"/>
          </p:cNvSpPr>
          <p:nvPr>
            <p:ph type="body" sz="quarter" idx="11" hasCustomPrompt="1"/>
          </p:nvPr>
        </p:nvSpPr>
        <p:spPr>
          <a:xfrm>
            <a:off x="631825" y="3103562"/>
            <a:ext cx="5978198" cy="88279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Further Information</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C1D5E1FA-993C-483F-A246-3EB6793B27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
        <p:nvSpPr>
          <p:cNvPr id="7" name="object 3">
            <a:extLst>
              <a:ext uri="{FF2B5EF4-FFF2-40B4-BE49-F238E27FC236}">
                <a16:creationId xmlns:a16="http://schemas.microsoft.com/office/drawing/2014/main" id="{1E7A3503-848D-4732-9A98-A9431A7BAB6D}"/>
              </a:ext>
            </a:extLst>
          </p:cNvPr>
          <p:cNvSpPr/>
          <p:nvPr userDrawn="1"/>
        </p:nvSpPr>
        <p:spPr>
          <a:xfrm>
            <a:off x="8432801" y="0"/>
            <a:ext cx="9854564" cy="6556375"/>
          </a:xfrm>
          <a:custGeom>
            <a:avLst/>
            <a:gdLst/>
            <a:ahLst/>
            <a:cxnLst/>
            <a:rect l="l" t="t" r="r" b="b"/>
            <a:pathLst>
              <a:path w="8174355" h="6233795">
                <a:moveTo>
                  <a:pt x="8173993" y="0"/>
                </a:moveTo>
                <a:lnTo>
                  <a:pt x="0" y="0"/>
                </a:lnTo>
                <a:lnTo>
                  <a:pt x="570625" y="6233756"/>
                </a:lnTo>
                <a:lnTo>
                  <a:pt x="8173993" y="6233756"/>
                </a:lnTo>
                <a:lnTo>
                  <a:pt x="8173993" y="0"/>
                </a:lnTo>
                <a:close/>
              </a:path>
            </a:pathLst>
          </a:custGeom>
          <a:solidFill>
            <a:schemeClr val="bg1"/>
          </a:solidFill>
        </p:spPr>
        <p:txBody>
          <a:bodyPr wrap="square" lIns="0" tIns="0" rIns="0" bIns="0" rtlCol="0"/>
          <a:lstStyle/>
          <a:p>
            <a:r>
              <a:rPr lang="en-GB" dirty="0"/>
              <a:t>  </a:t>
            </a:r>
            <a:endParaRPr dirty="0"/>
          </a:p>
        </p:txBody>
      </p:sp>
    </p:spTree>
    <p:extLst>
      <p:ext uri="{BB962C8B-B14F-4D97-AF65-F5344CB8AC3E}">
        <p14:creationId xmlns:p14="http://schemas.microsoft.com/office/powerpoint/2010/main" val="244119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lour Block Left Slant ">
    <p:bg>
      <p:bgPr>
        <a:solidFill>
          <a:schemeClr val="accent1"/>
        </a:solidFill>
        <a:effectLst/>
      </p:bgPr>
    </p:bg>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96FF8A22-D162-46C6-B072-773579FDC6AB}"/>
              </a:ext>
            </a:extLst>
          </p:cNvPr>
          <p:cNvSpPr/>
          <p:nvPr userDrawn="1"/>
        </p:nvSpPr>
        <p:spPr>
          <a:xfrm>
            <a:off x="1838961" y="-1"/>
            <a:ext cx="9854564" cy="6556375"/>
          </a:xfrm>
          <a:custGeom>
            <a:avLst/>
            <a:gdLst/>
            <a:ahLst/>
            <a:cxnLst/>
            <a:rect l="l" t="t" r="r" b="b"/>
            <a:pathLst>
              <a:path w="8174355" h="6233795">
                <a:moveTo>
                  <a:pt x="8173993" y="0"/>
                </a:moveTo>
                <a:lnTo>
                  <a:pt x="0" y="0"/>
                </a:lnTo>
                <a:lnTo>
                  <a:pt x="570625" y="6233756"/>
                </a:lnTo>
                <a:lnTo>
                  <a:pt x="8173993" y="6233756"/>
                </a:lnTo>
                <a:lnTo>
                  <a:pt x="8173993" y="0"/>
                </a:lnTo>
                <a:close/>
              </a:path>
            </a:pathLst>
          </a:custGeom>
          <a:solidFill>
            <a:schemeClr val="bg1"/>
          </a:solidFill>
        </p:spPr>
        <p:txBody>
          <a:bodyPr wrap="square" lIns="0" tIns="0" rIns="0" bIns="0" rtlCol="0"/>
          <a:lstStyle/>
          <a:p>
            <a:r>
              <a:rPr lang="en-GB" dirty="0"/>
              <a:t> </a:t>
            </a:r>
            <a:endParaRPr dirty="0"/>
          </a:p>
        </p:txBody>
      </p:sp>
      <p:sp>
        <p:nvSpPr>
          <p:cNvPr id="5" name="Slide Number Placeholder 4">
            <a:extLst>
              <a:ext uri="{FF2B5EF4-FFF2-40B4-BE49-F238E27FC236}">
                <a16:creationId xmlns:a16="http://schemas.microsoft.com/office/drawing/2014/main" id="{A94B651D-F439-4065-B4EE-8AFD6BCCD264}"/>
              </a:ext>
            </a:extLst>
          </p:cNvPr>
          <p:cNvSpPr>
            <a:spLocks noGrp="1"/>
          </p:cNvSpPr>
          <p:nvPr>
            <p:ph type="sldNum" sz="quarter" idx="11"/>
          </p:nvPr>
        </p:nvSpPr>
        <p:spPr>
          <a:xfrm>
            <a:off x="8792093" y="6076789"/>
            <a:ext cx="2631043" cy="349066"/>
          </a:xfrm>
        </p:spPr>
        <p:txBody>
          <a:bodyPr/>
          <a:lstStyle/>
          <a:p>
            <a:fld id="{48F63A3B-78C7-47BE-AE5E-E10140E04643}" type="slidenum">
              <a:rPr lang="en-US" smtClean="0"/>
              <a:t>‹#›</a:t>
            </a:fld>
            <a:endParaRPr lang="en-US" dirty="0"/>
          </a:p>
        </p:txBody>
      </p:sp>
      <p:pic>
        <p:nvPicPr>
          <p:cNvPr id="17" name="Picture 16" descr="A picture containing object, drawing, light&#10;&#10;Description automatically generated">
            <a:extLst>
              <a:ext uri="{FF2B5EF4-FFF2-40B4-BE49-F238E27FC236}">
                <a16:creationId xmlns:a16="http://schemas.microsoft.com/office/drawing/2014/main" id="{C0671729-8634-429A-8DA5-DD934D1EE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
        <p:nvSpPr>
          <p:cNvPr id="10" name="object 11">
            <a:extLst>
              <a:ext uri="{FF2B5EF4-FFF2-40B4-BE49-F238E27FC236}">
                <a16:creationId xmlns:a16="http://schemas.microsoft.com/office/drawing/2014/main" id="{4F51E254-6340-4380-9360-E93BDBE62468}"/>
              </a:ext>
            </a:extLst>
          </p:cNvPr>
          <p:cNvSpPr/>
          <p:nvPr userDrawn="1"/>
        </p:nvSpPr>
        <p:spPr>
          <a:xfrm>
            <a:off x="1706880" y="852223"/>
            <a:ext cx="9986645" cy="92893"/>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a:p>
        </p:txBody>
      </p:sp>
      <p:sp>
        <p:nvSpPr>
          <p:cNvPr id="11" name="Text Placeholder 2">
            <a:extLst>
              <a:ext uri="{FF2B5EF4-FFF2-40B4-BE49-F238E27FC236}">
                <a16:creationId xmlns:a16="http://schemas.microsoft.com/office/drawing/2014/main" id="{AEABBE90-2A40-433A-8FED-2EADD3C0EECB}"/>
              </a:ext>
            </a:extLst>
          </p:cNvPr>
          <p:cNvSpPr>
            <a:spLocks noGrp="1"/>
          </p:cNvSpPr>
          <p:nvPr>
            <p:ph type="body" sz="quarter" idx="10"/>
          </p:nvPr>
        </p:nvSpPr>
        <p:spPr>
          <a:xfrm>
            <a:off x="2782723" y="1230313"/>
            <a:ext cx="8621877" cy="47208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3">
            <a:extLst>
              <a:ext uri="{FF2B5EF4-FFF2-40B4-BE49-F238E27FC236}">
                <a16:creationId xmlns:a16="http://schemas.microsoft.com/office/drawing/2014/main" id="{D31871DB-6138-4B2A-9538-954AB5293E28}"/>
              </a:ext>
            </a:extLst>
          </p:cNvPr>
          <p:cNvSpPr>
            <a:spLocks noGrp="1"/>
          </p:cNvSpPr>
          <p:nvPr>
            <p:ph type="title" hasCustomPrompt="1"/>
          </p:nvPr>
        </p:nvSpPr>
        <p:spPr>
          <a:xfrm>
            <a:off x="2782723" y="190500"/>
            <a:ext cx="8621877" cy="564116"/>
          </a:xfrm>
        </p:spPr>
        <p:txBody>
          <a:bodyPr/>
          <a:lstStyle/>
          <a:p>
            <a:r>
              <a:rPr lang="en-US" dirty="0"/>
              <a:t>TITLE</a:t>
            </a:r>
            <a:endParaRPr lang="en-GB" dirty="0"/>
          </a:p>
        </p:txBody>
      </p:sp>
    </p:spTree>
    <p:extLst>
      <p:ext uri="{BB962C8B-B14F-4D97-AF65-F5344CB8AC3E}">
        <p14:creationId xmlns:p14="http://schemas.microsoft.com/office/powerpoint/2010/main" val="913928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lour Block Right Slant">
    <p:bg>
      <p:bgPr>
        <a:solidFill>
          <a:schemeClr val="accent1"/>
        </a:solidFill>
        <a:effectLst/>
      </p:bgPr>
    </p:bg>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61445B20-4843-4239-9299-B0FAFDC8928B}"/>
              </a:ext>
            </a:extLst>
          </p:cNvPr>
          <p:cNvSpPr/>
          <p:nvPr userDrawn="1"/>
        </p:nvSpPr>
        <p:spPr>
          <a:xfrm flipV="1">
            <a:off x="1838961" y="-1"/>
            <a:ext cx="9854564" cy="6556375"/>
          </a:xfrm>
          <a:custGeom>
            <a:avLst/>
            <a:gdLst/>
            <a:ahLst/>
            <a:cxnLst/>
            <a:rect l="l" t="t" r="r" b="b"/>
            <a:pathLst>
              <a:path w="8174355" h="6233795">
                <a:moveTo>
                  <a:pt x="8173993" y="0"/>
                </a:moveTo>
                <a:lnTo>
                  <a:pt x="0" y="0"/>
                </a:lnTo>
                <a:lnTo>
                  <a:pt x="570625" y="6233756"/>
                </a:lnTo>
                <a:lnTo>
                  <a:pt x="8173993" y="6233756"/>
                </a:lnTo>
                <a:lnTo>
                  <a:pt x="8173993" y="0"/>
                </a:lnTo>
                <a:close/>
              </a:path>
            </a:pathLst>
          </a:custGeom>
          <a:solidFill>
            <a:schemeClr val="bg1"/>
          </a:solidFill>
        </p:spPr>
        <p:txBody>
          <a:bodyPr wrap="square" lIns="0" tIns="0" rIns="0" bIns="0" rtlCol="0"/>
          <a:lstStyle/>
          <a:p>
            <a:r>
              <a:rPr lang="en-GB" dirty="0"/>
              <a:t> </a:t>
            </a:r>
            <a:endParaRPr dirty="0"/>
          </a:p>
        </p:txBody>
      </p:sp>
      <p:sp>
        <p:nvSpPr>
          <p:cNvPr id="11" name="object 11">
            <a:extLst>
              <a:ext uri="{FF2B5EF4-FFF2-40B4-BE49-F238E27FC236}">
                <a16:creationId xmlns:a16="http://schemas.microsoft.com/office/drawing/2014/main" id="{98ABBF1F-A8C7-4F48-86DB-EDA8600A0095}"/>
              </a:ext>
            </a:extLst>
          </p:cNvPr>
          <p:cNvSpPr/>
          <p:nvPr userDrawn="1"/>
        </p:nvSpPr>
        <p:spPr>
          <a:xfrm>
            <a:off x="2320925" y="852224"/>
            <a:ext cx="9372600" cy="55826"/>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2782723" y="1230313"/>
            <a:ext cx="8621877" cy="47208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2782723" y="190500"/>
            <a:ext cx="8621877" cy="564116"/>
          </a:xfrm>
        </p:spPr>
        <p:txBody>
          <a:bodyPr/>
          <a:lstStyle/>
          <a:p>
            <a:r>
              <a:rPr lang="en-US" dirty="0"/>
              <a:t>TITLE</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0B2905DB-C467-4005-96E7-7F9DC60BA6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Tree>
    <p:extLst>
      <p:ext uri="{BB962C8B-B14F-4D97-AF65-F5344CB8AC3E}">
        <p14:creationId xmlns:p14="http://schemas.microsoft.com/office/powerpoint/2010/main" val="952422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our Block Left Bar">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EDA7F-427C-4149-B8B0-5ED1203BE02C}"/>
              </a:ext>
            </a:extLst>
          </p:cNvPr>
          <p:cNvSpPr/>
          <p:nvPr userDrawn="1"/>
        </p:nvSpPr>
        <p:spPr>
          <a:xfrm>
            <a:off x="1795307" y="0"/>
            <a:ext cx="9898218" cy="6556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bject 11">
            <a:extLst>
              <a:ext uri="{FF2B5EF4-FFF2-40B4-BE49-F238E27FC236}">
                <a16:creationId xmlns:a16="http://schemas.microsoft.com/office/drawing/2014/main" id="{98ABBF1F-A8C7-4F48-86DB-EDA8600A0095}"/>
              </a:ext>
            </a:extLst>
          </p:cNvPr>
          <p:cNvSpPr/>
          <p:nvPr userDrawn="1"/>
        </p:nvSpPr>
        <p:spPr>
          <a:xfrm>
            <a:off x="1795307" y="836613"/>
            <a:ext cx="9898218" cy="61331"/>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dirty="0"/>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2151273" y="1230313"/>
            <a:ext cx="9253327" cy="47208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2151273" y="190500"/>
            <a:ext cx="9253327" cy="564116"/>
          </a:xfrm>
        </p:spPr>
        <p:txBody>
          <a:bodyPr/>
          <a:lstStyle/>
          <a:p>
            <a:r>
              <a:rPr lang="en-US" dirty="0"/>
              <a:t>TITLE</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E24BB1F1-8022-4354-8779-D94DFB73C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Tree>
    <p:extLst>
      <p:ext uri="{BB962C8B-B14F-4D97-AF65-F5344CB8AC3E}">
        <p14:creationId xmlns:p14="http://schemas.microsoft.com/office/powerpoint/2010/main" val="1305581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lour Block Right Bar">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EDA7F-427C-4149-B8B0-5ED1203BE02C}"/>
              </a:ext>
            </a:extLst>
          </p:cNvPr>
          <p:cNvSpPr/>
          <p:nvPr userDrawn="1"/>
        </p:nvSpPr>
        <p:spPr>
          <a:xfrm>
            <a:off x="0" y="0"/>
            <a:ext cx="9898218" cy="6556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bject 11">
            <a:extLst>
              <a:ext uri="{FF2B5EF4-FFF2-40B4-BE49-F238E27FC236}">
                <a16:creationId xmlns:a16="http://schemas.microsoft.com/office/drawing/2014/main" id="{98ABBF1F-A8C7-4F48-86DB-EDA8600A0095}"/>
              </a:ext>
            </a:extLst>
          </p:cNvPr>
          <p:cNvSpPr/>
          <p:nvPr userDrawn="1"/>
        </p:nvSpPr>
        <p:spPr>
          <a:xfrm>
            <a:off x="0" y="836613"/>
            <a:ext cx="9898218" cy="61331"/>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dirty="0"/>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solidFill>
                  <a:schemeClr val="bg1"/>
                </a:solidFill>
              </a:rPr>
              <a:pPr/>
              <a:t>‹#›</a:t>
            </a:fld>
            <a:endParaRPr lang="en-US" dirty="0">
              <a:solidFill>
                <a:schemeClr val="bg1"/>
              </a:solidFill>
            </a:endParaRPr>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355966" y="1230313"/>
            <a:ext cx="9253327" cy="47208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355966" y="190500"/>
            <a:ext cx="9253327" cy="564116"/>
          </a:xfrm>
        </p:spPr>
        <p:txBody>
          <a:bodyPr/>
          <a:lstStyle/>
          <a:p>
            <a:r>
              <a:rPr lang="en-US" dirty="0"/>
              <a:t>TITLE</a:t>
            </a:r>
            <a:endParaRPr lang="en-GB" dirty="0"/>
          </a:p>
        </p:txBody>
      </p:sp>
      <p:pic>
        <p:nvPicPr>
          <p:cNvPr id="8" name="Picture 7" descr="A close up of a sign&#10;&#10;Description automatically generated">
            <a:extLst>
              <a:ext uri="{FF2B5EF4-FFF2-40B4-BE49-F238E27FC236}">
                <a16:creationId xmlns:a16="http://schemas.microsoft.com/office/drawing/2014/main" id="{CEE3BA63-F930-48CC-9113-107C873032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301" y="5750189"/>
            <a:ext cx="1347118" cy="673559"/>
          </a:xfrm>
          <a:prstGeom prst="rect">
            <a:avLst/>
          </a:prstGeom>
        </p:spPr>
      </p:pic>
    </p:spTree>
    <p:extLst>
      <p:ext uri="{BB962C8B-B14F-4D97-AF65-F5344CB8AC3E}">
        <p14:creationId xmlns:p14="http://schemas.microsoft.com/office/powerpoint/2010/main" val="3924566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White Title and Two Content">
    <p:bg>
      <p:bgPr>
        <a:solidFill>
          <a:schemeClr val="accent1"/>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7715DCA-0767-4CE8-AA0B-15AFEF6D86AB}"/>
              </a:ext>
            </a:extLst>
          </p:cNvPr>
          <p:cNvSpPr/>
          <p:nvPr userDrawn="1"/>
        </p:nvSpPr>
        <p:spPr>
          <a:xfrm>
            <a:off x="-1" y="-1"/>
            <a:ext cx="11693526" cy="6556376"/>
          </a:xfrm>
          <a:custGeom>
            <a:avLst/>
            <a:gdLst/>
            <a:ahLst/>
            <a:cxnLst/>
            <a:rect l="l" t="t" r="r" b="b"/>
            <a:pathLst>
              <a:path w="11130280" h="6233795">
                <a:moveTo>
                  <a:pt x="0" y="6233756"/>
                </a:moveTo>
                <a:lnTo>
                  <a:pt x="11129759" y="6233756"/>
                </a:lnTo>
                <a:lnTo>
                  <a:pt x="11129759" y="0"/>
                </a:lnTo>
                <a:lnTo>
                  <a:pt x="0" y="0"/>
                </a:lnTo>
                <a:lnTo>
                  <a:pt x="0" y="6233756"/>
                </a:lnTo>
                <a:close/>
              </a:path>
            </a:pathLst>
          </a:custGeom>
          <a:solidFill>
            <a:schemeClr val="bg1"/>
          </a:solidFill>
        </p:spPr>
        <p:txBody>
          <a:bodyPr wrap="square" lIns="0" tIns="0" rIns="0" bIns="0" rtlCol="0"/>
          <a:lstStyle/>
          <a:p>
            <a:endParaRPr dirty="0"/>
          </a:p>
        </p:txBody>
      </p:sp>
      <p:sp>
        <p:nvSpPr>
          <p:cNvPr id="33" name="object 31">
            <a:extLst>
              <a:ext uri="{FF2B5EF4-FFF2-40B4-BE49-F238E27FC236}">
                <a16:creationId xmlns:a16="http://schemas.microsoft.com/office/drawing/2014/main" id="{8A2C3DEA-B27E-42A6-AD23-BEC82B363F39}"/>
              </a:ext>
            </a:extLst>
          </p:cNvPr>
          <p:cNvSpPr/>
          <p:nvPr userDrawn="1"/>
        </p:nvSpPr>
        <p:spPr>
          <a:xfrm flipV="1">
            <a:off x="-1" y="852214"/>
            <a:ext cx="11693525" cy="45719"/>
          </a:xfrm>
          <a:custGeom>
            <a:avLst/>
            <a:gdLst/>
            <a:ahLst/>
            <a:cxnLst/>
            <a:rect l="l" t="t" r="r" b="b"/>
            <a:pathLst>
              <a:path w="11130280">
                <a:moveTo>
                  <a:pt x="0" y="0"/>
                </a:moveTo>
                <a:lnTo>
                  <a:pt x="11129759" y="0"/>
                </a:lnTo>
              </a:path>
            </a:pathLst>
          </a:custGeom>
          <a:ln w="14668">
            <a:solidFill>
              <a:schemeClr val="accent1"/>
            </a:solidFill>
          </a:ln>
        </p:spPr>
        <p:txBody>
          <a:bodyPr wrap="square" lIns="0" tIns="0" rIns="0" bIns="0" rtlCol="0"/>
          <a:lstStyle/>
          <a:p>
            <a:endParaRPr/>
          </a:p>
        </p:txBody>
      </p:sp>
      <p:sp>
        <p:nvSpPr>
          <p:cNvPr id="45" name="Slide Number Placeholder 4">
            <a:extLst>
              <a:ext uri="{FF2B5EF4-FFF2-40B4-BE49-F238E27FC236}">
                <a16:creationId xmlns:a16="http://schemas.microsoft.com/office/drawing/2014/main" id="{59F2774E-2BE6-40AD-BA3E-87DFF349ED4B}"/>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46" name="Title 3">
            <a:extLst>
              <a:ext uri="{FF2B5EF4-FFF2-40B4-BE49-F238E27FC236}">
                <a16:creationId xmlns:a16="http://schemas.microsoft.com/office/drawing/2014/main" id="{70E3F0DF-0E9A-481B-ACFB-33A5163ED536}"/>
              </a:ext>
            </a:extLst>
          </p:cNvPr>
          <p:cNvSpPr>
            <a:spLocks noGrp="1"/>
          </p:cNvSpPr>
          <p:nvPr>
            <p:ph type="title" hasCustomPrompt="1"/>
          </p:nvPr>
        </p:nvSpPr>
        <p:spPr>
          <a:xfrm>
            <a:off x="304801" y="190500"/>
            <a:ext cx="11099800" cy="564116"/>
          </a:xfrm>
        </p:spPr>
        <p:txBody>
          <a:bodyPr/>
          <a:lstStyle>
            <a:lvl1pPr algn="ctr">
              <a:defRPr/>
            </a:lvl1pPr>
          </a:lstStyle>
          <a:p>
            <a:r>
              <a:rPr lang="en-US" dirty="0"/>
              <a:t>TITLE</a:t>
            </a:r>
            <a:endParaRPr lang="en-GB" dirty="0"/>
          </a:p>
        </p:txBody>
      </p:sp>
      <p:sp>
        <p:nvSpPr>
          <p:cNvPr id="49" name="Content Placeholder 2">
            <a:extLst>
              <a:ext uri="{FF2B5EF4-FFF2-40B4-BE49-F238E27FC236}">
                <a16:creationId xmlns:a16="http://schemas.microsoft.com/office/drawing/2014/main" id="{B8FB8A6E-DC90-408B-A7B2-7DA2C76980D5}"/>
              </a:ext>
            </a:extLst>
          </p:cNvPr>
          <p:cNvSpPr>
            <a:spLocks noGrp="1"/>
          </p:cNvSpPr>
          <p:nvPr>
            <p:ph sz="half" idx="1"/>
          </p:nvPr>
        </p:nvSpPr>
        <p:spPr>
          <a:xfrm>
            <a:off x="304800" y="1230314"/>
            <a:ext cx="5381625" cy="42484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Content Placeholder 3">
            <a:extLst>
              <a:ext uri="{FF2B5EF4-FFF2-40B4-BE49-F238E27FC236}">
                <a16:creationId xmlns:a16="http://schemas.microsoft.com/office/drawing/2014/main" id="{D2E319B7-7800-47BA-857B-4C7FD56743E7}"/>
              </a:ext>
            </a:extLst>
          </p:cNvPr>
          <p:cNvSpPr>
            <a:spLocks noGrp="1"/>
          </p:cNvSpPr>
          <p:nvPr>
            <p:ph sz="half" idx="2"/>
          </p:nvPr>
        </p:nvSpPr>
        <p:spPr>
          <a:xfrm>
            <a:off x="6007100" y="1230314"/>
            <a:ext cx="5397500" cy="42484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sign&#10;&#10;Description automatically generated">
            <a:extLst>
              <a:ext uri="{FF2B5EF4-FFF2-40B4-BE49-F238E27FC236}">
                <a16:creationId xmlns:a16="http://schemas.microsoft.com/office/drawing/2014/main" id="{65FB0BE8-D911-4438-84C4-5730C880DD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301" y="5750189"/>
            <a:ext cx="1347118" cy="673559"/>
          </a:xfrm>
          <a:prstGeom prst="rect">
            <a:avLst/>
          </a:prstGeom>
        </p:spPr>
      </p:pic>
    </p:spTree>
    <p:extLst>
      <p:ext uri="{BB962C8B-B14F-4D97-AF65-F5344CB8AC3E}">
        <p14:creationId xmlns:p14="http://schemas.microsoft.com/office/powerpoint/2010/main" val="1425259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hite Blank Slide">
    <p:bg>
      <p:bgRef idx="1001">
        <a:schemeClr val="bg1"/>
      </p:bgRef>
    </p:bg>
    <p:spTree>
      <p:nvGrpSpPr>
        <p:cNvPr id="1" name=""/>
        <p:cNvGrpSpPr/>
        <p:nvPr/>
      </p:nvGrpSpPr>
      <p:grpSpPr>
        <a:xfrm>
          <a:off x="0" y="0"/>
          <a:ext cx="0" cy="0"/>
          <a:chOff x="0" y="0"/>
          <a:chExt cx="0" cy="0"/>
        </a:xfrm>
      </p:grpSpPr>
      <p:sp>
        <p:nvSpPr>
          <p:cNvPr id="33" name="object 31">
            <a:extLst>
              <a:ext uri="{FF2B5EF4-FFF2-40B4-BE49-F238E27FC236}">
                <a16:creationId xmlns:a16="http://schemas.microsoft.com/office/drawing/2014/main" id="{8A2C3DEA-B27E-42A6-AD23-BEC82B363F39}"/>
              </a:ext>
            </a:extLst>
          </p:cNvPr>
          <p:cNvSpPr/>
          <p:nvPr userDrawn="1"/>
        </p:nvSpPr>
        <p:spPr>
          <a:xfrm flipV="1">
            <a:off x="-1" y="852214"/>
            <a:ext cx="11693525" cy="45719"/>
          </a:xfrm>
          <a:custGeom>
            <a:avLst/>
            <a:gdLst/>
            <a:ahLst/>
            <a:cxnLst/>
            <a:rect l="l" t="t" r="r" b="b"/>
            <a:pathLst>
              <a:path w="11130280">
                <a:moveTo>
                  <a:pt x="0" y="0"/>
                </a:moveTo>
                <a:lnTo>
                  <a:pt x="11129759" y="0"/>
                </a:lnTo>
              </a:path>
            </a:pathLst>
          </a:custGeom>
          <a:ln w="14668">
            <a:solidFill>
              <a:schemeClr val="accent1"/>
            </a:solidFill>
          </a:ln>
        </p:spPr>
        <p:txBody>
          <a:bodyPr wrap="square" lIns="0" tIns="0" rIns="0" bIns="0" rtlCol="0"/>
          <a:lstStyle/>
          <a:p>
            <a:endParaRPr/>
          </a:p>
        </p:txBody>
      </p:sp>
      <p:sp>
        <p:nvSpPr>
          <p:cNvPr id="45" name="Slide Number Placeholder 4">
            <a:extLst>
              <a:ext uri="{FF2B5EF4-FFF2-40B4-BE49-F238E27FC236}">
                <a16:creationId xmlns:a16="http://schemas.microsoft.com/office/drawing/2014/main" id="{59F2774E-2BE6-40AD-BA3E-87DFF349ED4B}"/>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46" name="Title 3">
            <a:extLst>
              <a:ext uri="{FF2B5EF4-FFF2-40B4-BE49-F238E27FC236}">
                <a16:creationId xmlns:a16="http://schemas.microsoft.com/office/drawing/2014/main" id="{70E3F0DF-0E9A-481B-ACFB-33A5163ED536}"/>
              </a:ext>
            </a:extLst>
          </p:cNvPr>
          <p:cNvSpPr>
            <a:spLocks noGrp="1"/>
          </p:cNvSpPr>
          <p:nvPr>
            <p:ph type="title" hasCustomPrompt="1"/>
          </p:nvPr>
        </p:nvSpPr>
        <p:spPr>
          <a:xfrm>
            <a:off x="304801" y="190500"/>
            <a:ext cx="11099800" cy="564116"/>
          </a:xfrm>
        </p:spPr>
        <p:txBody>
          <a:bodyPr/>
          <a:lstStyle>
            <a:lvl1pPr algn="ctr">
              <a:defRPr>
                <a:solidFill>
                  <a:schemeClr val="accent1"/>
                </a:solidFill>
              </a:defRPr>
            </a:lvl1pPr>
          </a:lstStyle>
          <a:p>
            <a:r>
              <a:rPr lang="en-US" dirty="0"/>
              <a:t>TITLE</a:t>
            </a:r>
            <a:endParaRPr lang="en-GB" dirty="0"/>
          </a:p>
        </p:txBody>
      </p:sp>
      <p:pic>
        <p:nvPicPr>
          <p:cNvPr id="13" name="Picture 12" descr="A close up of a sign&#10;&#10;Description automatically generated">
            <a:extLst>
              <a:ext uri="{FF2B5EF4-FFF2-40B4-BE49-F238E27FC236}">
                <a16:creationId xmlns:a16="http://schemas.microsoft.com/office/drawing/2014/main" id="{C31C002E-C6D7-42BD-A5B9-DBF503DA0F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301" y="5750189"/>
            <a:ext cx="1347118" cy="673559"/>
          </a:xfrm>
          <a:prstGeom prst="rect">
            <a:avLst/>
          </a:prstGeom>
        </p:spPr>
      </p:pic>
    </p:spTree>
    <p:extLst>
      <p:ext uri="{BB962C8B-B14F-4D97-AF65-F5344CB8AC3E}">
        <p14:creationId xmlns:p14="http://schemas.microsoft.com/office/powerpoint/2010/main" val="278421656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gal Disclaimer">
    <p:bg>
      <p:bgPr>
        <a:solidFill>
          <a:schemeClr val="accent1"/>
        </a:solidFill>
        <a:effectLst/>
      </p:bgPr>
    </p:bg>
    <p:spTree>
      <p:nvGrpSpPr>
        <p:cNvPr id="1" name=""/>
        <p:cNvGrpSpPr/>
        <p:nvPr/>
      </p:nvGrpSpPr>
      <p:grpSpPr>
        <a:xfrm>
          <a:off x="0" y="0"/>
          <a:ext cx="0" cy="0"/>
          <a:chOff x="0" y="0"/>
          <a:chExt cx="0" cy="0"/>
        </a:xfrm>
      </p:grpSpPr>
      <p:pic>
        <p:nvPicPr>
          <p:cNvPr id="17" name="Picture 16" descr="A picture containing object, drawing, light&#10;&#10;Description automatically generated">
            <a:extLst>
              <a:ext uri="{FF2B5EF4-FFF2-40B4-BE49-F238E27FC236}">
                <a16:creationId xmlns:a16="http://schemas.microsoft.com/office/drawing/2014/main" id="{C1D5E1FA-993C-483F-A246-3EB6793B27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
        <p:nvSpPr>
          <p:cNvPr id="5" name="TextBox 4">
            <a:extLst>
              <a:ext uri="{FF2B5EF4-FFF2-40B4-BE49-F238E27FC236}">
                <a16:creationId xmlns:a16="http://schemas.microsoft.com/office/drawing/2014/main" id="{5F5FE057-BD36-471C-8295-6EF4764F00AE}"/>
              </a:ext>
            </a:extLst>
          </p:cNvPr>
          <p:cNvSpPr txBox="1"/>
          <p:nvPr userDrawn="1"/>
        </p:nvSpPr>
        <p:spPr>
          <a:xfrm>
            <a:off x="4806563" y="508368"/>
            <a:ext cx="6202018" cy="3075457"/>
          </a:xfrm>
          <a:prstGeom prst="rect">
            <a:avLst/>
          </a:prstGeom>
          <a:noFill/>
        </p:spPr>
        <p:txBody>
          <a:bodyPr wrap="square" rtlCol="0">
            <a:spAutoFit/>
          </a:bodyPr>
          <a:lstStyle/>
          <a:p>
            <a:pPr algn="r">
              <a:lnSpc>
                <a:spcPts val="1800"/>
              </a:lnSpc>
            </a:pPr>
            <a:r>
              <a:rPr lang="en-GB" sz="1400" i="1" dirty="0">
                <a:solidFill>
                  <a:schemeClr val="bg1"/>
                </a:solidFill>
              </a:rPr>
              <a:t>The material in this [presentation/webinar] is prepared by Gemserv Limited (“Gemserv”) </a:t>
            </a:r>
            <a:r>
              <a:rPr lang="en-GB" sz="1400" b="1" i="1" dirty="0">
                <a:solidFill>
                  <a:schemeClr val="bg1"/>
                </a:solidFill>
              </a:rPr>
              <a:t>and</a:t>
            </a:r>
            <a:r>
              <a:rPr lang="en-GB" sz="1400" i="1" dirty="0">
                <a:solidFill>
                  <a:schemeClr val="bg1"/>
                </a:solidFill>
              </a:rPr>
              <a:t> for information purposes only. Gemserv is not responsible for any errors or omissions in the content of this [presentation/webinar]. Information is provided “as/is” with no guarantees of completeness, accuracy, reliability, usefulness or timeliness and without any warranties of any kind, express or implied. The contents of this [presentation/webinar] should not be construed as professional advice or the provision of professional services of any kind. Any reliance you place on such information is strictly at your own risk and the user of this [presentation/webinar] should not act or fail to act based upon this information without seeking the services of a competent professional. In no event will Gemserv be liable for any claims, losses or damages whatsoever arising out of, or in connection with, your use of the information provided within this [presentation/webinar].</a:t>
            </a:r>
          </a:p>
        </p:txBody>
      </p:sp>
      <p:sp>
        <p:nvSpPr>
          <p:cNvPr id="8" name="Rectangle 7">
            <a:extLst>
              <a:ext uri="{FF2B5EF4-FFF2-40B4-BE49-F238E27FC236}">
                <a16:creationId xmlns:a16="http://schemas.microsoft.com/office/drawing/2014/main" id="{F813D04E-F6F2-42EB-874D-9519E8A9D785}"/>
              </a:ext>
            </a:extLst>
          </p:cNvPr>
          <p:cNvSpPr/>
          <p:nvPr userDrawn="1"/>
        </p:nvSpPr>
        <p:spPr>
          <a:xfrm>
            <a:off x="11081733" y="604838"/>
            <a:ext cx="92235" cy="286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822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urit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20C75BFE-E150-444D-9460-221B90A6222B}"/>
              </a:ext>
            </a:extLst>
          </p:cNvPr>
          <p:cNvSpPr/>
          <p:nvPr userDrawn="1"/>
        </p:nvSpPr>
        <p:spPr>
          <a:xfrm>
            <a:off x="2955765" y="0"/>
            <a:ext cx="8737760" cy="6556375"/>
          </a:xfrm>
          <a:custGeom>
            <a:avLst/>
            <a:gdLst/>
            <a:ahLst/>
            <a:cxnLst/>
            <a:rect l="l" t="t" r="r" b="b"/>
            <a:pathLst>
              <a:path w="8174355" h="6233795">
                <a:moveTo>
                  <a:pt x="8173993" y="0"/>
                </a:moveTo>
                <a:lnTo>
                  <a:pt x="0" y="0"/>
                </a:lnTo>
                <a:lnTo>
                  <a:pt x="570625" y="6233756"/>
                </a:lnTo>
                <a:lnTo>
                  <a:pt x="8173993" y="6233756"/>
                </a:lnTo>
                <a:lnTo>
                  <a:pt x="8173993" y="0"/>
                </a:lnTo>
                <a:close/>
              </a:path>
            </a:pathLst>
          </a:custGeom>
          <a:solidFill>
            <a:srgbClr val="EDEDED">
              <a:alpha val="89020"/>
            </a:srgbClr>
          </a:solidFill>
        </p:spPr>
        <p:txBody>
          <a:bodyPr wrap="square" lIns="0" tIns="0" rIns="0" bIns="0" rtlCol="0"/>
          <a:lstStyle/>
          <a:p>
            <a:endParaRPr dirty="0"/>
          </a:p>
        </p:txBody>
      </p:sp>
      <p:sp>
        <p:nvSpPr>
          <p:cNvPr id="16" name="object 11">
            <a:extLst>
              <a:ext uri="{FF2B5EF4-FFF2-40B4-BE49-F238E27FC236}">
                <a16:creationId xmlns:a16="http://schemas.microsoft.com/office/drawing/2014/main" id="{BE6E67A7-7A9D-4AD0-B8EB-9867F195FAC8}"/>
              </a:ext>
            </a:extLst>
          </p:cNvPr>
          <p:cNvSpPr/>
          <p:nvPr userDrawn="1"/>
        </p:nvSpPr>
        <p:spPr>
          <a:xfrm>
            <a:off x="3031304" y="897942"/>
            <a:ext cx="8662222" cy="45720"/>
          </a:xfrm>
          <a:custGeom>
            <a:avLst/>
            <a:gdLst/>
            <a:ahLst/>
            <a:cxnLst/>
            <a:rect l="l" t="t" r="r" b="b"/>
            <a:pathLst>
              <a:path w="8092440">
                <a:moveTo>
                  <a:pt x="0" y="0"/>
                </a:moveTo>
                <a:lnTo>
                  <a:pt x="8092440" y="0"/>
                </a:lnTo>
              </a:path>
            </a:pathLst>
          </a:custGeom>
          <a:ln w="17068">
            <a:solidFill>
              <a:schemeClr val="accent1"/>
            </a:solidFill>
          </a:ln>
        </p:spPr>
        <p:txBody>
          <a:bodyPr wrap="square" lIns="0" tIns="0" rIns="0" bIns="0" rtlCol="0"/>
          <a:lstStyle/>
          <a:p>
            <a:endParaRPr/>
          </a:p>
        </p:txBody>
      </p:sp>
      <p:sp>
        <p:nvSpPr>
          <p:cNvPr id="5" name="Slide Number Placeholder 4">
            <a:extLst>
              <a:ext uri="{FF2B5EF4-FFF2-40B4-BE49-F238E27FC236}">
                <a16:creationId xmlns:a16="http://schemas.microsoft.com/office/drawing/2014/main" id="{A94B651D-F439-4065-B4EE-8AFD6BCCD264}"/>
              </a:ext>
            </a:extLst>
          </p:cNvPr>
          <p:cNvSpPr>
            <a:spLocks noGrp="1"/>
          </p:cNvSpPr>
          <p:nvPr>
            <p:ph type="sldNum" sz="quarter" idx="11"/>
          </p:nvPr>
        </p:nvSpPr>
        <p:spPr>
          <a:xfrm>
            <a:off x="8792093" y="6076789"/>
            <a:ext cx="2631043" cy="349066"/>
          </a:xfrm>
        </p:spPr>
        <p:txBody>
          <a:bodyPr/>
          <a:lstStyle/>
          <a:p>
            <a:fld id="{48F63A3B-78C7-47BE-AE5E-E10140E04643}" type="slidenum">
              <a:rPr lang="en-US" smtClean="0"/>
              <a:t>‹#›</a:t>
            </a:fld>
            <a:endParaRPr lang="en-US" dirty="0"/>
          </a:p>
        </p:txBody>
      </p:sp>
      <p:sp>
        <p:nvSpPr>
          <p:cNvPr id="2" name="TextBox 1">
            <a:extLst>
              <a:ext uri="{FF2B5EF4-FFF2-40B4-BE49-F238E27FC236}">
                <a16:creationId xmlns:a16="http://schemas.microsoft.com/office/drawing/2014/main" id="{BB2622DE-BB0C-4B9C-867A-E945850BBFE6}"/>
              </a:ext>
            </a:extLst>
          </p:cNvPr>
          <p:cNvSpPr txBox="1"/>
          <p:nvPr userDrawn="1"/>
        </p:nvSpPr>
        <p:spPr>
          <a:xfrm>
            <a:off x="3838575" y="1232451"/>
            <a:ext cx="7566025" cy="923330"/>
          </a:xfrm>
          <a:prstGeom prst="rect">
            <a:avLst/>
          </a:prstGeom>
          <a:noFill/>
        </p:spPr>
        <p:txBody>
          <a:bodyPr wrap="square" rtlCol="0">
            <a:spAutoFit/>
          </a:bodyPr>
          <a:lstStyle/>
          <a:p>
            <a:pPr marL="0" indent="0">
              <a:buNone/>
            </a:pPr>
            <a:r>
              <a:rPr lang="en-GB" dirty="0"/>
              <a:t>This document encompasses information that can be released outside of Gemserv. This document does not include any confidential, personal or sensitive information. </a:t>
            </a:r>
          </a:p>
        </p:txBody>
      </p:sp>
      <p:sp>
        <p:nvSpPr>
          <p:cNvPr id="17" name="TextBox 16">
            <a:extLst>
              <a:ext uri="{FF2B5EF4-FFF2-40B4-BE49-F238E27FC236}">
                <a16:creationId xmlns:a16="http://schemas.microsoft.com/office/drawing/2014/main" id="{A8F2E5EE-149B-438B-8C3F-6C9EF5A8E2EC}"/>
              </a:ext>
            </a:extLst>
          </p:cNvPr>
          <p:cNvSpPr txBox="1"/>
          <p:nvPr userDrawn="1"/>
        </p:nvSpPr>
        <p:spPr>
          <a:xfrm>
            <a:off x="3838576" y="158697"/>
            <a:ext cx="7102420" cy="739561"/>
          </a:xfrm>
          <a:prstGeom prst="rect">
            <a:avLst/>
          </a:prstGeom>
          <a:noFill/>
        </p:spPr>
        <p:txBody>
          <a:bodyPr wrap="square" rtlCol="0">
            <a:spAutoFit/>
          </a:bodyPr>
          <a:lstStyle/>
          <a:p>
            <a:r>
              <a:rPr kumimoji="0" lang="en-US" sz="4206" b="0" i="0" u="none" strike="noStrike" kern="1200" cap="none" spc="0" normalizeH="0" baseline="0" noProof="0" dirty="0">
                <a:ln>
                  <a:noFill/>
                </a:ln>
                <a:solidFill>
                  <a:schemeClr val="accent1"/>
                </a:solidFill>
                <a:effectLst/>
                <a:uLnTx/>
                <a:uFillTx/>
                <a:latin typeface="+mj-lt"/>
                <a:ea typeface="+mj-ea"/>
                <a:cs typeface="+mj-cs"/>
              </a:rPr>
              <a:t>PUBLIC</a:t>
            </a:r>
            <a:endParaRPr lang="en-GB" dirty="0">
              <a:solidFill>
                <a:schemeClr val="accent1"/>
              </a:solidFill>
              <a:latin typeface="+mj-lt"/>
            </a:endParaRPr>
          </a:p>
        </p:txBody>
      </p:sp>
      <p:pic>
        <p:nvPicPr>
          <p:cNvPr id="18" name="Picture 17" descr="A picture containing object, drawing, light&#10;&#10;Description automatically generated">
            <a:extLst>
              <a:ext uri="{FF2B5EF4-FFF2-40B4-BE49-F238E27FC236}">
                <a16:creationId xmlns:a16="http://schemas.microsoft.com/office/drawing/2014/main" id="{20102A28-AA09-447E-A473-22136C46B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Tree>
    <p:extLst>
      <p:ext uri="{BB962C8B-B14F-4D97-AF65-F5344CB8AC3E}">
        <p14:creationId xmlns:p14="http://schemas.microsoft.com/office/powerpoint/2010/main" val="3261701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Slant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20C75BFE-E150-444D-9460-221B90A6222B}"/>
              </a:ext>
            </a:extLst>
          </p:cNvPr>
          <p:cNvSpPr/>
          <p:nvPr userDrawn="1"/>
        </p:nvSpPr>
        <p:spPr>
          <a:xfrm>
            <a:off x="2955765" y="0"/>
            <a:ext cx="8737760" cy="6556375"/>
          </a:xfrm>
          <a:custGeom>
            <a:avLst/>
            <a:gdLst/>
            <a:ahLst/>
            <a:cxnLst/>
            <a:rect l="l" t="t" r="r" b="b"/>
            <a:pathLst>
              <a:path w="8174355" h="6233795">
                <a:moveTo>
                  <a:pt x="8173993" y="0"/>
                </a:moveTo>
                <a:lnTo>
                  <a:pt x="0" y="0"/>
                </a:lnTo>
                <a:lnTo>
                  <a:pt x="570625" y="6233756"/>
                </a:lnTo>
                <a:lnTo>
                  <a:pt x="8173993" y="6233756"/>
                </a:lnTo>
                <a:lnTo>
                  <a:pt x="8173993" y="0"/>
                </a:lnTo>
                <a:close/>
              </a:path>
            </a:pathLst>
          </a:custGeom>
          <a:solidFill>
            <a:srgbClr val="EDEDED">
              <a:alpha val="89020"/>
            </a:srgbClr>
          </a:solidFill>
        </p:spPr>
        <p:txBody>
          <a:bodyPr wrap="square" lIns="0" tIns="0" rIns="0" bIns="0" rtlCol="0"/>
          <a:lstStyle/>
          <a:p>
            <a:endParaRPr dirty="0"/>
          </a:p>
        </p:txBody>
      </p:sp>
      <p:sp>
        <p:nvSpPr>
          <p:cNvPr id="16" name="object 11">
            <a:extLst>
              <a:ext uri="{FF2B5EF4-FFF2-40B4-BE49-F238E27FC236}">
                <a16:creationId xmlns:a16="http://schemas.microsoft.com/office/drawing/2014/main" id="{BE6E67A7-7A9D-4AD0-B8EB-9867F195FAC8}"/>
              </a:ext>
            </a:extLst>
          </p:cNvPr>
          <p:cNvSpPr/>
          <p:nvPr userDrawn="1"/>
        </p:nvSpPr>
        <p:spPr>
          <a:xfrm>
            <a:off x="3031304" y="897942"/>
            <a:ext cx="8662222" cy="45720"/>
          </a:xfrm>
          <a:custGeom>
            <a:avLst/>
            <a:gdLst/>
            <a:ahLst/>
            <a:cxnLst/>
            <a:rect l="l" t="t" r="r" b="b"/>
            <a:pathLst>
              <a:path w="8092440">
                <a:moveTo>
                  <a:pt x="0" y="0"/>
                </a:moveTo>
                <a:lnTo>
                  <a:pt x="8092440" y="0"/>
                </a:lnTo>
              </a:path>
            </a:pathLst>
          </a:custGeom>
          <a:ln w="17068">
            <a:solidFill>
              <a:schemeClr val="accent1"/>
            </a:solidFill>
          </a:ln>
        </p:spPr>
        <p:txBody>
          <a:bodyPr wrap="square" lIns="0" tIns="0" rIns="0" bIns="0" rtlCol="0"/>
          <a:lstStyle/>
          <a:p>
            <a:endParaRPr/>
          </a:p>
        </p:txBody>
      </p:sp>
      <p:sp>
        <p:nvSpPr>
          <p:cNvPr id="3" name="Text Placeholder 2">
            <a:extLst>
              <a:ext uri="{FF2B5EF4-FFF2-40B4-BE49-F238E27FC236}">
                <a16:creationId xmlns:a16="http://schemas.microsoft.com/office/drawing/2014/main" id="{9A054045-A439-4E2D-A473-9E43A74FBABD}"/>
              </a:ext>
            </a:extLst>
          </p:cNvPr>
          <p:cNvSpPr>
            <a:spLocks noGrp="1"/>
          </p:cNvSpPr>
          <p:nvPr>
            <p:ph type="body" sz="quarter" idx="10"/>
          </p:nvPr>
        </p:nvSpPr>
        <p:spPr>
          <a:xfrm>
            <a:off x="3838575" y="1230313"/>
            <a:ext cx="7566025" cy="4720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a:extLst>
              <a:ext uri="{FF2B5EF4-FFF2-40B4-BE49-F238E27FC236}">
                <a16:creationId xmlns:a16="http://schemas.microsoft.com/office/drawing/2014/main" id="{360629F2-8693-4562-A4A7-3ED861F4C3D6}"/>
              </a:ext>
            </a:extLst>
          </p:cNvPr>
          <p:cNvSpPr>
            <a:spLocks noGrp="1"/>
          </p:cNvSpPr>
          <p:nvPr>
            <p:ph type="title" hasCustomPrompt="1"/>
          </p:nvPr>
        </p:nvSpPr>
        <p:spPr>
          <a:xfrm>
            <a:off x="3838575" y="190500"/>
            <a:ext cx="7566025" cy="564116"/>
          </a:xfrm>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A94B651D-F439-4065-B4EE-8AFD6BCCD264}"/>
              </a:ext>
            </a:extLst>
          </p:cNvPr>
          <p:cNvSpPr>
            <a:spLocks noGrp="1"/>
          </p:cNvSpPr>
          <p:nvPr>
            <p:ph type="sldNum" sz="quarter" idx="11"/>
          </p:nvPr>
        </p:nvSpPr>
        <p:spPr>
          <a:xfrm>
            <a:off x="8792093" y="6076789"/>
            <a:ext cx="2631043" cy="349066"/>
          </a:xfrm>
        </p:spPr>
        <p:txBody>
          <a:bodyPr/>
          <a:lstStyle/>
          <a:p>
            <a:fld id="{48F63A3B-78C7-47BE-AE5E-E10140E04643}" type="slidenum">
              <a:rPr lang="en-US" smtClean="0"/>
              <a:t>‹#›</a:t>
            </a:fld>
            <a:endParaRPr lang="en-US" dirty="0"/>
          </a:p>
        </p:txBody>
      </p:sp>
      <p:pic>
        <p:nvPicPr>
          <p:cNvPr id="17" name="Picture 16" descr="A picture containing object, drawing, light&#10;&#10;Description automatically generated">
            <a:extLst>
              <a:ext uri="{FF2B5EF4-FFF2-40B4-BE49-F238E27FC236}">
                <a16:creationId xmlns:a16="http://schemas.microsoft.com/office/drawing/2014/main" id="{C0671729-8634-429A-8DA5-DD934D1EEB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Tree>
    <p:extLst>
      <p:ext uri="{BB962C8B-B14F-4D97-AF65-F5344CB8AC3E}">
        <p14:creationId xmlns:p14="http://schemas.microsoft.com/office/powerpoint/2010/main" val="293123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Slant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DA63A1AA-9C84-4D93-B40C-C012B21C106F}"/>
              </a:ext>
            </a:extLst>
          </p:cNvPr>
          <p:cNvSpPr/>
          <p:nvPr userDrawn="1"/>
        </p:nvSpPr>
        <p:spPr>
          <a:xfrm>
            <a:off x="3045769" y="0"/>
            <a:ext cx="8647755" cy="6668370"/>
          </a:xfrm>
          <a:custGeom>
            <a:avLst/>
            <a:gdLst/>
            <a:ahLst/>
            <a:cxnLst/>
            <a:rect l="l" t="t" r="r" b="b"/>
            <a:pathLst>
              <a:path w="8084184" h="6233795">
                <a:moveTo>
                  <a:pt x="8083989" y="0"/>
                </a:moveTo>
                <a:lnTo>
                  <a:pt x="570625" y="0"/>
                </a:lnTo>
                <a:lnTo>
                  <a:pt x="0" y="6233756"/>
                </a:lnTo>
                <a:lnTo>
                  <a:pt x="8083989" y="6233756"/>
                </a:lnTo>
                <a:lnTo>
                  <a:pt x="8083989" y="0"/>
                </a:lnTo>
                <a:close/>
              </a:path>
            </a:pathLst>
          </a:custGeom>
          <a:solidFill>
            <a:srgbClr val="EDEDED">
              <a:alpha val="89020"/>
            </a:srgbClr>
          </a:solidFill>
        </p:spPr>
        <p:txBody>
          <a:bodyPr wrap="square" lIns="0" tIns="0" rIns="0" bIns="0" rtlCol="0"/>
          <a:lstStyle/>
          <a:p>
            <a:endParaRPr baseline="-25000" dirty="0"/>
          </a:p>
        </p:txBody>
      </p:sp>
      <p:sp>
        <p:nvSpPr>
          <p:cNvPr id="11" name="object 11">
            <a:extLst>
              <a:ext uri="{FF2B5EF4-FFF2-40B4-BE49-F238E27FC236}">
                <a16:creationId xmlns:a16="http://schemas.microsoft.com/office/drawing/2014/main" id="{98ABBF1F-A8C7-4F48-86DB-EDA8600A0095}"/>
              </a:ext>
            </a:extLst>
          </p:cNvPr>
          <p:cNvSpPr/>
          <p:nvPr userDrawn="1"/>
        </p:nvSpPr>
        <p:spPr>
          <a:xfrm>
            <a:off x="3579813" y="852224"/>
            <a:ext cx="8113712" cy="45719"/>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3838575" y="1230313"/>
            <a:ext cx="7566025" cy="4720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3838575" y="190500"/>
            <a:ext cx="7566025" cy="564116"/>
          </a:xfrm>
        </p:spPr>
        <p:txBody>
          <a:bodyPr/>
          <a:lstStyle/>
          <a:p>
            <a:r>
              <a:rPr lang="en-US" dirty="0"/>
              <a:t>TITLE</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0B2905DB-C467-4005-96E7-7F9DC60BA6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Tree>
    <p:extLst>
      <p:ext uri="{BB962C8B-B14F-4D97-AF65-F5344CB8AC3E}">
        <p14:creationId xmlns:p14="http://schemas.microsoft.com/office/powerpoint/2010/main" val="26838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ar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EDA7F-427C-4149-B8B0-5ED1203BE02C}"/>
              </a:ext>
            </a:extLst>
          </p:cNvPr>
          <p:cNvSpPr/>
          <p:nvPr userDrawn="1"/>
        </p:nvSpPr>
        <p:spPr>
          <a:xfrm>
            <a:off x="1795307" y="0"/>
            <a:ext cx="9898218" cy="6556375"/>
          </a:xfrm>
          <a:prstGeom prst="rect">
            <a:avLst/>
          </a:prstGeom>
          <a:solidFill>
            <a:srgbClr val="EDEDED">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bject 11">
            <a:extLst>
              <a:ext uri="{FF2B5EF4-FFF2-40B4-BE49-F238E27FC236}">
                <a16:creationId xmlns:a16="http://schemas.microsoft.com/office/drawing/2014/main" id="{98ABBF1F-A8C7-4F48-86DB-EDA8600A0095}"/>
              </a:ext>
            </a:extLst>
          </p:cNvPr>
          <p:cNvSpPr/>
          <p:nvPr userDrawn="1"/>
        </p:nvSpPr>
        <p:spPr>
          <a:xfrm>
            <a:off x="1795307" y="836613"/>
            <a:ext cx="9898218" cy="61331"/>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dirty="0"/>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2151273" y="1230313"/>
            <a:ext cx="9253327" cy="4720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2151273" y="190500"/>
            <a:ext cx="9253327" cy="564116"/>
          </a:xfrm>
        </p:spPr>
        <p:txBody>
          <a:bodyPr/>
          <a:lstStyle/>
          <a:p>
            <a:r>
              <a:rPr lang="en-US" dirty="0"/>
              <a:t>TITLE</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E24BB1F1-8022-4354-8779-D94DFB73C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Tree>
    <p:extLst>
      <p:ext uri="{BB962C8B-B14F-4D97-AF65-F5344CB8AC3E}">
        <p14:creationId xmlns:p14="http://schemas.microsoft.com/office/powerpoint/2010/main" val="379219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Bar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EDA7F-427C-4149-B8B0-5ED1203BE02C}"/>
              </a:ext>
            </a:extLst>
          </p:cNvPr>
          <p:cNvSpPr/>
          <p:nvPr userDrawn="1"/>
        </p:nvSpPr>
        <p:spPr>
          <a:xfrm>
            <a:off x="0" y="0"/>
            <a:ext cx="9898218" cy="6556375"/>
          </a:xfrm>
          <a:prstGeom prst="rect">
            <a:avLst/>
          </a:prstGeom>
          <a:solidFill>
            <a:srgbClr val="EDEDED">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bject 11">
            <a:extLst>
              <a:ext uri="{FF2B5EF4-FFF2-40B4-BE49-F238E27FC236}">
                <a16:creationId xmlns:a16="http://schemas.microsoft.com/office/drawing/2014/main" id="{98ABBF1F-A8C7-4F48-86DB-EDA8600A0095}"/>
              </a:ext>
            </a:extLst>
          </p:cNvPr>
          <p:cNvSpPr/>
          <p:nvPr userDrawn="1"/>
        </p:nvSpPr>
        <p:spPr>
          <a:xfrm>
            <a:off x="0" y="836613"/>
            <a:ext cx="9898218" cy="61331"/>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dirty="0"/>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solidFill>
                  <a:schemeClr val="bg1"/>
                </a:solidFill>
              </a:rPr>
              <a:pPr/>
              <a:t>‹#›</a:t>
            </a:fld>
            <a:endParaRPr lang="en-US" dirty="0">
              <a:solidFill>
                <a:schemeClr val="bg1"/>
              </a:solidFill>
            </a:endParaRPr>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355966" y="1230313"/>
            <a:ext cx="9253327" cy="4720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355966" y="190500"/>
            <a:ext cx="9253327" cy="564116"/>
          </a:xfrm>
        </p:spPr>
        <p:txBody>
          <a:bodyPr/>
          <a:lstStyle/>
          <a:p>
            <a:r>
              <a:rPr lang="en-US" dirty="0"/>
              <a:t>TITLE</a:t>
            </a:r>
            <a:endParaRPr lang="en-GB" dirty="0"/>
          </a:p>
        </p:txBody>
      </p:sp>
      <p:pic>
        <p:nvPicPr>
          <p:cNvPr id="8" name="Picture 7" descr="A close up of a sign&#10;&#10;Description automatically generated">
            <a:extLst>
              <a:ext uri="{FF2B5EF4-FFF2-40B4-BE49-F238E27FC236}">
                <a16:creationId xmlns:a16="http://schemas.microsoft.com/office/drawing/2014/main" id="{CEE3BA63-F930-48CC-9113-107C873032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301" y="5750189"/>
            <a:ext cx="1347118" cy="673559"/>
          </a:xfrm>
          <a:prstGeom prst="rect">
            <a:avLst/>
          </a:prstGeom>
        </p:spPr>
      </p:pic>
    </p:spTree>
    <p:extLst>
      <p:ext uri="{BB962C8B-B14F-4D97-AF65-F5344CB8AC3E}">
        <p14:creationId xmlns:p14="http://schemas.microsoft.com/office/powerpoint/2010/main" val="1431995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7715DCA-0767-4CE8-AA0B-15AFEF6D86AB}"/>
              </a:ext>
            </a:extLst>
          </p:cNvPr>
          <p:cNvSpPr/>
          <p:nvPr userDrawn="1"/>
        </p:nvSpPr>
        <p:spPr>
          <a:xfrm>
            <a:off x="-1" y="-1"/>
            <a:ext cx="11693526" cy="6556376"/>
          </a:xfrm>
          <a:custGeom>
            <a:avLst/>
            <a:gdLst/>
            <a:ahLst/>
            <a:cxnLst/>
            <a:rect l="l" t="t" r="r" b="b"/>
            <a:pathLst>
              <a:path w="11130280" h="6233795">
                <a:moveTo>
                  <a:pt x="0" y="6233756"/>
                </a:moveTo>
                <a:lnTo>
                  <a:pt x="11129759" y="6233756"/>
                </a:lnTo>
                <a:lnTo>
                  <a:pt x="11129759" y="0"/>
                </a:lnTo>
                <a:lnTo>
                  <a:pt x="0" y="0"/>
                </a:lnTo>
                <a:lnTo>
                  <a:pt x="0" y="6233756"/>
                </a:lnTo>
                <a:close/>
              </a:path>
            </a:pathLst>
          </a:custGeom>
          <a:solidFill>
            <a:srgbClr val="EDEDED">
              <a:alpha val="89020"/>
            </a:srgbClr>
          </a:solidFill>
        </p:spPr>
        <p:txBody>
          <a:bodyPr wrap="square" lIns="0" tIns="0" rIns="0" bIns="0" rtlCol="0"/>
          <a:lstStyle/>
          <a:p>
            <a:endParaRPr dirty="0"/>
          </a:p>
        </p:txBody>
      </p:sp>
      <p:sp>
        <p:nvSpPr>
          <p:cNvPr id="33" name="object 31">
            <a:extLst>
              <a:ext uri="{FF2B5EF4-FFF2-40B4-BE49-F238E27FC236}">
                <a16:creationId xmlns:a16="http://schemas.microsoft.com/office/drawing/2014/main" id="{8A2C3DEA-B27E-42A6-AD23-BEC82B363F39}"/>
              </a:ext>
            </a:extLst>
          </p:cNvPr>
          <p:cNvSpPr/>
          <p:nvPr userDrawn="1"/>
        </p:nvSpPr>
        <p:spPr>
          <a:xfrm flipV="1">
            <a:off x="-1" y="852214"/>
            <a:ext cx="11693525" cy="45719"/>
          </a:xfrm>
          <a:custGeom>
            <a:avLst/>
            <a:gdLst/>
            <a:ahLst/>
            <a:cxnLst/>
            <a:rect l="l" t="t" r="r" b="b"/>
            <a:pathLst>
              <a:path w="11130280">
                <a:moveTo>
                  <a:pt x="0" y="0"/>
                </a:moveTo>
                <a:lnTo>
                  <a:pt x="11129759" y="0"/>
                </a:lnTo>
              </a:path>
            </a:pathLst>
          </a:custGeom>
          <a:ln w="14668">
            <a:solidFill>
              <a:schemeClr val="accent1"/>
            </a:solidFill>
          </a:ln>
        </p:spPr>
        <p:txBody>
          <a:bodyPr wrap="square" lIns="0" tIns="0" rIns="0" bIns="0" rtlCol="0"/>
          <a:lstStyle/>
          <a:p>
            <a:endParaRPr/>
          </a:p>
        </p:txBody>
      </p:sp>
      <p:sp>
        <p:nvSpPr>
          <p:cNvPr id="45" name="Slide Number Placeholder 4">
            <a:extLst>
              <a:ext uri="{FF2B5EF4-FFF2-40B4-BE49-F238E27FC236}">
                <a16:creationId xmlns:a16="http://schemas.microsoft.com/office/drawing/2014/main" id="{59F2774E-2BE6-40AD-BA3E-87DFF349ED4B}"/>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46" name="Title 3">
            <a:extLst>
              <a:ext uri="{FF2B5EF4-FFF2-40B4-BE49-F238E27FC236}">
                <a16:creationId xmlns:a16="http://schemas.microsoft.com/office/drawing/2014/main" id="{70E3F0DF-0E9A-481B-ACFB-33A5163ED536}"/>
              </a:ext>
            </a:extLst>
          </p:cNvPr>
          <p:cNvSpPr>
            <a:spLocks noGrp="1"/>
          </p:cNvSpPr>
          <p:nvPr>
            <p:ph type="title" hasCustomPrompt="1"/>
          </p:nvPr>
        </p:nvSpPr>
        <p:spPr>
          <a:xfrm>
            <a:off x="304801" y="190500"/>
            <a:ext cx="11099800" cy="564116"/>
          </a:xfrm>
        </p:spPr>
        <p:txBody>
          <a:bodyPr/>
          <a:lstStyle>
            <a:lvl1pPr algn="ctr">
              <a:defRPr/>
            </a:lvl1pPr>
          </a:lstStyle>
          <a:p>
            <a:r>
              <a:rPr lang="en-US" dirty="0"/>
              <a:t>TITLE</a:t>
            </a:r>
            <a:endParaRPr lang="en-GB" dirty="0"/>
          </a:p>
        </p:txBody>
      </p:sp>
      <p:sp>
        <p:nvSpPr>
          <p:cNvPr id="49" name="Content Placeholder 2">
            <a:extLst>
              <a:ext uri="{FF2B5EF4-FFF2-40B4-BE49-F238E27FC236}">
                <a16:creationId xmlns:a16="http://schemas.microsoft.com/office/drawing/2014/main" id="{B8FB8A6E-DC90-408B-A7B2-7DA2C76980D5}"/>
              </a:ext>
            </a:extLst>
          </p:cNvPr>
          <p:cNvSpPr>
            <a:spLocks noGrp="1"/>
          </p:cNvSpPr>
          <p:nvPr>
            <p:ph sz="half" idx="1"/>
          </p:nvPr>
        </p:nvSpPr>
        <p:spPr>
          <a:xfrm>
            <a:off x="304800" y="1230314"/>
            <a:ext cx="5381625" cy="42484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Content Placeholder 3">
            <a:extLst>
              <a:ext uri="{FF2B5EF4-FFF2-40B4-BE49-F238E27FC236}">
                <a16:creationId xmlns:a16="http://schemas.microsoft.com/office/drawing/2014/main" id="{D2E319B7-7800-47BA-857B-4C7FD56743E7}"/>
              </a:ext>
            </a:extLst>
          </p:cNvPr>
          <p:cNvSpPr>
            <a:spLocks noGrp="1"/>
          </p:cNvSpPr>
          <p:nvPr>
            <p:ph sz="half" idx="2"/>
          </p:nvPr>
        </p:nvSpPr>
        <p:spPr>
          <a:xfrm>
            <a:off x="6007100" y="1230314"/>
            <a:ext cx="5397500" cy="42484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sign&#10;&#10;Description automatically generated">
            <a:extLst>
              <a:ext uri="{FF2B5EF4-FFF2-40B4-BE49-F238E27FC236}">
                <a16:creationId xmlns:a16="http://schemas.microsoft.com/office/drawing/2014/main" id="{65FB0BE8-D911-4438-84C4-5730C880DD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301" y="5750189"/>
            <a:ext cx="1347118" cy="673559"/>
          </a:xfrm>
          <a:prstGeom prst="rect">
            <a:avLst/>
          </a:prstGeom>
        </p:spPr>
      </p:pic>
    </p:spTree>
    <p:extLst>
      <p:ext uri="{BB962C8B-B14F-4D97-AF65-F5344CB8AC3E}">
        <p14:creationId xmlns:p14="http://schemas.microsoft.com/office/powerpoint/2010/main" val="18216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7715DCA-0767-4CE8-AA0B-15AFEF6D86AB}"/>
              </a:ext>
            </a:extLst>
          </p:cNvPr>
          <p:cNvSpPr/>
          <p:nvPr userDrawn="1"/>
        </p:nvSpPr>
        <p:spPr>
          <a:xfrm>
            <a:off x="-1" y="1"/>
            <a:ext cx="11693526" cy="6581004"/>
          </a:xfrm>
          <a:custGeom>
            <a:avLst/>
            <a:gdLst/>
            <a:ahLst/>
            <a:cxnLst/>
            <a:rect l="l" t="t" r="r" b="b"/>
            <a:pathLst>
              <a:path w="11130280" h="6233795">
                <a:moveTo>
                  <a:pt x="0" y="6233756"/>
                </a:moveTo>
                <a:lnTo>
                  <a:pt x="11129759" y="6233756"/>
                </a:lnTo>
                <a:lnTo>
                  <a:pt x="11129759" y="0"/>
                </a:lnTo>
                <a:lnTo>
                  <a:pt x="0" y="0"/>
                </a:lnTo>
                <a:lnTo>
                  <a:pt x="0" y="6233756"/>
                </a:lnTo>
                <a:close/>
              </a:path>
            </a:pathLst>
          </a:custGeom>
          <a:solidFill>
            <a:srgbClr val="EDEDED">
              <a:alpha val="89020"/>
            </a:srgbClr>
          </a:solidFill>
        </p:spPr>
        <p:txBody>
          <a:bodyPr wrap="square" lIns="0" tIns="0" rIns="0" bIns="0" rtlCol="0"/>
          <a:lstStyle/>
          <a:p>
            <a:endParaRPr dirty="0"/>
          </a:p>
        </p:txBody>
      </p:sp>
      <p:sp>
        <p:nvSpPr>
          <p:cNvPr id="33" name="object 31">
            <a:extLst>
              <a:ext uri="{FF2B5EF4-FFF2-40B4-BE49-F238E27FC236}">
                <a16:creationId xmlns:a16="http://schemas.microsoft.com/office/drawing/2014/main" id="{8A2C3DEA-B27E-42A6-AD23-BEC82B363F39}"/>
              </a:ext>
            </a:extLst>
          </p:cNvPr>
          <p:cNvSpPr/>
          <p:nvPr userDrawn="1"/>
        </p:nvSpPr>
        <p:spPr>
          <a:xfrm flipV="1">
            <a:off x="-1" y="852214"/>
            <a:ext cx="11693525" cy="45719"/>
          </a:xfrm>
          <a:custGeom>
            <a:avLst/>
            <a:gdLst/>
            <a:ahLst/>
            <a:cxnLst/>
            <a:rect l="l" t="t" r="r" b="b"/>
            <a:pathLst>
              <a:path w="11130280">
                <a:moveTo>
                  <a:pt x="0" y="0"/>
                </a:moveTo>
                <a:lnTo>
                  <a:pt x="11129759" y="0"/>
                </a:lnTo>
              </a:path>
            </a:pathLst>
          </a:custGeom>
          <a:ln w="14668">
            <a:solidFill>
              <a:schemeClr val="accent1"/>
            </a:solidFill>
          </a:ln>
        </p:spPr>
        <p:txBody>
          <a:bodyPr wrap="square" lIns="0" tIns="0" rIns="0" bIns="0" rtlCol="0"/>
          <a:lstStyle/>
          <a:p>
            <a:endParaRPr/>
          </a:p>
        </p:txBody>
      </p:sp>
      <p:sp>
        <p:nvSpPr>
          <p:cNvPr id="45" name="Slide Number Placeholder 4">
            <a:extLst>
              <a:ext uri="{FF2B5EF4-FFF2-40B4-BE49-F238E27FC236}">
                <a16:creationId xmlns:a16="http://schemas.microsoft.com/office/drawing/2014/main" id="{59F2774E-2BE6-40AD-BA3E-87DFF349ED4B}"/>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46" name="Title 3">
            <a:extLst>
              <a:ext uri="{FF2B5EF4-FFF2-40B4-BE49-F238E27FC236}">
                <a16:creationId xmlns:a16="http://schemas.microsoft.com/office/drawing/2014/main" id="{70E3F0DF-0E9A-481B-ACFB-33A5163ED536}"/>
              </a:ext>
            </a:extLst>
          </p:cNvPr>
          <p:cNvSpPr>
            <a:spLocks noGrp="1"/>
          </p:cNvSpPr>
          <p:nvPr>
            <p:ph type="title" hasCustomPrompt="1"/>
          </p:nvPr>
        </p:nvSpPr>
        <p:spPr>
          <a:xfrm>
            <a:off x="304801" y="190500"/>
            <a:ext cx="11099800" cy="564116"/>
          </a:xfrm>
        </p:spPr>
        <p:txBody>
          <a:bodyPr/>
          <a:lstStyle>
            <a:lvl1pPr algn="ctr">
              <a:defRPr>
                <a:solidFill>
                  <a:schemeClr val="accent1"/>
                </a:solidFill>
              </a:defRPr>
            </a:lvl1pPr>
          </a:lstStyle>
          <a:p>
            <a:r>
              <a:rPr lang="en-US" dirty="0"/>
              <a:t>TITLE</a:t>
            </a:r>
            <a:endParaRPr lang="en-GB" dirty="0"/>
          </a:p>
        </p:txBody>
      </p:sp>
      <p:pic>
        <p:nvPicPr>
          <p:cNvPr id="13" name="Picture 12" descr="A close up of a sign&#10;&#10;Description automatically generated">
            <a:extLst>
              <a:ext uri="{FF2B5EF4-FFF2-40B4-BE49-F238E27FC236}">
                <a16:creationId xmlns:a16="http://schemas.microsoft.com/office/drawing/2014/main" id="{C31C002E-C6D7-42BD-A5B9-DBF503DA0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301" y="5750189"/>
            <a:ext cx="1347118" cy="673559"/>
          </a:xfrm>
          <a:prstGeom prst="rect">
            <a:avLst/>
          </a:prstGeom>
        </p:spPr>
      </p:pic>
    </p:spTree>
    <p:extLst>
      <p:ext uri="{BB962C8B-B14F-4D97-AF65-F5344CB8AC3E}">
        <p14:creationId xmlns:p14="http://schemas.microsoft.com/office/powerpoint/2010/main" val="275106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object 3">
            <a:extLst>
              <a:ext uri="{FF2B5EF4-FFF2-40B4-BE49-F238E27FC236}">
                <a16:creationId xmlns:a16="http://schemas.microsoft.com/office/drawing/2014/main" id="{5E49C7D6-6109-4CED-895D-4E6A6B306DC0}"/>
              </a:ext>
            </a:extLst>
          </p:cNvPr>
          <p:cNvSpPr/>
          <p:nvPr userDrawn="1"/>
        </p:nvSpPr>
        <p:spPr>
          <a:xfrm>
            <a:off x="-1" y="-1"/>
            <a:ext cx="11693526" cy="6549255"/>
          </a:xfrm>
          <a:custGeom>
            <a:avLst/>
            <a:gdLst/>
            <a:ahLst/>
            <a:cxnLst/>
            <a:rect l="l" t="t" r="r" b="b"/>
            <a:pathLst>
              <a:path w="11130280" h="6233795">
                <a:moveTo>
                  <a:pt x="0" y="6233756"/>
                </a:moveTo>
                <a:lnTo>
                  <a:pt x="11129759" y="6233756"/>
                </a:lnTo>
                <a:lnTo>
                  <a:pt x="11129759" y="0"/>
                </a:lnTo>
                <a:lnTo>
                  <a:pt x="0" y="0"/>
                </a:lnTo>
                <a:lnTo>
                  <a:pt x="0" y="6233756"/>
                </a:lnTo>
                <a:close/>
              </a:path>
            </a:pathLst>
          </a:custGeom>
          <a:solidFill>
            <a:srgbClr val="EDEDED">
              <a:alpha val="34902"/>
            </a:srgbClr>
          </a:solidFill>
        </p:spPr>
        <p:txBody>
          <a:bodyPr wrap="square" lIns="0" tIns="0" rIns="0" bIns="0" rtlCol="0"/>
          <a:lstStyle/>
          <a:p>
            <a:endParaRPr sz="100" dirty="0"/>
          </a:p>
        </p:txBody>
      </p:sp>
      <p:sp>
        <p:nvSpPr>
          <p:cNvPr id="3" name="Text Placeholder 2">
            <a:extLst>
              <a:ext uri="{FF2B5EF4-FFF2-40B4-BE49-F238E27FC236}">
                <a16:creationId xmlns:a16="http://schemas.microsoft.com/office/drawing/2014/main" id="{3CF57544-39DA-4B20-A1FE-27834C634BFF}"/>
              </a:ext>
            </a:extLst>
          </p:cNvPr>
          <p:cNvSpPr>
            <a:spLocks noGrp="1"/>
          </p:cNvSpPr>
          <p:nvPr>
            <p:ph type="body" sz="quarter" idx="10" hasCustomPrompt="1"/>
          </p:nvPr>
        </p:nvSpPr>
        <p:spPr>
          <a:xfrm>
            <a:off x="631498" y="1592494"/>
            <a:ext cx="5978525" cy="1124454"/>
          </a:xfrm>
        </p:spPr>
        <p:txBody>
          <a:bodyPr anchor="b" anchorCtr="0">
            <a:noAutofit/>
          </a:bodyPr>
          <a:lstStyle>
            <a:lvl1pPr marL="0" indent="0">
              <a:buNone/>
              <a:defRPr sz="39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 Sections</a:t>
            </a:r>
          </a:p>
        </p:txBody>
      </p:sp>
      <p:cxnSp>
        <p:nvCxnSpPr>
          <p:cNvPr id="4" name="Straight Connector 3">
            <a:extLst>
              <a:ext uri="{FF2B5EF4-FFF2-40B4-BE49-F238E27FC236}">
                <a16:creationId xmlns:a16="http://schemas.microsoft.com/office/drawing/2014/main" id="{8E493488-D50A-489A-9A52-D434A2FBF97B}"/>
              </a:ext>
            </a:extLst>
          </p:cNvPr>
          <p:cNvCxnSpPr/>
          <p:nvPr userDrawn="1"/>
        </p:nvCxnSpPr>
        <p:spPr>
          <a:xfrm>
            <a:off x="631498" y="2907587"/>
            <a:ext cx="173155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A82A9AA-7EC9-46BB-8FB0-7207BF2A31AD}"/>
              </a:ext>
            </a:extLst>
          </p:cNvPr>
          <p:cNvSpPr>
            <a:spLocks noGrp="1"/>
          </p:cNvSpPr>
          <p:nvPr>
            <p:ph type="body" sz="quarter" idx="11" hasCustomPrompt="1"/>
          </p:nvPr>
        </p:nvSpPr>
        <p:spPr>
          <a:xfrm>
            <a:off x="631825" y="3103562"/>
            <a:ext cx="5978198" cy="88279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Further Information</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C1D5E1FA-993C-483F-A246-3EB6793B27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Tree>
    <p:extLst>
      <p:ext uri="{BB962C8B-B14F-4D97-AF65-F5344CB8AC3E}">
        <p14:creationId xmlns:p14="http://schemas.microsoft.com/office/powerpoint/2010/main" val="3059278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930" y="349067"/>
            <a:ext cx="10085665" cy="12672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3930" y="1745331"/>
            <a:ext cx="10085665" cy="4159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258552" y="6076789"/>
            <a:ext cx="2631043" cy="349066"/>
          </a:xfrm>
          <a:prstGeom prst="rect">
            <a:avLst/>
          </a:prstGeom>
        </p:spPr>
        <p:txBody>
          <a:bodyPr vert="horz" lIns="91440" tIns="45720" rIns="91440" bIns="45720" rtlCol="0" anchor="ctr"/>
          <a:lstStyle>
            <a:lvl1pPr algn="r">
              <a:defRPr sz="1147">
                <a:solidFill>
                  <a:schemeClr val="accent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67520059"/>
      </p:ext>
    </p:extLst>
  </p:cSld>
  <p:clrMap bg1="lt1" tx1="dk1" bg2="lt2" tx2="dk2" accent1="accent1" accent2="accent2" accent3="accent3" accent4="accent4" accent5="accent5" accent6="accent6" hlink="hlink" folHlink="folHlink"/>
  <p:sldLayoutIdLst>
    <p:sldLayoutId id="2147483667" r:id="rId1"/>
    <p:sldLayoutId id="2147483676" r:id="rId2"/>
    <p:sldLayoutId id="2147483657" r:id="rId3"/>
    <p:sldLayoutId id="2147483669" r:id="rId4"/>
    <p:sldLayoutId id="2147483671" r:id="rId5"/>
    <p:sldLayoutId id="2147483672" r:id="rId6"/>
    <p:sldLayoutId id="2147483670" r:id="rId7"/>
    <p:sldLayoutId id="2147483675" r:id="rId8"/>
    <p:sldLayoutId id="2147483673" r:id="rId9"/>
    <p:sldLayoutId id="2147483684" r:id="rId10"/>
  </p:sldLayoutIdLst>
  <p:txStyles>
    <p:titleStyle>
      <a:lvl1pPr algn="l" defTabSz="874166" rtl="0" eaLnBrk="1" latinLnBrk="0" hangingPunct="1">
        <a:lnSpc>
          <a:spcPct val="90000"/>
        </a:lnSpc>
        <a:spcBef>
          <a:spcPct val="0"/>
        </a:spcBef>
        <a:buNone/>
        <a:defRPr sz="4206" kern="1200" cap="all" baseline="0">
          <a:solidFill>
            <a:schemeClr val="accent1"/>
          </a:solidFill>
          <a:latin typeface="+mj-lt"/>
          <a:ea typeface="+mj-ea"/>
          <a:cs typeface="+mj-cs"/>
        </a:defRPr>
      </a:lvl1pPr>
    </p:titleStyle>
    <p:bodyStyle>
      <a:lvl1pPr marL="218542" indent="-218542" algn="l" defTabSz="874166" rtl="0" eaLnBrk="1" latinLnBrk="0" hangingPunct="1">
        <a:lnSpc>
          <a:spcPct val="90000"/>
        </a:lnSpc>
        <a:spcBef>
          <a:spcPts val="956"/>
        </a:spcBef>
        <a:buFont typeface="Arial" panose="020B0604020202020204" pitchFamily="34" charset="0"/>
        <a:buChar char="•"/>
        <a:defRPr sz="2000" kern="1200">
          <a:solidFill>
            <a:schemeClr val="tx1"/>
          </a:solidFill>
          <a:latin typeface="+mn-lt"/>
          <a:ea typeface="+mn-ea"/>
          <a:cs typeface="+mn-cs"/>
        </a:defRPr>
      </a:lvl1pPr>
      <a:lvl2pPr marL="655625" indent="-218542" algn="l" defTabSz="874166" rtl="0" eaLnBrk="1" latinLnBrk="0" hangingPunct="1">
        <a:lnSpc>
          <a:spcPct val="90000"/>
        </a:lnSpc>
        <a:spcBef>
          <a:spcPts val="478"/>
        </a:spcBef>
        <a:buFont typeface="Arial" panose="020B0604020202020204" pitchFamily="34" charset="0"/>
        <a:buChar char="•"/>
        <a:defRPr sz="1800" kern="1200">
          <a:solidFill>
            <a:schemeClr val="tx1"/>
          </a:solidFill>
          <a:latin typeface="+mn-lt"/>
          <a:ea typeface="+mn-ea"/>
          <a:cs typeface="+mn-cs"/>
        </a:defRPr>
      </a:lvl2pPr>
      <a:lvl3pPr marL="1092708" indent="-218542" algn="l" defTabSz="874166" rtl="0" eaLnBrk="1" latinLnBrk="0" hangingPunct="1">
        <a:lnSpc>
          <a:spcPct val="90000"/>
        </a:lnSpc>
        <a:spcBef>
          <a:spcPts val="478"/>
        </a:spcBef>
        <a:buFont typeface="Arial" panose="020B0604020202020204" pitchFamily="34" charset="0"/>
        <a:buChar char="•"/>
        <a:defRPr sz="1800" kern="1200">
          <a:solidFill>
            <a:schemeClr val="tx1"/>
          </a:solidFill>
          <a:latin typeface="+mn-lt"/>
          <a:ea typeface="+mn-ea"/>
          <a:cs typeface="+mn-cs"/>
        </a:defRPr>
      </a:lvl3pPr>
      <a:lvl4pPr marL="1529791" indent="-218542" algn="l" defTabSz="874166" rtl="0" eaLnBrk="1" latinLnBrk="0" hangingPunct="1">
        <a:lnSpc>
          <a:spcPct val="90000"/>
        </a:lnSpc>
        <a:spcBef>
          <a:spcPts val="478"/>
        </a:spcBef>
        <a:buFont typeface="Arial" panose="020B0604020202020204" pitchFamily="34" charset="0"/>
        <a:buChar char="•"/>
        <a:defRPr sz="1600" kern="1200">
          <a:solidFill>
            <a:schemeClr val="tx1"/>
          </a:solidFill>
          <a:latin typeface="+mn-lt"/>
          <a:ea typeface="+mn-ea"/>
          <a:cs typeface="+mn-cs"/>
        </a:defRPr>
      </a:lvl4pPr>
      <a:lvl5pPr marL="1966874" indent="-218542" algn="l" defTabSz="874166" rtl="0" eaLnBrk="1" latinLnBrk="0" hangingPunct="1">
        <a:lnSpc>
          <a:spcPct val="90000"/>
        </a:lnSpc>
        <a:spcBef>
          <a:spcPts val="478"/>
        </a:spcBef>
        <a:buFont typeface="Arial" panose="020B0604020202020204" pitchFamily="34" charset="0"/>
        <a:buChar char="•"/>
        <a:defRPr sz="1600" kern="1200">
          <a:solidFill>
            <a:schemeClr val="tx1"/>
          </a:solidFill>
          <a:latin typeface="+mn-lt"/>
          <a:ea typeface="+mn-ea"/>
          <a:cs typeface="+mn-cs"/>
        </a:defRPr>
      </a:lvl5pPr>
      <a:lvl6pPr marL="2403958"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6pPr>
      <a:lvl7pPr marL="2841041"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7pPr>
      <a:lvl8pPr marL="3278124"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8pPr>
      <a:lvl9pPr marL="3715207"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9pPr>
    </p:bodyStyle>
    <p:otherStyle>
      <a:defPPr>
        <a:defRPr lang="en-US"/>
      </a:defPPr>
      <a:lvl1pPr marL="0" algn="l" defTabSz="874166" rtl="0" eaLnBrk="1" latinLnBrk="0" hangingPunct="1">
        <a:defRPr sz="1721" kern="1200">
          <a:solidFill>
            <a:schemeClr val="tx1"/>
          </a:solidFill>
          <a:latin typeface="+mn-lt"/>
          <a:ea typeface="+mn-ea"/>
          <a:cs typeface="+mn-cs"/>
        </a:defRPr>
      </a:lvl1pPr>
      <a:lvl2pPr marL="437083" algn="l" defTabSz="874166" rtl="0" eaLnBrk="1" latinLnBrk="0" hangingPunct="1">
        <a:defRPr sz="1721" kern="1200">
          <a:solidFill>
            <a:schemeClr val="tx1"/>
          </a:solidFill>
          <a:latin typeface="+mn-lt"/>
          <a:ea typeface="+mn-ea"/>
          <a:cs typeface="+mn-cs"/>
        </a:defRPr>
      </a:lvl2pPr>
      <a:lvl3pPr marL="874166" algn="l" defTabSz="874166" rtl="0" eaLnBrk="1" latinLnBrk="0" hangingPunct="1">
        <a:defRPr sz="1721" kern="1200">
          <a:solidFill>
            <a:schemeClr val="tx1"/>
          </a:solidFill>
          <a:latin typeface="+mn-lt"/>
          <a:ea typeface="+mn-ea"/>
          <a:cs typeface="+mn-cs"/>
        </a:defRPr>
      </a:lvl3pPr>
      <a:lvl4pPr marL="1311250" algn="l" defTabSz="874166" rtl="0" eaLnBrk="1" latinLnBrk="0" hangingPunct="1">
        <a:defRPr sz="1721" kern="1200">
          <a:solidFill>
            <a:schemeClr val="tx1"/>
          </a:solidFill>
          <a:latin typeface="+mn-lt"/>
          <a:ea typeface="+mn-ea"/>
          <a:cs typeface="+mn-cs"/>
        </a:defRPr>
      </a:lvl4pPr>
      <a:lvl5pPr marL="1748333" algn="l" defTabSz="874166" rtl="0" eaLnBrk="1" latinLnBrk="0" hangingPunct="1">
        <a:defRPr sz="1721" kern="1200">
          <a:solidFill>
            <a:schemeClr val="tx1"/>
          </a:solidFill>
          <a:latin typeface="+mn-lt"/>
          <a:ea typeface="+mn-ea"/>
          <a:cs typeface="+mn-cs"/>
        </a:defRPr>
      </a:lvl5pPr>
      <a:lvl6pPr marL="2185416" algn="l" defTabSz="874166" rtl="0" eaLnBrk="1" latinLnBrk="0" hangingPunct="1">
        <a:defRPr sz="1721" kern="1200">
          <a:solidFill>
            <a:schemeClr val="tx1"/>
          </a:solidFill>
          <a:latin typeface="+mn-lt"/>
          <a:ea typeface="+mn-ea"/>
          <a:cs typeface="+mn-cs"/>
        </a:defRPr>
      </a:lvl6pPr>
      <a:lvl7pPr marL="2622499" algn="l" defTabSz="874166" rtl="0" eaLnBrk="1" latinLnBrk="0" hangingPunct="1">
        <a:defRPr sz="1721" kern="1200">
          <a:solidFill>
            <a:schemeClr val="tx1"/>
          </a:solidFill>
          <a:latin typeface="+mn-lt"/>
          <a:ea typeface="+mn-ea"/>
          <a:cs typeface="+mn-cs"/>
        </a:defRPr>
      </a:lvl7pPr>
      <a:lvl8pPr marL="3059582" algn="l" defTabSz="874166" rtl="0" eaLnBrk="1" latinLnBrk="0" hangingPunct="1">
        <a:defRPr sz="1721" kern="1200">
          <a:solidFill>
            <a:schemeClr val="tx1"/>
          </a:solidFill>
          <a:latin typeface="+mn-lt"/>
          <a:ea typeface="+mn-ea"/>
          <a:cs typeface="+mn-cs"/>
        </a:defRPr>
      </a:lvl8pPr>
      <a:lvl9pPr marL="3496666" algn="l" defTabSz="874166" rtl="0" eaLnBrk="1" latinLnBrk="0" hangingPunct="1">
        <a:defRPr sz="172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930" y="349067"/>
            <a:ext cx="10085665" cy="12672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03930" y="1745331"/>
            <a:ext cx="10085665" cy="41599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58552" y="6076789"/>
            <a:ext cx="2631043" cy="349066"/>
          </a:xfrm>
          <a:prstGeom prst="rect">
            <a:avLst/>
          </a:prstGeom>
        </p:spPr>
        <p:txBody>
          <a:bodyPr vert="horz" lIns="91440" tIns="45720" rIns="91440" bIns="45720" rtlCol="0" anchor="ctr"/>
          <a:lstStyle>
            <a:lvl1pPr algn="r">
              <a:defRPr sz="1147">
                <a:solidFill>
                  <a:schemeClr val="accent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7654569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xStyles>
    <p:titleStyle>
      <a:lvl1pPr algn="l" defTabSz="874166" rtl="0" eaLnBrk="1" latinLnBrk="0" hangingPunct="1">
        <a:lnSpc>
          <a:spcPct val="90000"/>
        </a:lnSpc>
        <a:spcBef>
          <a:spcPct val="0"/>
        </a:spcBef>
        <a:buNone/>
        <a:defRPr sz="4206" kern="1200" cap="all" baseline="0">
          <a:solidFill>
            <a:schemeClr val="accent1"/>
          </a:solidFill>
          <a:latin typeface="+mj-lt"/>
          <a:ea typeface="+mj-ea"/>
          <a:cs typeface="+mj-cs"/>
        </a:defRPr>
      </a:lvl1pPr>
    </p:titleStyle>
    <p:bodyStyle>
      <a:lvl1pPr marL="218542" indent="-218542" algn="l" defTabSz="874166" rtl="0" eaLnBrk="1" latinLnBrk="0" hangingPunct="1">
        <a:lnSpc>
          <a:spcPct val="90000"/>
        </a:lnSpc>
        <a:spcBef>
          <a:spcPts val="956"/>
        </a:spcBef>
        <a:buFont typeface="Arial" panose="020B0604020202020204" pitchFamily="34" charset="0"/>
        <a:buChar char="•"/>
        <a:defRPr sz="2000" kern="1200">
          <a:solidFill>
            <a:schemeClr val="tx1"/>
          </a:solidFill>
          <a:latin typeface="+mn-lt"/>
          <a:ea typeface="+mn-ea"/>
          <a:cs typeface="+mn-cs"/>
        </a:defRPr>
      </a:lvl1pPr>
      <a:lvl2pPr marL="655625" indent="-218542" algn="l" defTabSz="874166" rtl="0" eaLnBrk="1" latinLnBrk="0" hangingPunct="1">
        <a:lnSpc>
          <a:spcPct val="90000"/>
        </a:lnSpc>
        <a:spcBef>
          <a:spcPts val="478"/>
        </a:spcBef>
        <a:buFont typeface="Arial" panose="020B0604020202020204" pitchFamily="34" charset="0"/>
        <a:buChar char="•"/>
        <a:defRPr sz="1800" kern="1200">
          <a:solidFill>
            <a:schemeClr val="tx1"/>
          </a:solidFill>
          <a:latin typeface="+mn-lt"/>
          <a:ea typeface="+mn-ea"/>
          <a:cs typeface="+mn-cs"/>
        </a:defRPr>
      </a:lvl2pPr>
      <a:lvl3pPr marL="1092708" indent="-218542" algn="l" defTabSz="874166" rtl="0" eaLnBrk="1" latinLnBrk="0" hangingPunct="1">
        <a:lnSpc>
          <a:spcPct val="90000"/>
        </a:lnSpc>
        <a:spcBef>
          <a:spcPts val="478"/>
        </a:spcBef>
        <a:buFont typeface="Arial" panose="020B0604020202020204" pitchFamily="34" charset="0"/>
        <a:buChar char="•"/>
        <a:defRPr sz="1800" kern="1200">
          <a:solidFill>
            <a:schemeClr val="tx1"/>
          </a:solidFill>
          <a:latin typeface="+mn-lt"/>
          <a:ea typeface="+mn-ea"/>
          <a:cs typeface="+mn-cs"/>
        </a:defRPr>
      </a:lvl3pPr>
      <a:lvl4pPr marL="1529791" indent="-218542" algn="l" defTabSz="874166" rtl="0" eaLnBrk="1" latinLnBrk="0" hangingPunct="1">
        <a:lnSpc>
          <a:spcPct val="90000"/>
        </a:lnSpc>
        <a:spcBef>
          <a:spcPts val="478"/>
        </a:spcBef>
        <a:buFont typeface="Arial" panose="020B0604020202020204" pitchFamily="34" charset="0"/>
        <a:buChar char="•"/>
        <a:defRPr sz="1600" kern="1200">
          <a:solidFill>
            <a:schemeClr val="tx1"/>
          </a:solidFill>
          <a:latin typeface="+mn-lt"/>
          <a:ea typeface="+mn-ea"/>
          <a:cs typeface="+mn-cs"/>
        </a:defRPr>
      </a:lvl4pPr>
      <a:lvl5pPr marL="1966874" indent="-218542" algn="l" defTabSz="874166" rtl="0" eaLnBrk="1" latinLnBrk="0" hangingPunct="1">
        <a:lnSpc>
          <a:spcPct val="90000"/>
        </a:lnSpc>
        <a:spcBef>
          <a:spcPts val="478"/>
        </a:spcBef>
        <a:buFont typeface="Arial" panose="020B0604020202020204" pitchFamily="34" charset="0"/>
        <a:buChar char="•"/>
        <a:defRPr sz="1600" kern="1200">
          <a:solidFill>
            <a:schemeClr val="tx1"/>
          </a:solidFill>
          <a:latin typeface="+mn-lt"/>
          <a:ea typeface="+mn-ea"/>
          <a:cs typeface="+mn-cs"/>
        </a:defRPr>
      </a:lvl5pPr>
      <a:lvl6pPr marL="2403958"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6pPr>
      <a:lvl7pPr marL="2841041"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7pPr>
      <a:lvl8pPr marL="3278124"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8pPr>
      <a:lvl9pPr marL="3715207"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9pPr>
    </p:bodyStyle>
    <p:otherStyle>
      <a:defPPr>
        <a:defRPr lang="en-US"/>
      </a:defPPr>
      <a:lvl1pPr marL="0" algn="l" defTabSz="874166" rtl="0" eaLnBrk="1" latinLnBrk="0" hangingPunct="1">
        <a:defRPr sz="1721" kern="1200">
          <a:solidFill>
            <a:schemeClr val="tx1"/>
          </a:solidFill>
          <a:latin typeface="+mn-lt"/>
          <a:ea typeface="+mn-ea"/>
          <a:cs typeface="+mn-cs"/>
        </a:defRPr>
      </a:lvl1pPr>
      <a:lvl2pPr marL="437083" algn="l" defTabSz="874166" rtl="0" eaLnBrk="1" latinLnBrk="0" hangingPunct="1">
        <a:defRPr sz="1721" kern="1200">
          <a:solidFill>
            <a:schemeClr val="tx1"/>
          </a:solidFill>
          <a:latin typeface="+mn-lt"/>
          <a:ea typeface="+mn-ea"/>
          <a:cs typeface="+mn-cs"/>
        </a:defRPr>
      </a:lvl2pPr>
      <a:lvl3pPr marL="874166" algn="l" defTabSz="874166" rtl="0" eaLnBrk="1" latinLnBrk="0" hangingPunct="1">
        <a:defRPr sz="1721" kern="1200">
          <a:solidFill>
            <a:schemeClr val="tx1"/>
          </a:solidFill>
          <a:latin typeface="+mn-lt"/>
          <a:ea typeface="+mn-ea"/>
          <a:cs typeface="+mn-cs"/>
        </a:defRPr>
      </a:lvl3pPr>
      <a:lvl4pPr marL="1311250" algn="l" defTabSz="874166" rtl="0" eaLnBrk="1" latinLnBrk="0" hangingPunct="1">
        <a:defRPr sz="1721" kern="1200">
          <a:solidFill>
            <a:schemeClr val="tx1"/>
          </a:solidFill>
          <a:latin typeface="+mn-lt"/>
          <a:ea typeface="+mn-ea"/>
          <a:cs typeface="+mn-cs"/>
        </a:defRPr>
      </a:lvl4pPr>
      <a:lvl5pPr marL="1748333" algn="l" defTabSz="874166" rtl="0" eaLnBrk="1" latinLnBrk="0" hangingPunct="1">
        <a:defRPr sz="1721" kern="1200">
          <a:solidFill>
            <a:schemeClr val="tx1"/>
          </a:solidFill>
          <a:latin typeface="+mn-lt"/>
          <a:ea typeface="+mn-ea"/>
          <a:cs typeface="+mn-cs"/>
        </a:defRPr>
      </a:lvl5pPr>
      <a:lvl6pPr marL="2185416" algn="l" defTabSz="874166" rtl="0" eaLnBrk="1" latinLnBrk="0" hangingPunct="1">
        <a:defRPr sz="1721" kern="1200">
          <a:solidFill>
            <a:schemeClr val="tx1"/>
          </a:solidFill>
          <a:latin typeface="+mn-lt"/>
          <a:ea typeface="+mn-ea"/>
          <a:cs typeface="+mn-cs"/>
        </a:defRPr>
      </a:lvl6pPr>
      <a:lvl7pPr marL="2622499" algn="l" defTabSz="874166" rtl="0" eaLnBrk="1" latinLnBrk="0" hangingPunct="1">
        <a:defRPr sz="1721" kern="1200">
          <a:solidFill>
            <a:schemeClr val="tx1"/>
          </a:solidFill>
          <a:latin typeface="+mn-lt"/>
          <a:ea typeface="+mn-ea"/>
          <a:cs typeface="+mn-cs"/>
        </a:defRPr>
      </a:lvl7pPr>
      <a:lvl8pPr marL="3059582" algn="l" defTabSz="874166" rtl="0" eaLnBrk="1" latinLnBrk="0" hangingPunct="1">
        <a:defRPr sz="1721" kern="1200">
          <a:solidFill>
            <a:schemeClr val="tx1"/>
          </a:solidFill>
          <a:latin typeface="+mn-lt"/>
          <a:ea typeface="+mn-ea"/>
          <a:cs typeface="+mn-cs"/>
        </a:defRPr>
      </a:lvl8pPr>
      <a:lvl9pPr marL="3496666" algn="l" defTabSz="874166" rtl="0" eaLnBrk="1" latinLnBrk="0" hangingPunct="1">
        <a:defRPr sz="17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8F0B3C22-4CBD-4412-8E62-812EA6FF6662}"/>
              </a:ext>
            </a:extLst>
          </p:cNvPr>
          <p:cNvSpPr>
            <a:spLocks noGrp="1"/>
          </p:cNvSpPr>
          <p:nvPr>
            <p:ph type="body" sz="quarter" idx="10"/>
          </p:nvPr>
        </p:nvSpPr>
        <p:spPr/>
        <p:txBody>
          <a:bodyPr>
            <a:normAutofit/>
          </a:bodyPr>
          <a:lstStyle/>
          <a:p>
            <a:r>
              <a:rPr lang="en-GB" dirty="0"/>
              <a:t>September 2022 Risk update</a:t>
            </a:r>
          </a:p>
        </p:txBody>
      </p:sp>
      <p:sp>
        <p:nvSpPr>
          <p:cNvPr id="27" name="Text Placeholder 26">
            <a:extLst>
              <a:ext uri="{FF2B5EF4-FFF2-40B4-BE49-F238E27FC236}">
                <a16:creationId xmlns:a16="http://schemas.microsoft.com/office/drawing/2014/main" id="{E7D460CD-F8A2-43C4-85A5-B9CD5AD4447F}"/>
              </a:ext>
            </a:extLst>
          </p:cNvPr>
          <p:cNvSpPr>
            <a:spLocks noGrp="1"/>
          </p:cNvSpPr>
          <p:nvPr>
            <p:ph type="body" sz="quarter" idx="11"/>
          </p:nvPr>
        </p:nvSpPr>
        <p:spPr/>
        <p:txBody>
          <a:bodyPr vert="horz" lIns="91440" tIns="45720" rIns="91440" bIns="45720" rtlCol="0" anchor="t">
            <a:normAutofit/>
          </a:bodyPr>
          <a:lstStyle/>
          <a:p>
            <a:r>
              <a:rPr lang="en-GB" dirty="0"/>
              <a:t>V1</a:t>
            </a:r>
          </a:p>
        </p:txBody>
      </p:sp>
      <p:sp>
        <p:nvSpPr>
          <p:cNvPr id="28" name="Text Placeholder 27">
            <a:extLst>
              <a:ext uri="{FF2B5EF4-FFF2-40B4-BE49-F238E27FC236}">
                <a16:creationId xmlns:a16="http://schemas.microsoft.com/office/drawing/2014/main" id="{BBC451FB-3C24-4D98-8470-312362AA5AE0}"/>
              </a:ext>
            </a:extLst>
          </p:cNvPr>
          <p:cNvSpPr>
            <a:spLocks noGrp="1"/>
          </p:cNvSpPr>
          <p:nvPr>
            <p:ph type="body" sz="quarter" idx="12"/>
          </p:nvPr>
        </p:nvSpPr>
        <p:spPr/>
        <p:txBody>
          <a:bodyPr/>
          <a:lstStyle/>
          <a:p>
            <a:r>
              <a:rPr lang="en-GB" dirty="0"/>
              <a:t>Anne Jackson</a:t>
            </a:r>
          </a:p>
        </p:txBody>
      </p:sp>
    </p:spTree>
    <p:extLst>
      <p:ext uri="{BB962C8B-B14F-4D97-AF65-F5344CB8AC3E}">
        <p14:creationId xmlns:p14="http://schemas.microsoft.com/office/powerpoint/2010/main" val="318085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DED472-8D9A-4F12-AC77-033A3CA51807}"/>
              </a:ext>
            </a:extLst>
          </p:cNvPr>
          <p:cNvSpPr>
            <a:spLocks noGrp="1"/>
          </p:cNvSpPr>
          <p:nvPr>
            <p:ph type="body" sz="quarter" idx="10"/>
          </p:nvPr>
        </p:nvSpPr>
        <p:spPr/>
        <p:txBody>
          <a:bodyPr vert="horz" lIns="91440" tIns="45720" rIns="91440" bIns="45720" rtlCol="0" anchor="t">
            <a:normAutofit/>
          </a:bodyPr>
          <a:lstStyle/>
          <a:p>
            <a:pPr marL="218440" indent="-218440"/>
            <a:r>
              <a:rPr lang="en-GB" dirty="0"/>
              <a:t>Two risks to review this month.</a:t>
            </a:r>
          </a:p>
          <a:p>
            <a:pPr marL="218440" indent="-218440"/>
            <a:endParaRPr lang="en-GB" dirty="0"/>
          </a:p>
          <a:p>
            <a:pPr marL="218440" indent="-218440"/>
            <a:r>
              <a:rPr lang="en-GB" dirty="0"/>
              <a:t>WAR Band risk reworked to reflect that there is no ‘AQ at risk’ as the impact of the risk is in profiling and settlement accuracy</a:t>
            </a:r>
            <a:endParaRPr lang="en-US" dirty="0"/>
          </a:p>
          <a:p>
            <a:pPr marL="218440" indent="-218440"/>
            <a:endParaRPr lang="en-GB" dirty="0"/>
          </a:p>
          <a:p>
            <a:pPr marL="218440" indent="-218440"/>
            <a:r>
              <a:rPr lang="en-GB" dirty="0"/>
              <a:t>AMR risk reworked following standing data refresh</a:t>
            </a:r>
          </a:p>
          <a:p>
            <a:pPr marL="218440" indent="-218440"/>
            <a:endParaRPr lang="en-GB" dirty="0"/>
          </a:p>
          <a:p>
            <a:pPr marL="0" indent="0">
              <a:buNone/>
            </a:pPr>
            <a:endParaRPr lang="en-GB" dirty="0"/>
          </a:p>
          <a:p>
            <a:pPr marL="218440" indent="-218440"/>
            <a:endParaRPr lang="en-GB" dirty="0"/>
          </a:p>
        </p:txBody>
      </p:sp>
      <p:sp>
        <p:nvSpPr>
          <p:cNvPr id="3" name="Title 2">
            <a:extLst>
              <a:ext uri="{FF2B5EF4-FFF2-40B4-BE49-F238E27FC236}">
                <a16:creationId xmlns:a16="http://schemas.microsoft.com/office/drawing/2014/main" id="{9296B955-2253-426E-B871-50933CF2E3C5}"/>
              </a:ext>
            </a:extLst>
          </p:cNvPr>
          <p:cNvSpPr>
            <a:spLocks noGrp="1"/>
          </p:cNvSpPr>
          <p:nvPr>
            <p:ph type="title"/>
          </p:nvPr>
        </p:nvSpPr>
        <p:spPr/>
        <p:txBody>
          <a:bodyPr>
            <a:normAutofit fontScale="90000"/>
          </a:bodyPr>
          <a:lstStyle/>
          <a:p>
            <a:r>
              <a:rPr lang="en-GB" dirty="0"/>
              <a:t>September observations</a:t>
            </a:r>
          </a:p>
        </p:txBody>
      </p:sp>
    </p:spTree>
    <p:extLst>
      <p:ext uri="{BB962C8B-B14F-4D97-AF65-F5344CB8AC3E}">
        <p14:creationId xmlns:p14="http://schemas.microsoft.com/office/powerpoint/2010/main" val="1890661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525EED-0C13-42BE-9D93-2EB35537AFED}"/>
              </a:ext>
            </a:extLst>
          </p:cNvPr>
          <p:cNvSpPr>
            <a:spLocks noGrp="1"/>
          </p:cNvSpPr>
          <p:nvPr>
            <p:ph type="body" sz="quarter" idx="10"/>
          </p:nvPr>
        </p:nvSpPr>
        <p:spPr>
          <a:xfrm>
            <a:off x="3284804" y="1230312"/>
            <a:ext cx="8119796" cy="5064610"/>
          </a:xfrm>
        </p:spPr>
        <p:txBody>
          <a:bodyPr>
            <a:normAutofit fontScale="62500" lnSpcReduction="20000"/>
          </a:bodyPr>
          <a:lstStyle/>
          <a:p>
            <a:r>
              <a:rPr lang="en-GB" sz="2200" b="1" dirty="0">
                <a:solidFill>
                  <a:srgbClr val="FF0000"/>
                </a:solidFill>
              </a:rPr>
              <a:t>2.56% increase </a:t>
            </a:r>
            <a:r>
              <a:rPr lang="en-GB" dirty="0"/>
              <a:t>in Value at Risk over 2021-2022</a:t>
            </a:r>
          </a:p>
          <a:p>
            <a:endParaRPr lang="en-GB" dirty="0"/>
          </a:p>
          <a:p>
            <a:endParaRPr lang="en-GB" sz="2000" dirty="0"/>
          </a:p>
          <a:p>
            <a:endParaRPr lang="en-GB" sz="2000" dirty="0"/>
          </a:p>
          <a:p>
            <a:endParaRPr lang="en-GB" sz="2000" dirty="0"/>
          </a:p>
          <a:p>
            <a:endParaRPr lang="en-GB" sz="2000" dirty="0"/>
          </a:p>
          <a:p>
            <a:endParaRPr lang="en-GB" sz="2000" dirty="0"/>
          </a:p>
          <a:p>
            <a:endParaRPr lang="en-GB" dirty="0"/>
          </a:p>
          <a:p>
            <a:endParaRPr lang="en-GB" dirty="0"/>
          </a:p>
          <a:p>
            <a:endParaRPr lang="en-GB" dirty="0"/>
          </a:p>
          <a:p>
            <a:endParaRPr lang="en-GB" dirty="0"/>
          </a:p>
          <a:p>
            <a:endParaRPr lang="en-GB" dirty="0"/>
          </a:p>
          <a:p>
            <a:r>
              <a:rPr lang="en-GB" sz="2600" dirty="0"/>
              <a:t>The main driver behind the increase</a:t>
            </a:r>
          </a:p>
          <a:p>
            <a:pPr lvl="1"/>
            <a:r>
              <a:rPr lang="en-GB" sz="2600" dirty="0"/>
              <a:t>While AQ within the Bucket has decreased year on year, the distribution across the use of individual WAR Bands year on year is more detrimental to the risk</a:t>
            </a:r>
          </a:p>
          <a:p>
            <a:endParaRPr lang="en-GB" sz="2600" dirty="0"/>
          </a:p>
          <a:p>
            <a:r>
              <a:rPr lang="en-GB" sz="2600" dirty="0"/>
              <a:t>Risk rating in register remains a 5 (High priority).</a:t>
            </a:r>
          </a:p>
          <a:p>
            <a:endParaRPr lang="en-GB" sz="2600" dirty="0"/>
          </a:p>
          <a:p>
            <a:r>
              <a:rPr lang="en-GB" sz="2600" b="1" dirty="0"/>
              <a:t>PAFA Recommendation</a:t>
            </a:r>
            <a:r>
              <a:rPr lang="en-GB" sz="2600" dirty="0"/>
              <a:t>; Continuing WAR Band engagement exercise</a:t>
            </a:r>
          </a:p>
        </p:txBody>
      </p:sp>
      <p:sp>
        <p:nvSpPr>
          <p:cNvPr id="2" name="Title 1">
            <a:extLst>
              <a:ext uri="{FF2B5EF4-FFF2-40B4-BE49-F238E27FC236}">
                <a16:creationId xmlns:a16="http://schemas.microsoft.com/office/drawing/2014/main" id="{08EE9655-E7DC-40F7-A3F1-4AA0536F0C3D}"/>
              </a:ext>
            </a:extLst>
          </p:cNvPr>
          <p:cNvSpPr>
            <a:spLocks noGrp="1"/>
          </p:cNvSpPr>
          <p:nvPr>
            <p:ph type="title"/>
          </p:nvPr>
        </p:nvSpPr>
        <p:spPr>
          <a:xfrm>
            <a:off x="2782723" y="172212"/>
            <a:ext cx="8621877" cy="564116"/>
          </a:xfrm>
        </p:spPr>
        <p:txBody>
          <a:bodyPr>
            <a:normAutofit fontScale="90000"/>
          </a:bodyPr>
          <a:lstStyle/>
          <a:p>
            <a:r>
              <a:rPr lang="en-GB" dirty="0"/>
              <a:t>WAR BANDS</a:t>
            </a:r>
          </a:p>
        </p:txBody>
      </p:sp>
      <p:graphicFrame>
        <p:nvGraphicFramePr>
          <p:cNvPr id="4" name="Table 4">
            <a:extLst>
              <a:ext uri="{FF2B5EF4-FFF2-40B4-BE49-F238E27FC236}">
                <a16:creationId xmlns:a16="http://schemas.microsoft.com/office/drawing/2014/main" id="{4677B4F9-BE75-4194-9DE8-670DAE966529}"/>
              </a:ext>
            </a:extLst>
          </p:cNvPr>
          <p:cNvGraphicFramePr>
            <a:graphicFrameLocks noGrp="1"/>
          </p:cNvGraphicFramePr>
          <p:nvPr>
            <p:extLst>
              <p:ext uri="{D42A27DB-BD31-4B8C-83A1-F6EECF244321}">
                <p14:modId xmlns:p14="http://schemas.microsoft.com/office/powerpoint/2010/main" val="675574073"/>
              </p:ext>
            </p:extLst>
          </p:nvPr>
        </p:nvGraphicFramePr>
        <p:xfrm>
          <a:off x="4629752" y="1815489"/>
          <a:ext cx="2079057" cy="951999"/>
        </p:xfrm>
        <a:graphic>
          <a:graphicData uri="http://schemas.openxmlformats.org/drawingml/2006/table">
            <a:tbl>
              <a:tblPr firstRow="1" bandRow="1">
                <a:tableStyleId>{5C22544A-7EE6-4342-B048-85BDC9FD1C3A}</a:tableStyleId>
              </a:tblPr>
              <a:tblGrid>
                <a:gridCol w="2079057">
                  <a:extLst>
                    <a:ext uri="{9D8B030D-6E8A-4147-A177-3AD203B41FA5}">
                      <a16:colId xmlns:a16="http://schemas.microsoft.com/office/drawing/2014/main" val="1256498883"/>
                    </a:ext>
                  </a:extLst>
                </a:gridCol>
              </a:tblGrid>
              <a:tr h="342399">
                <a:tc>
                  <a:txBody>
                    <a:bodyPr/>
                    <a:lstStyle/>
                    <a:p>
                      <a:r>
                        <a:rPr lang="en-GB" sz="1100" dirty="0"/>
                        <a:t>Est VAR  Jun 21 – Jun 22</a:t>
                      </a:r>
                    </a:p>
                  </a:txBody>
                  <a:tcPr/>
                </a:tc>
                <a:extLst>
                  <a:ext uri="{0D108BD9-81ED-4DB2-BD59-A6C34878D82A}">
                    <a16:rowId xmlns:a16="http://schemas.microsoft.com/office/drawing/2014/main" val="1532993482"/>
                  </a:ext>
                </a:extLst>
              </a:tr>
              <a:tr h="244571">
                <a:tc>
                  <a:txBody>
                    <a:bodyPr/>
                    <a:lstStyle/>
                    <a:p>
                      <a:pPr algn="ctr"/>
                      <a:r>
                        <a:rPr lang="en-GB" sz="1400" dirty="0"/>
                        <a:t>Average</a:t>
                      </a:r>
                    </a:p>
                  </a:txBody>
                  <a:tcPr/>
                </a:tc>
                <a:extLst>
                  <a:ext uri="{0D108BD9-81ED-4DB2-BD59-A6C34878D82A}">
                    <a16:rowId xmlns:a16="http://schemas.microsoft.com/office/drawing/2014/main" val="2187046"/>
                  </a:ext>
                </a:extLst>
              </a:tr>
              <a:tr h="244571">
                <a:tc>
                  <a:txBody>
                    <a:bodyPr/>
                    <a:lstStyle/>
                    <a:p>
                      <a:pPr algn="ctr"/>
                      <a:r>
                        <a:rPr lang="en-GB" sz="1400" dirty="0"/>
                        <a:t>~2.56%</a:t>
                      </a:r>
                    </a:p>
                  </a:txBody>
                  <a:tcPr/>
                </a:tc>
                <a:extLst>
                  <a:ext uri="{0D108BD9-81ED-4DB2-BD59-A6C34878D82A}">
                    <a16:rowId xmlns:a16="http://schemas.microsoft.com/office/drawing/2014/main" val="697234922"/>
                  </a:ext>
                </a:extLst>
              </a:tr>
            </a:tbl>
          </a:graphicData>
        </a:graphic>
      </p:graphicFrame>
      <p:graphicFrame>
        <p:nvGraphicFramePr>
          <p:cNvPr id="11" name="Table 10">
            <a:extLst>
              <a:ext uri="{FF2B5EF4-FFF2-40B4-BE49-F238E27FC236}">
                <a16:creationId xmlns:a16="http://schemas.microsoft.com/office/drawing/2014/main" id="{1D4CE865-9DB9-6263-7066-3475820FA8F8}"/>
              </a:ext>
            </a:extLst>
          </p:cNvPr>
          <p:cNvGraphicFramePr>
            <a:graphicFrameLocks noGrp="1"/>
          </p:cNvGraphicFramePr>
          <p:nvPr>
            <p:extLst>
              <p:ext uri="{D42A27DB-BD31-4B8C-83A1-F6EECF244321}">
                <p14:modId xmlns:p14="http://schemas.microsoft.com/office/powerpoint/2010/main" val="3661124144"/>
              </p:ext>
            </p:extLst>
          </p:nvPr>
        </p:nvGraphicFramePr>
        <p:xfrm>
          <a:off x="4629751" y="2844176"/>
          <a:ext cx="4705148" cy="1297305"/>
        </p:xfrm>
        <a:graphic>
          <a:graphicData uri="http://schemas.openxmlformats.org/drawingml/2006/table">
            <a:tbl>
              <a:tblPr firstRow="1" firstCol="1">
                <a:tableStyleId>{5C22544A-7EE6-4342-B048-85BDC9FD1C3A}</a:tableStyleId>
              </a:tblPr>
              <a:tblGrid>
                <a:gridCol w="1014026">
                  <a:extLst>
                    <a:ext uri="{9D8B030D-6E8A-4147-A177-3AD203B41FA5}">
                      <a16:colId xmlns:a16="http://schemas.microsoft.com/office/drawing/2014/main" val="3769539225"/>
                    </a:ext>
                  </a:extLst>
                </a:gridCol>
                <a:gridCol w="977379">
                  <a:extLst>
                    <a:ext uri="{9D8B030D-6E8A-4147-A177-3AD203B41FA5}">
                      <a16:colId xmlns:a16="http://schemas.microsoft.com/office/drawing/2014/main" val="1473566395"/>
                    </a:ext>
                  </a:extLst>
                </a:gridCol>
                <a:gridCol w="930366">
                  <a:extLst>
                    <a:ext uri="{9D8B030D-6E8A-4147-A177-3AD203B41FA5}">
                      <a16:colId xmlns:a16="http://schemas.microsoft.com/office/drawing/2014/main" val="2264988492"/>
                    </a:ext>
                  </a:extLst>
                </a:gridCol>
                <a:gridCol w="826979">
                  <a:extLst>
                    <a:ext uri="{9D8B030D-6E8A-4147-A177-3AD203B41FA5}">
                      <a16:colId xmlns:a16="http://schemas.microsoft.com/office/drawing/2014/main" val="731901668"/>
                    </a:ext>
                  </a:extLst>
                </a:gridCol>
                <a:gridCol w="956398">
                  <a:extLst>
                    <a:ext uri="{9D8B030D-6E8A-4147-A177-3AD203B41FA5}">
                      <a16:colId xmlns:a16="http://schemas.microsoft.com/office/drawing/2014/main" val="3017032798"/>
                    </a:ext>
                  </a:extLst>
                </a:gridCol>
              </a:tblGrid>
              <a:tr h="163988">
                <a:tc>
                  <a:txBody>
                    <a:bodyPr/>
                    <a:lstStyle/>
                    <a:p>
                      <a:pPr algn="l" fontAlgn="ctr"/>
                      <a:r>
                        <a:rPr lang="en-GB" sz="1100" u="none" strike="noStrike" dirty="0">
                          <a:effectLst/>
                        </a:rPr>
                        <a:t>WAR Band</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GB" sz="1100" u="none" strike="noStrike" dirty="0">
                          <a:effectLst/>
                        </a:rPr>
                        <a:t>Ideal Disposition</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GB" sz="1100" u="none" strike="noStrike" dirty="0">
                          <a:effectLst/>
                        </a:rPr>
                        <a:t>June 2021</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June 2022</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Difference</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576958"/>
                  </a:ext>
                </a:extLst>
              </a:tr>
              <a:tr h="190500">
                <a:tc>
                  <a:txBody>
                    <a:bodyPr/>
                    <a:lstStyle/>
                    <a:p>
                      <a:pPr algn="l" fontAlgn="b"/>
                      <a:r>
                        <a:rPr lang="en-GB" sz="1100" u="none" strike="noStrike">
                          <a:effectLst/>
                        </a:rPr>
                        <a:t>Bucket</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n-GB" sz="1100" u="none" strike="noStrike">
                          <a:effectLst/>
                        </a:rPr>
                        <a:t>39.20%</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GB" sz="1100" u="none" strike="noStrike">
                          <a:effectLst/>
                        </a:rPr>
                        <a:t>36.80%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-2.40%</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8744186"/>
                  </a:ext>
                </a:extLst>
              </a:tr>
              <a:tr h="190500">
                <a:tc>
                  <a:txBody>
                    <a:bodyPr/>
                    <a:lstStyle/>
                    <a:p>
                      <a:pPr algn="l" fontAlgn="b"/>
                      <a:r>
                        <a:rPr lang="en-GB" sz="1100" u="none" strike="noStrike">
                          <a:effectLst/>
                        </a:rPr>
                        <a:t>W01</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20%</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ctr"/>
                      <a:r>
                        <a:rPr lang="en-GB" sz="1100" u="none" strike="noStrike">
                          <a:effectLst/>
                        </a:rPr>
                        <a:t>15.40%</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GB" sz="1100" u="none" strike="noStrike">
                          <a:effectLst/>
                        </a:rPr>
                        <a:t>20.50%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5.10%</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9744166"/>
                  </a:ext>
                </a:extLst>
              </a:tr>
              <a:tr h="190500">
                <a:tc>
                  <a:txBody>
                    <a:bodyPr/>
                    <a:lstStyle/>
                    <a:p>
                      <a:pPr algn="l" fontAlgn="b"/>
                      <a:r>
                        <a:rPr lang="en-GB" sz="1100" u="none" strike="noStrike">
                          <a:effectLst/>
                        </a:rPr>
                        <a:t>W02</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30%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n-GB" sz="1100" u="none" strike="noStrike">
                          <a:effectLst/>
                        </a:rPr>
                        <a:t>15.60%</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GB" sz="1100" u="none" strike="noStrike">
                          <a:effectLst/>
                        </a:rPr>
                        <a:t>16.40%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0.80%</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0895844"/>
                  </a:ext>
                </a:extLst>
              </a:tr>
              <a:tr h="190500">
                <a:tc>
                  <a:txBody>
                    <a:bodyPr/>
                    <a:lstStyle/>
                    <a:p>
                      <a:pPr algn="l" fontAlgn="b"/>
                      <a:r>
                        <a:rPr lang="en-GB" sz="1100" u="none" strike="noStrike">
                          <a:effectLst/>
                        </a:rPr>
                        <a:t>W03</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30%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n-GB" sz="1100" u="none" strike="noStrike">
                          <a:effectLst/>
                        </a:rPr>
                        <a:t>15.80%</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GB" sz="1100" u="none" strike="noStrike">
                          <a:effectLst/>
                        </a:rPr>
                        <a:t>15.80%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0.00%</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6001021"/>
                  </a:ext>
                </a:extLst>
              </a:tr>
              <a:tr h="190500">
                <a:tc>
                  <a:txBody>
                    <a:bodyPr/>
                    <a:lstStyle/>
                    <a:p>
                      <a:pPr algn="l" fontAlgn="b"/>
                      <a:r>
                        <a:rPr lang="en-GB" sz="1100" u="none" strike="noStrike">
                          <a:effectLst/>
                        </a:rPr>
                        <a:t>W04</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20%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n-GB" sz="1100" u="none" strike="noStrike">
                          <a:effectLst/>
                        </a:rPr>
                        <a:t>14.00%</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GB" sz="1100" u="none" strike="noStrike">
                          <a:effectLst/>
                        </a:rPr>
                        <a:t>10.60%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-3.40%</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0600530"/>
                  </a:ext>
                </a:extLst>
              </a:tr>
            </a:tbl>
          </a:graphicData>
        </a:graphic>
      </p:graphicFrame>
      <p:pic>
        <p:nvPicPr>
          <p:cNvPr id="13" name="Graphic 12" descr="Arrow Down with solid fill">
            <a:extLst>
              <a:ext uri="{FF2B5EF4-FFF2-40B4-BE49-F238E27FC236}">
                <a16:creationId xmlns:a16="http://schemas.microsoft.com/office/drawing/2014/main" id="{8A8129EA-191D-8A93-273A-728B264E5D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2636804" y="1230312"/>
            <a:ext cx="648000" cy="648000"/>
          </a:xfrm>
          <a:prstGeom prst="rect">
            <a:avLst/>
          </a:prstGeom>
        </p:spPr>
      </p:pic>
      <p:pic>
        <p:nvPicPr>
          <p:cNvPr id="15" name="Graphic 14" descr="Transfer with solid fill">
            <a:extLst>
              <a:ext uri="{FF2B5EF4-FFF2-40B4-BE49-F238E27FC236}">
                <a16:creationId xmlns:a16="http://schemas.microsoft.com/office/drawing/2014/main" id="{E6F63893-BC33-387B-611F-DAFDF04941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4048" y="5211091"/>
            <a:ext cx="648832" cy="648832"/>
          </a:xfrm>
          <a:prstGeom prst="rect">
            <a:avLst/>
          </a:prstGeom>
        </p:spPr>
      </p:pic>
    </p:spTree>
    <p:extLst>
      <p:ext uri="{BB962C8B-B14F-4D97-AF65-F5344CB8AC3E}">
        <p14:creationId xmlns:p14="http://schemas.microsoft.com/office/powerpoint/2010/main" val="1779761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525EED-0C13-42BE-9D93-2EB35537AFED}"/>
              </a:ext>
            </a:extLst>
          </p:cNvPr>
          <p:cNvSpPr>
            <a:spLocks noGrp="1"/>
          </p:cNvSpPr>
          <p:nvPr>
            <p:ph type="body" sz="quarter" idx="10"/>
          </p:nvPr>
        </p:nvSpPr>
        <p:spPr>
          <a:xfrm>
            <a:off x="3284804" y="1230312"/>
            <a:ext cx="8119796" cy="5064610"/>
          </a:xfrm>
        </p:spPr>
        <p:txBody>
          <a:bodyPr>
            <a:normAutofit lnSpcReduction="10000"/>
          </a:bodyPr>
          <a:lstStyle/>
          <a:p>
            <a:r>
              <a:rPr lang="en-GB" b="1" dirty="0">
                <a:solidFill>
                  <a:srgbClr val="92D050"/>
                </a:solidFill>
              </a:rPr>
              <a:t>16% decrease</a:t>
            </a:r>
            <a:r>
              <a:rPr lang="en-GB" dirty="0">
                <a:solidFill>
                  <a:srgbClr val="92D050"/>
                </a:solidFill>
              </a:rPr>
              <a:t> </a:t>
            </a:r>
            <a:r>
              <a:rPr lang="en-GB" dirty="0"/>
              <a:t>in Value at Risk over 2021-22</a:t>
            </a:r>
          </a:p>
          <a:p>
            <a:endParaRPr lang="en-GB" dirty="0"/>
          </a:p>
          <a:p>
            <a:endParaRPr lang="en-GB" sz="2000" dirty="0"/>
          </a:p>
          <a:p>
            <a:endParaRPr lang="en-GB" sz="2000" dirty="0"/>
          </a:p>
          <a:p>
            <a:pPr marL="0" indent="0">
              <a:buNone/>
            </a:pPr>
            <a:endParaRPr lang="en-GB" sz="2000" dirty="0"/>
          </a:p>
          <a:p>
            <a:pPr marL="218440" indent="-218440"/>
            <a:r>
              <a:rPr lang="en-GB" dirty="0"/>
              <a:t>Read performance across the time period has dropped by about 1.5% and combined with the decrease in the AQ at risk is reflected in the decrease in energy impact of the risk.</a:t>
            </a:r>
          </a:p>
          <a:p>
            <a:pPr marL="218440" indent="-218440"/>
            <a:endParaRPr lang="en-GB" dirty="0"/>
          </a:p>
          <a:p>
            <a:r>
              <a:rPr lang="en-GB" dirty="0"/>
              <a:t>Risk rating in register reduced to 2 (Low priority). Joint risk covering all AMR data provisions.</a:t>
            </a:r>
          </a:p>
          <a:p>
            <a:endParaRPr lang="en-GB" dirty="0"/>
          </a:p>
          <a:p>
            <a:r>
              <a:rPr lang="en-GB" b="1" dirty="0"/>
              <a:t>PAFA Recommendation</a:t>
            </a:r>
            <a:r>
              <a:rPr lang="en-GB" dirty="0"/>
              <a:t>; No mitigations suggested until next refresh</a:t>
            </a:r>
          </a:p>
        </p:txBody>
      </p:sp>
      <p:sp>
        <p:nvSpPr>
          <p:cNvPr id="2" name="Title 1">
            <a:extLst>
              <a:ext uri="{FF2B5EF4-FFF2-40B4-BE49-F238E27FC236}">
                <a16:creationId xmlns:a16="http://schemas.microsoft.com/office/drawing/2014/main" id="{08EE9655-E7DC-40F7-A3F1-4AA0536F0C3D}"/>
              </a:ext>
            </a:extLst>
          </p:cNvPr>
          <p:cNvSpPr>
            <a:spLocks noGrp="1"/>
          </p:cNvSpPr>
          <p:nvPr>
            <p:ph type="title"/>
          </p:nvPr>
        </p:nvSpPr>
        <p:spPr>
          <a:xfrm>
            <a:off x="2782723" y="172212"/>
            <a:ext cx="8621877" cy="564116"/>
          </a:xfrm>
        </p:spPr>
        <p:txBody>
          <a:bodyPr>
            <a:normAutofit fontScale="90000"/>
          </a:bodyPr>
          <a:lstStyle/>
          <a:p>
            <a:r>
              <a:rPr lang="en-GB" dirty="0"/>
              <a:t>AMR Monthly</a:t>
            </a:r>
          </a:p>
        </p:txBody>
      </p:sp>
      <p:graphicFrame>
        <p:nvGraphicFramePr>
          <p:cNvPr id="4" name="Table 4">
            <a:extLst>
              <a:ext uri="{FF2B5EF4-FFF2-40B4-BE49-F238E27FC236}">
                <a16:creationId xmlns:a16="http://schemas.microsoft.com/office/drawing/2014/main" id="{4677B4F9-BE75-4194-9DE8-670DAE966529}"/>
              </a:ext>
            </a:extLst>
          </p:cNvPr>
          <p:cNvGraphicFramePr>
            <a:graphicFrameLocks noGrp="1"/>
          </p:cNvGraphicFramePr>
          <p:nvPr>
            <p:extLst>
              <p:ext uri="{D42A27DB-BD31-4B8C-83A1-F6EECF244321}">
                <p14:modId xmlns:p14="http://schemas.microsoft.com/office/powerpoint/2010/main" val="151830785"/>
              </p:ext>
            </p:extLst>
          </p:nvPr>
        </p:nvGraphicFramePr>
        <p:xfrm>
          <a:off x="4629752" y="1815489"/>
          <a:ext cx="2079057" cy="951999"/>
        </p:xfrm>
        <a:graphic>
          <a:graphicData uri="http://schemas.openxmlformats.org/drawingml/2006/table">
            <a:tbl>
              <a:tblPr firstRow="1" bandRow="1">
                <a:tableStyleId>{5C22544A-7EE6-4342-B048-85BDC9FD1C3A}</a:tableStyleId>
              </a:tblPr>
              <a:tblGrid>
                <a:gridCol w="2079057">
                  <a:extLst>
                    <a:ext uri="{9D8B030D-6E8A-4147-A177-3AD203B41FA5}">
                      <a16:colId xmlns:a16="http://schemas.microsoft.com/office/drawing/2014/main" val="1256498883"/>
                    </a:ext>
                  </a:extLst>
                </a:gridCol>
              </a:tblGrid>
              <a:tr h="342399">
                <a:tc>
                  <a:txBody>
                    <a:bodyPr/>
                    <a:lstStyle/>
                    <a:p>
                      <a:r>
                        <a:rPr lang="en-GB" sz="1100" dirty="0"/>
                        <a:t>Est VAR – Jun 2021 (GWh)</a:t>
                      </a:r>
                    </a:p>
                  </a:txBody>
                  <a:tcPr/>
                </a:tc>
                <a:extLst>
                  <a:ext uri="{0D108BD9-81ED-4DB2-BD59-A6C34878D82A}">
                    <a16:rowId xmlns:a16="http://schemas.microsoft.com/office/drawing/2014/main" val="1532993482"/>
                  </a:ext>
                </a:extLst>
              </a:tr>
              <a:tr h="244571">
                <a:tc>
                  <a:txBody>
                    <a:bodyPr/>
                    <a:lstStyle/>
                    <a:p>
                      <a:pPr algn="ctr"/>
                      <a:r>
                        <a:rPr lang="en-GB" sz="1400" dirty="0"/>
                        <a:t>Average</a:t>
                      </a:r>
                    </a:p>
                  </a:txBody>
                  <a:tcPr/>
                </a:tc>
                <a:extLst>
                  <a:ext uri="{0D108BD9-81ED-4DB2-BD59-A6C34878D82A}">
                    <a16:rowId xmlns:a16="http://schemas.microsoft.com/office/drawing/2014/main" val="2187046"/>
                  </a:ext>
                </a:extLst>
              </a:tr>
              <a:tr h="244571">
                <a:tc>
                  <a:txBody>
                    <a:bodyPr/>
                    <a:lstStyle/>
                    <a:p>
                      <a:pPr algn="ctr"/>
                      <a:r>
                        <a:rPr lang="en-GB" sz="1400" dirty="0"/>
                        <a:t>~119</a:t>
                      </a:r>
                    </a:p>
                  </a:txBody>
                  <a:tcPr/>
                </a:tc>
                <a:extLst>
                  <a:ext uri="{0D108BD9-81ED-4DB2-BD59-A6C34878D82A}">
                    <a16:rowId xmlns:a16="http://schemas.microsoft.com/office/drawing/2014/main" val="697234922"/>
                  </a:ext>
                </a:extLst>
              </a:tr>
            </a:tbl>
          </a:graphicData>
        </a:graphic>
      </p:graphicFrame>
      <p:graphicFrame>
        <p:nvGraphicFramePr>
          <p:cNvPr id="10" name="Table 4">
            <a:extLst>
              <a:ext uri="{FF2B5EF4-FFF2-40B4-BE49-F238E27FC236}">
                <a16:creationId xmlns:a16="http://schemas.microsoft.com/office/drawing/2014/main" id="{ABEEC9B9-37A1-45B0-AECF-FEE686615FC9}"/>
              </a:ext>
            </a:extLst>
          </p:cNvPr>
          <p:cNvGraphicFramePr>
            <a:graphicFrameLocks noGrp="1"/>
          </p:cNvGraphicFramePr>
          <p:nvPr>
            <p:extLst>
              <p:ext uri="{D42A27DB-BD31-4B8C-83A1-F6EECF244321}">
                <p14:modId xmlns:p14="http://schemas.microsoft.com/office/powerpoint/2010/main" val="3518704152"/>
              </p:ext>
            </p:extLst>
          </p:nvPr>
        </p:nvGraphicFramePr>
        <p:xfrm>
          <a:off x="7255844" y="1815489"/>
          <a:ext cx="2079057" cy="951999"/>
        </p:xfrm>
        <a:graphic>
          <a:graphicData uri="http://schemas.openxmlformats.org/drawingml/2006/table">
            <a:tbl>
              <a:tblPr firstRow="1" bandRow="1">
                <a:tableStyleId>{5C22544A-7EE6-4342-B048-85BDC9FD1C3A}</a:tableStyleId>
              </a:tblPr>
              <a:tblGrid>
                <a:gridCol w="2079057">
                  <a:extLst>
                    <a:ext uri="{9D8B030D-6E8A-4147-A177-3AD203B41FA5}">
                      <a16:colId xmlns:a16="http://schemas.microsoft.com/office/drawing/2014/main" val="1256498883"/>
                    </a:ext>
                  </a:extLst>
                </a:gridCol>
              </a:tblGrid>
              <a:tr h="342399">
                <a:tc>
                  <a:txBody>
                    <a:bodyPr/>
                    <a:lstStyle/>
                    <a:p>
                      <a:r>
                        <a:rPr lang="en-GB" sz="1100" dirty="0"/>
                        <a:t>Est VAR – Jun 2022 (GWh)</a:t>
                      </a:r>
                    </a:p>
                  </a:txBody>
                  <a:tcPr/>
                </a:tc>
                <a:extLst>
                  <a:ext uri="{0D108BD9-81ED-4DB2-BD59-A6C34878D82A}">
                    <a16:rowId xmlns:a16="http://schemas.microsoft.com/office/drawing/2014/main" val="1532993482"/>
                  </a:ext>
                </a:extLst>
              </a:tr>
              <a:tr h="244571">
                <a:tc>
                  <a:txBody>
                    <a:bodyPr/>
                    <a:lstStyle/>
                    <a:p>
                      <a:pPr algn="ctr"/>
                      <a:r>
                        <a:rPr lang="en-GB" sz="1400" dirty="0"/>
                        <a:t>Average</a:t>
                      </a:r>
                    </a:p>
                  </a:txBody>
                  <a:tcPr/>
                </a:tc>
                <a:extLst>
                  <a:ext uri="{0D108BD9-81ED-4DB2-BD59-A6C34878D82A}">
                    <a16:rowId xmlns:a16="http://schemas.microsoft.com/office/drawing/2014/main" val="2187046"/>
                  </a:ext>
                </a:extLst>
              </a:tr>
              <a:tr h="244571">
                <a:tc>
                  <a:txBody>
                    <a:bodyPr/>
                    <a:lstStyle/>
                    <a:p>
                      <a:pPr algn="ctr"/>
                      <a:r>
                        <a:rPr lang="en-GB" sz="1400" dirty="0"/>
                        <a:t>~99</a:t>
                      </a:r>
                    </a:p>
                  </a:txBody>
                  <a:tcPr/>
                </a:tc>
                <a:extLst>
                  <a:ext uri="{0D108BD9-81ED-4DB2-BD59-A6C34878D82A}">
                    <a16:rowId xmlns:a16="http://schemas.microsoft.com/office/drawing/2014/main" val="697234922"/>
                  </a:ext>
                </a:extLst>
              </a:tr>
            </a:tbl>
          </a:graphicData>
        </a:graphic>
      </p:graphicFrame>
      <p:pic>
        <p:nvPicPr>
          <p:cNvPr id="6" name="Graphic 5" descr="Arrow Down with solid fill">
            <a:extLst>
              <a:ext uri="{FF2B5EF4-FFF2-40B4-BE49-F238E27FC236}">
                <a16:creationId xmlns:a16="http://schemas.microsoft.com/office/drawing/2014/main" id="{EBA3953D-A4B8-1C63-38F6-93221B0E47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36804" y="1230312"/>
            <a:ext cx="648000" cy="648000"/>
          </a:xfrm>
          <a:prstGeom prst="rect">
            <a:avLst/>
          </a:prstGeom>
        </p:spPr>
      </p:pic>
      <p:pic>
        <p:nvPicPr>
          <p:cNvPr id="11" name="Graphic 10" descr="Arrow Down with solid fill">
            <a:extLst>
              <a:ext uri="{FF2B5EF4-FFF2-40B4-BE49-F238E27FC236}">
                <a16:creationId xmlns:a16="http://schemas.microsoft.com/office/drawing/2014/main" id="{F2395695-EFC7-4256-824A-CA1987A80B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36804" y="4211637"/>
            <a:ext cx="648000" cy="648000"/>
          </a:xfrm>
          <a:prstGeom prst="rect">
            <a:avLst/>
          </a:prstGeom>
        </p:spPr>
      </p:pic>
    </p:spTree>
    <p:extLst>
      <p:ext uri="{BB962C8B-B14F-4D97-AF65-F5344CB8AC3E}">
        <p14:creationId xmlns:p14="http://schemas.microsoft.com/office/powerpoint/2010/main" val="177041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525EED-0C13-42BE-9D93-2EB35537AFED}"/>
              </a:ext>
            </a:extLst>
          </p:cNvPr>
          <p:cNvSpPr>
            <a:spLocks noGrp="1"/>
          </p:cNvSpPr>
          <p:nvPr>
            <p:ph type="body" sz="quarter" idx="10"/>
          </p:nvPr>
        </p:nvSpPr>
        <p:spPr>
          <a:xfrm>
            <a:off x="3284804" y="1230312"/>
            <a:ext cx="8119796" cy="5064610"/>
          </a:xfrm>
        </p:spPr>
        <p:txBody>
          <a:bodyPr>
            <a:normAutofit lnSpcReduction="10000"/>
          </a:bodyPr>
          <a:lstStyle/>
          <a:p>
            <a:r>
              <a:rPr lang="en-GB" b="1" dirty="0">
                <a:solidFill>
                  <a:srgbClr val="92D050"/>
                </a:solidFill>
              </a:rPr>
              <a:t>98% decrease</a:t>
            </a:r>
            <a:r>
              <a:rPr lang="en-GB" dirty="0">
                <a:solidFill>
                  <a:srgbClr val="92D050"/>
                </a:solidFill>
              </a:rPr>
              <a:t> </a:t>
            </a:r>
            <a:r>
              <a:rPr lang="en-GB" dirty="0"/>
              <a:t>in Value at Risk over 2021-22</a:t>
            </a:r>
          </a:p>
          <a:p>
            <a:endParaRPr lang="en-GB" dirty="0"/>
          </a:p>
          <a:p>
            <a:endParaRPr lang="en-GB" sz="2000" dirty="0"/>
          </a:p>
          <a:p>
            <a:endParaRPr lang="en-GB" sz="2000" dirty="0"/>
          </a:p>
          <a:p>
            <a:pPr marL="0" indent="0">
              <a:buNone/>
            </a:pPr>
            <a:endParaRPr lang="en-GB" sz="2000" dirty="0"/>
          </a:p>
          <a:p>
            <a:pPr marL="218440" indent="-218440"/>
            <a:r>
              <a:rPr lang="en-GB" dirty="0"/>
              <a:t>Read performance across the year has dropped about 1% which is reflective in the increase in energy impact of the risk. </a:t>
            </a:r>
          </a:p>
          <a:p>
            <a:pPr marL="218440" indent="-218440"/>
            <a:r>
              <a:rPr lang="en-GB" dirty="0"/>
              <a:t>There has also been a significant drop in the AQ at risk within the year</a:t>
            </a:r>
          </a:p>
          <a:p>
            <a:endParaRPr lang="en-GB" sz="2000" dirty="0"/>
          </a:p>
          <a:p>
            <a:r>
              <a:rPr lang="en-GB" dirty="0"/>
              <a:t>Risk rating in register reduced to 2 (Low priority). Joint risk covering all AMR data provisions.</a:t>
            </a:r>
          </a:p>
          <a:p>
            <a:endParaRPr lang="en-GB" dirty="0">
              <a:highlight>
                <a:srgbClr val="FFFF00"/>
              </a:highlight>
            </a:endParaRPr>
          </a:p>
          <a:p>
            <a:r>
              <a:rPr lang="en-GB" b="1" dirty="0"/>
              <a:t>PAFA Recommendation</a:t>
            </a:r>
            <a:r>
              <a:rPr lang="en-GB" dirty="0"/>
              <a:t>; No mitigations suggested until next refresh</a:t>
            </a:r>
          </a:p>
        </p:txBody>
      </p:sp>
      <p:sp>
        <p:nvSpPr>
          <p:cNvPr id="2" name="Title 1">
            <a:extLst>
              <a:ext uri="{FF2B5EF4-FFF2-40B4-BE49-F238E27FC236}">
                <a16:creationId xmlns:a16="http://schemas.microsoft.com/office/drawing/2014/main" id="{08EE9655-E7DC-40F7-A3F1-4AA0536F0C3D}"/>
              </a:ext>
            </a:extLst>
          </p:cNvPr>
          <p:cNvSpPr>
            <a:spLocks noGrp="1"/>
          </p:cNvSpPr>
          <p:nvPr>
            <p:ph type="title"/>
          </p:nvPr>
        </p:nvSpPr>
        <p:spPr>
          <a:xfrm>
            <a:off x="2782723" y="172212"/>
            <a:ext cx="8621877" cy="564116"/>
          </a:xfrm>
        </p:spPr>
        <p:txBody>
          <a:bodyPr>
            <a:normAutofit fontScale="90000"/>
          </a:bodyPr>
          <a:lstStyle/>
          <a:p>
            <a:r>
              <a:rPr lang="en-GB" dirty="0"/>
              <a:t>AMR Annual</a:t>
            </a:r>
          </a:p>
        </p:txBody>
      </p:sp>
      <p:graphicFrame>
        <p:nvGraphicFramePr>
          <p:cNvPr id="4" name="Table 4">
            <a:extLst>
              <a:ext uri="{FF2B5EF4-FFF2-40B4-BE49-F238E27FC236}">
                <a16:creationId xmlns:a16="http://schemas.microsoft.com/office/drawing/2014/main" id="{4677B4F9-BE75-4194-9DE8-670DAE966529}"/>
              </a:ext>
            </a:extLst>
          </p:cNvPr>
          <p:cNvGraphicFramePr>
            <a:graphicFrameLocks noGrp="1"/>
          </p:cNvGraphicFramePr>
          <p:nvPr>
            <p:extLst>
              <p:ext uri="{D42A27DB-BD31-4B8C-83A1-F6EECF244321}">
                <p14:modId xmlns:p14="http://schemas.microsoft.com/office/powerpoint/2010/main" val="3591064515"/>
              </p:ext>
            </p:extLst>
          </p:nvPr>
        </p:nvGraphicFramePr>
        <p:xfrm>
          <a:off x="4629752" y="1815489"/>
          <a:ext cx="2079057" cy="951999"/>
        </p:xfrm>
        <a:graphic>
          <a:graphicData uri="http://schemas.openxmlformats.org/drawingml/2006/table">
            <a:tbl>
              <a:tblPr firstRow="1" bandRow="1">
                <a:tableStyleId>{5C22544A-7EE6-4342-B048-85BDC9FD1C3A}</a:tableStyleId>
              </a:tblPr>
              <a:tblGrid>
                <a:gridCol w="2079057">
                  <a:extLst>
                    <a:ext uri="{9D8B030D-6E8A-4147-A177-3AD203B41FA5}">
                      <a16:colId xmlns:a16="http://schemas.microsoft.com/office/drawing/2014/main" val="1256498883"/>
                    </a:ext>
                  </a:extLst>
                </a:gridCol>
              </a:tblGrid>
              <a:tr h="342399">
                <a:tc>
                  <a:txBody>
                    <a:bodyPr/>
                    <a:lstStyle/>
                    <a:p>
                      <a:r>
                        <a:rPr lang="en-GB" sz="1100" dirty="0"/>
                        <a:t>Est VAR – Jun 2021 (GWh)</a:t>
                      </a:r>
                    </a:p>
                  </a:txBody>
                  <a:tcPr/>
                </a:tc>
                <a:extLst>
                  <a:ext uri="{0D108BD9-81ED-4DB2-BD59-A6C34878D82A}">
                    <a16:rowId xmlns:a16="http://schemas.microsoft.com/office/drawing/2014/main" val="1532993482"/>
                  </a:ext>
                </a:extLst>
              </a:tr>
              <a:tr h="244571">
                <a:tc>
                  <a:txBody>
                    <a:bodyPr/>
                    <a:lstStyle/>
                    <a:p>
                      <a:pPr algn="ctr"/>
                      <a:r>
                        <a:rPr lang="en-GB" sz="1400" dirty="0"/>
                        <a:t>Average</a:t>
                      </a:r>
                    </a:p>
                  </a:txBody>
                  <a:tcPr/>
                </a:tc>
                <a:extLst>
                  <a:ext uri="{0D108BD9-81ED-4DB2-BD59-A6C34878D82A}">
                    <a16:rowId xmlns:a16="http://schemas.microsoft.com/office/drawing/2014/main" val="2187046"/>
                  </a:ext>
                </a:extLst>
              </a:tr>
              <a:tr h="244571">
                <a:tc>
                  <a:txBody>
                    <a:bodyPr/>
                    <a:lstStyle/>
                    <a:p>
                      <a:pPr algn="ctr"/>
                      <a:r>
                        <a:rPr lang="en-GB" sz="1400" dirty="0"/>
                        <a:t>~8</a:t>
                      </a:r>
                    </a:p>
                  </a:txBody>
                  <a:tcPr/>
                </a:tc>
                <a:extLst>
                  <a:ext uri="{0D108BD9-81ED-4DB2-BD59-A6C34878D82A}">
                    <a16:rowId xmlns:a16="http://schemas.microsoft.com/office/drawing/2014/main" val="697234922"/>
                  </a:ext>
                </a:extLst>
              </a:tr>
            </a:tbl>
          </a:graphicData>
        </a:graphic>
      </p:graphicFrame>
      <p:graphicFrame>
        <p:nvGraphicFramePr>
          <p:cNvPr id="10" name="Table 4">
            <a:extLst>
              <a:ext uri="{FF2B5EF4-FFF2-40B4-BE49-F238E27FC236}">
                <a16:creationId xmlns:a16="http://schemas.microsoft.com/office/drawing/2014/main" id="{ABEEC9B9-37A1-45B0-AECF-FEE686615FC9}"/>
              </a:ext>
            </a:extLst>
          </p:cNvPr>
          <p:cNvGraphicFramePr>
            <a:graphicFrameLocks noGrp="1"/>
          </p:cNvGraphicFramePr>
          <p:nvPr>
            <p:extLst>
              <p:ext uri="{D42A27DB-BD31-4B8C-83A1-F6EECF244321}">
                <p14:modId xmlns:p14="http://schemas.microsoft.com/office/powerpoint/2010/main" val="2903887565"/>
              </p:ext>
            </p:extLst>
          </p:nvPr>
        </p:nvGraphicFramePr>
        <p:xfrm>
          <a:off x="7255844" y="1815489"/>
          <a:ext cx="2079057" cy="951999"/>
        </p:xfrm>
        <a:graphic>
          <a:graphicData uri="http://schemas.openxmlformats.org/drawingml/2006/table">
            <a:tbl>
              <a:tblPr firstRow="1" bandRow="1">
                <a:tableStyleId>{5C22544A-7EE6-4342-B048-85BDC9FD1C3A}</a:tableStyleId>
              </a:tblPr>
              <a:tblGrid>
                <a:gridCol w="2079057">
                  <a:extLst>
                    <a:ext uri="{9D8B030D-6E8A-4147-A177-3AD203B41FA5}">
                      <a16:colId xmlns:a16="http://schemas.microsoft.com/office/drawing/2014/main" val="1256498883"/>
                    </a:ext>
                  </a:extLst>
                </a:gridCol>
              </a:tblGrid>
              <a:tr h="342399">
                <a:tc>
                  <a:txBody>
                    <a:bodyPr/>
                    <a:lstStyle/>
                    <a:p>
                      <a:r>
                        <a:rPr lang="en-GB" sz="1100" dirty="0"/>
                        <a:t>Est VAR – Jun 2022 (GWh)</a:t>
                      </a:r>
                    </a:p>
                  </a:txBody>
                  <a:tcPr/>
                </a:tc>
                <a:extLst>
                  <a:ext uri="{0D108BD9-81ED-4DB2-BD59-A6C34878D82A}">
                    <a16:rowId xmlns:a16="http://schemas.microsoft.com/office/drawing/2014/main" val="1532993482"/>
                  </a:ext>
                </a:extLst>
              </a:tr>
              <a:tr h="244571">
                <a:tc>
                  <a:txBody>
                    <a:bodyPr/>
                    <a:lstStyle/>
                    <a:p>
                      <a:pPr algn="ctr"/>
                      <a:r>
                        <a:rPr lang="en-GB" sz="1400" dirty="0"/>
                        <a:t>Average</a:t>
                      </a:r>
                    </a:p>
                  </a:txBody>
                  <a:tcPr/>
                </a:tc>
                <a:extLst>
                  <a:ext uri="{0D108BD9-81ED-4DB2-BD59-A6C34878D82A}">
                    <a16:rowId xmlns:a16="http://schemas.microsoft.com/office/drawing/2014/main" val="2187046"/>
                  </a:ext>
                </a:extLst>
              </a:tr>
              <a:tr h="244571">
                <a:tc>
                  <a:txBody>
                    <a:bodyPr/>
                    <a:lstStyle/>
                    <a:p>
                      <a:pPr algn="ctr"/>
                      <a:r>
                        <a:rPr lang="en-GB" sz="1400" dirty="0"/>
                        <a:t>~0.1</a:t>
                      </a:r>
                    </a:p>
                  </a:txBody>
                  <a:tcPr/>
                </a:tc>
                <a:extLst>
                  <a:ext uri="{0D108BD9-81ED-4DB2-BD59-A6C34878D82A}">
                    <a16:rowId xmlns:a16="http://schemas.microsoft.com/office/drawing/2014/main" val="697234922"/>
                  </a:ext>
                </a:extLst>
              </a:tr>
            </a:tbl>
          </a:graphicData>
        </a:graphic>
      </p:graphicFrame>
      <p:pic>
        <p:nvPicPr>
          <p:cNvPr id="6" name="Graphic 5" descr="Arrow Down with solid fill">
            <a:extLst>
              <a:ext uri="{FF2B5EF4-FFF2-40B4-BE49-F238E27FC236}">
                <a16:creationId xmlns:a16="http://schemas.microsoft.com/office/drawing/2014/main" id="{210592EF-A9E0-36ED-E6B4-6D5D12B64A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53465" y="1167489"/>
            <a:ext cx="648000" cy="648000"/>
          </a:xfrm>
          <a:prstGeom prst="rect">
            <a:avLst/>
          </a:prstGeom>
        </p:spPr>
      </p:pic>
      <p:pic>
        <p:nvPicPr>
          <p:cNvPr id="11" name="Graphic 10" descr="Arrow Down with solid fill">
            <a:extLst>
              <a:ext uri="{FF2B5EF4-FFF2-40B4-BE49-F238E27FC236}">
                <a16:creationId xmlns:a16="http://schemas.microsoft.com/office/drawing/2014/main" id="{E7531D4C-4381-6EC7-E350-7DCFDC3918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36804" y="4650549"/>
            <a:ext cx="648000" cy="648000"/>
          </a:xfrm>
          <a:prstGeom prst="rect">
            <a:avLst/>
          </a:prstGeom>
        </p:spPr>
      </p:pic>
    </p:spTree>
    <p:extLst>
      <p:ext uri="{BB962C8B-B14F-4D97-AF65-F5344CB8AC3E}">
        <p14:creationId xmlns:p14="http://schemas.microsoft.com/office/powerpoint/2010/main" val="428853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0E3F62-E478-49A8-B983-5F5EF0555C32}"/>
              </a:ext>
            </a:extLst>
          </p:cNvPr>
          <p:cNvSpPr>
            <a:spLocks noGrp="1"/>
          </p:cNvSpPr>
          <p:nvPr>
            <p:ph type="body" sz="quarter" idx="10"/>
          </p:nvPr>
        </p:nvSpPr>
        <p:spPr/>
        <p:txBody>
          <a:bodyPr/>
          <a:lstStyle/>
          <a:p>
            <a:r>
              <a:rPr lang="en-GB"/>
              <a:t>PAFA@Gemserv.com</a:t>
            </a:r>
            <a:endParaRPr lang="en-GB" dirty="0"/>
          </a:p>
        </p:txBody>
      </p:sp>
    </p:spTree>
    <p:extLst>
      <p:ext uri="{BB962C8B-B14F-4D97-AF65-F5344CB8AC3E}">
        <p14:creationId xmlns:p14="http://schemas.microsoft.com/office/powerpoint/2010/main" val="1102205242"/>
      </p:ext>
    </p:extLst>
  </p:cSld>
  <p:clrMapOvr>
    <a:masterClrMapping/>
  </p:clrMapOvr>
</p:sld>
</file>

<file path=ppt/theme/theme1.xml><?xml version="1.0" encoding="utf-8"?>
<a:theme xmlns:a="http://schemas.openxmlformats.org/drawingml/2006/main" name="Picture Background">
  <a:themeElements>
    <a:clrScheme name="Custom 2">
      <a:dk1>
        <a:srgbClr val="3C3C3B"/>
      </a:dk1>
      <a:lt1>
        <a:srgbClr val="FFFFFF"/>
      </a:lt1>
      <a:dk2>
        <a:srgbClr val="3C3C3B"/>
      </a:dk2>
      <a:lt2>
        <a:srgbClr val="FFFFFF"/>
      </a:lt2>
      <a:accent1>
        <a:srgbClr val="6FB967"/>
      </a:accent1>
      <a:accent2>
        <a:srgbClr val="9DC977"/>
      </a:accent2>
      <a:accent3>
        <a:srgbClr val="DFE69B"/>
      </a:accent3>
      <a:accent4>
        <a:srgbClr val="F5A059"/>
      </a:accent4>
      <a:accent5>
        <a:srgbClr val="FED061"/>
      </a:accent5>
      <a:accent6>
        <a:srgbClr val="F8ED62"/>
      </a:accent6>
      <a:hlink>
        <a:srgbClr val="9DC977"/>
      </a:hlink>
      <a:folHlink>
        <a:srgbClr val="6FB967"/>
      </a:folHlink>
    </a:clrScheme>
    <a:fontScheme name="Branding">
      <a:majorFont>
        <a:latin typeface="DIN 2014 Bold"/>
        <a:ea typeface=""/>
        <a:cs typeface=""/>
      </a:majorFont>
      <a:minorFont>
        <a:latin typeface="Proxima Nov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rple Template - Public" id="{8B715811-C4B1-42FE-8AC1-F998BC475FD4}" vid="{C373838E-1115-4CF6-9AB7-E722D3C73E09}"/>
    </a:ext>
  </a:extLst>
</a:theme>
</file>

<file path=ppt/theme/theme2.xml><?xml version="1.0" encoding="utf-8"?>
<a:theme xmlns:a="http://schemas.openxmlformats.org/drawingml/2006/main" name="Solid Block">
  <a:themeElements>
    <a:clrScheme name="Custom 2">
      <a:dk1>
        <a:srgbClr val="3C3C3B"/>
      </a:dk1>
      <a:lt1>
        <a:srgbClr val="FFFFFF"/>
      </a:lt1>
      <a:dk2>
        <a:srgbClr val="3C3C3B"/>
      </a:dk2>
      <a:lt2>
        <a:srgbClr val="FFFFFF"/>
      </a:lt2>
      <a:accent1>
        <a:srgbClr val="6FB967"/>
      </a:accent1>
      <a:accent2>
        <a:srgbClr val="9DC977"/>
      </a:accent2>
      <a:accent3>
        <a:srgbClr val="DFE69B"/>
      </a:accent3>
      <a:accent4>
        <a:srgbClr val="F5A059"/>
      </a:accent4>
      <a:accent5>
        <a:srgbClr val="FED061"/>
      </a:accent5>
      <a:accent6>
        <a:srgbClr val="F8ED62"/>
      </a:accent6>
      <a:hlink>
        <a:srgbClr val="9DC977"/>
      </a:hlink>
      <a:folHlink>
        <a:srgbClr val="6FB967"/>
      </a:folHlink>
    </a:clrScheme>
    <a:fontScheme name="Branding">
      <a:majorFont>
        <a:latin typeface="DIN 2014 Bold"/>
        <a:ea typeface=""/>
        <a:cs typeface=""/>
      </a:majorFont>
      <a:minorFont>
        <a:latin typeface="Proxima Nov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rple Template - Public" id="{8B715811-C4B1-42FE-8AC1-F998BC475FD4}" vid="{7B4BF678-00F0-46F5-A109-CD2E039F70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fb0c983-77a3-4edc-9303-e1cb655c76c7">
      <Terms xmlns="http://schemas.microsoft.com/office/infopath/2007/PartnerControls"/>
    </lcf76f155ced4ddcb4097134ff3c332f>
    <TaxCatchAll xmlns="3ee84ff3-1fa2-4b0e-bbc1-9d3729ac2ba9" xsi:nil="true"/>
    <_Flow_SignoffStatus xmlns="efb0c983-77a3-4edc-9303-e1cb655c76c7" xsi:nil="true"/>
    <Sign_x002d_offBy xmlns="efb0c983-77a3-4edc-9303-e1cb655c76c7">
      <UserInfo>
        <DisplayName/>
        <AccountId xsi:nil="true"/>
        <AccountType/>
      </UserInfo>
    </Sign_x002d_off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EABE22-B3A2-4FFD-A77B-559103179B00}"/>
</file>

<file path=customXml/itemProps2.xml><?xml version="1.0" encoding="utf-8"?>
<ds:datastoreItem xmlns:ds="http://schemas.openxmlformats.org/officeDocument/2006/customXml" ds:itemID="{ED384C54-EA51-4083-AA39-039C8CA5E74D}">
  <ds:schemaRefs>
    <ds:schemaRef ds:uri="http://schemas.microsoft.com/office/2006/documentManagement/types"/>
    <ds:schemaRef ds:uri="e933fa61-a414-4d72-a8ae-06efe3766702"/>
    <ds:schemaRef ds:uri="http://schemas.microsoft.com/office/2006/metadata/properties"/>
    <ds:schemaRef ds:uri="http://purl.org/dc/terms/"/>
    <ds:schemaRef ds:uri="http://www.w3.org/XML/1998/namespace"/>
    <ds:schemaRef ds:uri="http://purl.org/dc/elements/1.1/"/>
    <ds:schemaRef ds:uri="8d0b4ce6-cb66-4280-80b4-bc0607cd2a88"/>
    <ds:schemaRef ds:uri="http://schemas.microsoft.com/office/infopath/2007/PartnerControls"/>
    <ds:schemaRef ds:uri="http://schemas.openxmlformats.org/package/2006/metadata/core-properties"/>
    <ds:schemaRef ds:uri="http://purl.org/dc/dcmitype/"/>
    <ds:schemaRef ds:uri="45b145c3-dbb9-4688-9b7f-e659acfa9075"/>
    <ds:schemaRef ds:uri="d5e8df70-7ba7-462a-92bc-0eb2af61e599"/>
  </ds:schemaRefs>
</ds:datastoreItem>
</file>

<file path=customXml/itemProps3.xml><?xml version="1.0" encoding="utf-8"?>
<ds:datastoreItem xmlns:ds="http://schemas.openxmlformats.org/officeDocument/2006/customXml" ds:itemID="{102D6511-357B-4CCC-B15B-3047610D01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 Template - Public</Template>
  <TotalTime>10834</TotalTime>
  <Words>381</Words>
  <Application>Microsoft Office PowerPoint</Application>
  <PresentationFormat>Custom</PresentationFormat>
  <Paragraphs>98</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DIN 2014 Bold</vt:lpstr>
      <vt:lpstr>Proxima Nova</vt:lpstr>
      <vt:lpstr>Picture Background</vt:lpstr>
      <vt:lpstr>Solid Block</vt:lpstr>
      <vt:lpstr>PowerPoint Presentation</vt:lpstr>
      <vt:lpstr>September observations</vt:lpstr>
      <vt:lpstr>WAR BANDS</vt:lpstr>
      <vt:lpstr>AMR Monthly</vt:lpstr>
      <vt:lpstr>AMR Annual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Clarke</dc:creator>
  <cp:lastModifiedBy>Anne Jackson</cp:lastModifiedBy>
  <cp:revision>49</cp:revision>
  <dcterms:created xsi:type="dcterms:W3CDTF">2021-10-27T13:35:05Z</dcterms:created>
  <dcterms:modified xsi:type="dcterms:W3CDTF">2022-09-05T12:59:48Z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0x010100A9D54105D3F07241B49A1144DAFBDDDB</vt:lpwstr>
  </property>
  <property fmtid="{D5CDD505-2E9C-101B-9397-08002B2CF9AE}" pid="3" name="Order">
    <vt:r8>458600</vt:r8>
  </property>
  <property fmtid="{D5CDD505-2E9C-101B-9397-08002B2CF9AE}" pid="4" name="MediaServiceImageTags">
    <vt:lpwstr/>
  </property>
</Properties>
</file>