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60" r:id="rId6"/>
    <p:sldMasterId id="2147483672" r:id="rId7"/>
    <p:sldMasterId id="2147483662" r:id="rId8"/>
    <p:sldMasterId id="2147483676" r:id="rId9"/>
    <p:sldMasterId id="2147483684" r:id="rId10"/>
    <p:sldMasterId id="2147483693" r:id="rId11"/>
    <p:sldMasterId id="2147483696" r:id="rId12"/>
  </p:sldMasterIdLst>
  <p:notesMasterIdLst>
    <p:notesMasterId r:id="rId22"/>
  </p:notesMasterIdLst>
  <p:handoutMasterIdLst>
    <p:handoutMasterId r:id="rId23"/>
  </p:handoutMasterIdLst>
  <p:sldIdLst>
    <p:sldId id="256" r:id="rId13"/>
    <p:sldId id="289" r:id="rId14"/>
    <p:sldId id="291" r:id="rId15"/>
    <p:sldId id="288" r:id="rId16"/>
    <p:sldId id="292" r:id="rId17"/>
    <p:sldId id="293" r:id="rId18"/>
    <p:sldId id="294" r:id="rId19"/>
    <p:sldId id="290"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5B089A-A187-762C-B976-7257D4190F8E}" name="Anne Jackson" initials="AJ" userId="S::Anne.Jackson@gemserv.com::04a818cc-d144-49c1-9e3a-a3e8b655050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3C3B"/>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122" d="100"/>
          <a:sy n="122" d="100"/>
        </p:scale>
        <p:origin x="4148" y="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B1FFAA-9881-4DBE-BD68-E0EF58D2DE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5980B23-6D47-476E-B16B-0EA5B0B66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81B81-F74B-4EA3-A19B-1C930DB1C34C}" type="datetimeFigureOut">
              <a:rPr lang="en-GB" smtClean="0"/>
              <a:t>05/09/2022</a:t>
            </a:fld>
            <a:endParaRPr lang="en-GB"/>
          </a:p>
        </p:txBody>
      </p:sp>
      <p:sp>
        <p:nvSpPr>
          <p:cNvPr id="4" name="Footer Placeholder 3">
            <a:extLst>
              <a:ext uri="{FF2B5EF4-FFF2-40B4-BE49-F238E27FC236}">
                <a16:creationId xmlns:a16="http://schemas.microsoft.com/office/drawing/2014/main" id="{6EE3B31B-5F26-4020-B60E-66B9846F0D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D4B19B-FBB2-4F52-8E6E-9B2AB68814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48362C-C4CB-4D9E-8770-41E37C6983FD}" type="slidenum">
              <a:rPr lang="en-GB" smtClean="0"/>
              <a:t>‹#›</a:t>
            </a:fld>
            <a:endParaRPr lang="en-GB"/>
          </a:p>
        </p:txBody>
      </p:sp>
    </p:spTree>
    <p:extLst>
      <p:ext uri="{BB962C8B-B14F-4D97-AF65-F5344CB8AC3E}">
        <p14:creationId xmlns:p14="http://schemas.microsoft.com/office/powerpoint/2010/main" val="4142936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B0F72-284A-4085-9F4B-766E7BF59787}"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58D98-1572-44AC-A240-A3DBDC03A3B8}" type="slidenum">
              <a:rPr lang="en-GB" smtClean="0"/>
              <a:t>‹#›</a:t>
            </a:fld>
            <a:endParaRPr lang="en-GB"/>
          </a:p>
        </p:txBody>
      </p:sp>
    </p:spTree>
    <p:extLst>
      <p:ext uri="{BB962C8B-B14F-4D97-AF65-F5344CB8AC3E}">
        <p14:creationId xmlns:p14="http://schemas.microsoft.com/office/powerpoint/2010/main" val="348865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DE925F-A453-48E7-8171-D1232CD95A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354" y="1"/>
            <a:ext cx="12219353" cy="6857999"/>
          </a:xfrm>
          <a:prstGeom prst="rect">
            <a:avLst/>
          </a:prstGeom>
        </p:spPr>
      </p:pic>
      <p:sp>
        <p:nvSpPr>
          <p:cNvPr id="10" name="Title 1">
            <a:extLst>
              <a:ext uri="{FF2B5EF4-FFF2-40B4-BE49-F238E27FC236}">
                <a16:creationId xmlns:a16="http://schemas.microsoft.com/office/drawing/2014/main" id="{A4530695-CF74-4D3D-A710-49875A964B32}"/>
              </a:ext>
            </a:extLst>
          </p:cNvPr>
          <p:cNvSpPr>
            <a:spLocks noGrp="1"/>
          </p:cNvSpPr>
          <p:nvPr>
            <p:ph type="title" hasCustomPrompt="1"/>
          </p:nvPr>
        </p:nvSpPr>
        <p:spPr>
          <a:xfrm>
            <a:off x="433754" y="676910"/>
            <a:ext cx="8159262" cy="1231362"/>
          </a:xfrm>
        </p:spPr>
        <p:txBody>
          <a:bodyPr>
            <a:normAutofit/>
          </a:bodyPr>
          <a:lstStyle>
            <a:lvl1pPr marL="0">
              <a:lnSpc>
                <a:spcPts val="6000"/>
              </a:lnSpc>
              <a:defRPr sz="4800" baseline="0">
                <a:solidFill>
                  <a:schemeClr val="tx1"/>
                </a:solidFill>
              </a:defRPr>
            </a:lvl1pPr>
          </a:lstStyle>
          <a:p>
            <a:r>
              <a:rPr lang="en-US" dirty="0"/>
              <a:t>Click to edit </a:t>
            </a:r>
            <a:br>
              <a:rPr lang="en-US" dirty="0"/>
            </a:br>
            <a:r>
              <a:rPr lang="en-US" dirty="0"/>
              <a:t>Master title style</a:t>
            </a:r>
            <a:endParaRPr lang="en-GB" dirty="0"/>
          </a:p>
        </p:txBody>
      </p:sp>
      <p:sp>
        <p:nvSpPr>
          <p:cNvPr id="11" name="Rectangle 10">
            <a:extLst>
              <a:ext uri="{FF2B5EF4-FFF2-40B4-BE49-F238E27FC236}">
                <a16:creationId xmlns:a16="http://schemas.microsoft.com/office/drawing/2014/main" id="{C76578DE-D03E-4AC4-BE0E-95430D033FF6}"/>
              </a:ext>
            </a:extLst>
          </p:cNvPr>
          <p:cNvSpPr/>
          <p:nvPr userDrawn="1"/>
        </p:nvSpPr>
        <p:spPr>
          <a:xfrm>
            <a:off x="342900" y="692151"/>
            <a:ext cx="71438" cy="1223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64AAA91D-DD62-46DD-B80A-C031BE5CC5AC}"/>
              </a:ext>
            </a:extLst>
          </p:cNvPr>
          <p:cNvSpPr>
            <a:spLocks noGrp="1"/>
          </p:cNvSpPr>
          <p:nvPr>
            <p:ph type="body" sz="quarter" idx="11" hasCustomPrompt="1"/>
          </p:nvPr>
        </p:nvSpPr>
        <p:spPr>
          <a:xfrm>
            <a:off x="436318" y="2175608"/>
            <a:ext cx="6742113" cy="989623"/>
          </a:xfrm>
        </p:spPr>
        <p:txBody>
          <a:bodyPr>
            <a:normAutofit/>
          </a:bodyPr>
          <a:lstStyle>
            <a:lvl1pPr marL="0" indent="0">
              <a:buNone/>
              <a:defRPr sz="2400" cap="all" baseline="0">
                <a:solidFill>
                  <a:schemeClr val="tx1"/>
                </a:solidFill>
                <a:latin typeface="Bahnschrift SemiLight SemiConde" panose="020B0502040204020203" pitchFamily="34" charset="0"/>
              </a:defRPr>
            </a:lvl1pPr>
          </a:lstStyle>
          <a:p>
            <a:pPr lvl="0"/>
            <a:r>
              <a:rPr lang="en-US" dirty="0"/>
              <a:t>SUBHEADING - OTATUR</a:t>
            </a:r>
            <a:endParaRPr lang="en-GB" dirty="0"/>
          </a:p>
        </p:txBody>
      </p:sp>
      <p:pic>
        <p:nvPicPr>
          <p:cNvPr id="13" name="Picture 12">
            <a:extLst>
              <a:ext uri="{FF2B5EF4-FFF2-40B4-BE49-F238E27FC236}">
                <a16:creationId xmlns:a16="http://schemas.microsoft.com/office/drawing/2014/main" id="{404AE45F-10DE-42D9-A94A-C41B831360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0502" y="5135913"/>
            <a:ext cx="2496822" cy="1166251"/>
          </a:xfrm>
          <a:prstGeom prst="rect">
            <a:avLst/>
          </a:prstGeom>
        </p:spPr>
      </p:pic>
      <p:sp>
        <p:nvSpPr>
          <p:cNvPr id="14" name="TextBox 13">
            <a:extLst>
              <a:ext uri="{FF2B5EF4-FFF2-40B4-BE49-F238E27FC236}">
                <a16:creationId xmlns:a16="http://schemas.microsoft.com/office/drawing/2014/main" id="{BF00F883-215E-4FE7-90A8-09A3A73C0ED1}"/>
              </a:ext>
            </a:extLst>
          </p:cNvPr>
          <p:cNvSpPr txBox="1"/>
          <p:nvPr userDrawn="1"/>
        </p:nvSpPr>
        <p:spPr>
          <a:xfrm>
            <a:off x="141816" y="6392872"/>
            <a:ext cx="5909733" cy="276999"/>
          </a:xfrm>
          <a:prstGeom prst="rect">
            <a:avLst/>
          </a:prstGeom>
          <a:noFill/>
        </p:spPr>
        <p:txBody>
          <a:bodyPr wrap="square" rtlCol="0">
            <a:spAutoFit/>
          </a:bodyPr>
          <a:lstStyle/>
          <a:p>
            <a:r>
              <a:rPr lang="en-US" sz="1200" b="0" cap="all" spc="70" baseline="0" dirty="0">
                <a:solidFill>
                  <a:schemeClr val="tx1"/>
                </a:solidFill>
              </a:rPr>
              <a:t>MAKING THINGS THAT MATTER WORK BETTER</a:t>
            </a:r>
            <a:endParaRPr lang="en-GB" sz="1200" b="0" cap="all" spc="70" baseline="0" dirty="0">
              <a:solidFill>
                <a:schemeClr val="tx1"/>
              </a:solidFill>
            </a:endParaRPr>
          </a:p>
        </p:txBody>
      </p:sp>
      <p:sp>
        <p:nvSpPr>
          <p:cNvPr id="15" name="TextBox 14">
            <a:extLst>
              <a:ext uri="{FF2B5EF4-FFF2-40B4-BE49-F238E27FC236}">
                <a16:creationId xmlns:a16="http://schemas.microsoft.com/office/drawing/2014/main" id="{42FFA1BC-9767-470D-9142-2A0C6C62C50A}"/>
              </a:ext>
            </a:extLst>
          </p:cNvPr>
          <p:cNvSpPr txBox="1"/>
          <p:nvPr userDrawn="1"/>
        </p:nvSpPr>
        <p:spPr>
          <a:xfrm>
            <a:off x="249556" y="269032"/>
            <a:ext cx="3430026"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1D475CBB-8228-4BFC-B7A2-87058D94481A}" type="datetime6">
              <a:rPr kumimoji="0" lang="en-US" sz="1800" b="0" i="0" u="none" strike="noStrike" kern="1200" cap="all" spc="70" normalizeH="0" baseline="0" noProof="0" smtClean="0">
                <a:ln>
                  <a:noFill/>
                </a:ln>
                <a:solidFill>
                  <a:schemeClr val="tx1"/>
                </a:solidFill>
                <a:effectLst/>
                <a:uLnTx/>
                <a:uFillTx/>
                <a:latin typeface="Bahnschrift Light SemiCondensed" panose="020B0502040204020203" pitchFamily="34" charset="0"/>
                <a:ea typeface="+mn-ea"/>
                <a:cs typeface="+mn-cs"/>
              </a:rPr>
              <a:t>September 22</a:t>
            </a:fld>
            <a:r>
              <a:rPr kumimoji="0" lang="en-US" sz="1800" b="0" i="0" u="none" strike="noStrike" kern="1200" cap="all" spc="70" normalizeH="0" baseline="0" noProof="0" dirty="0">
                <a:ln>
                  <a:noFill/>
                </a:ln>
                <a:solidFill>
                  <a:schemeClr val="tx1"/>
                </a:solidFill>
                <a:effectLst/>
                <a:uLnTx/>
                <a:uFillTx/>
                <a:latin typeface="Bahnschrift Light SemiCondensed" panose="020B0502040204020203" pitchFamily="34" charset="0"/>
                <a:ea typeface="+mn-ea"/>
                <a:cs typeface="+mn-cs"/>
              </a:rPr>
              <a:t> - GEMSERV</a:t>
            </a:r>
            <a:endParaRPr kumimoji="0" lang="en-GB" sz="1800" b="0" i="0" u="none" strike="noStrike" kern="1200" cap="all" spc="70" normalizeH="0" baseline="0" noProof="0" dirty="0">
              <a:ln>
                <a:noFill/>
              </a:ln>
              <a:solidFill>
                <a:schemeClr val="tx1"/>
              </a:solidFill>
              <a:effectLst/>
              <a:uLnTx/>
              <a:uFillTx/>
              <a:latin typeface="Bahnschrift Light SemiCondensed" panose="020B0502040204020203" pitchFamily="34" charset="0"/>
              <a:ea typeface="+mn-ea"/>
              <a:cs typeface="+mn-cs"/>
            </a:endParaRPr>
          </a:p>
        </p:txBody>
      </p:sp>
    </p:spTree>
    <p:extLst>
      <p:ext uri="{BB962C8B-B14F-4D97-AF65-F5344CB8AC3E}">
        <p14:creationId xmlns:p14="http://schemas.microsoft.com/office/powerpoint/2010/main" val="345539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tricte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A318AE-3400-49DE-B592-C3C3890E1091}"/>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79BCAD10-5F36-432D-AC90-3C416A4BBC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6" name="TextBox 5">
            <a:extLst>
              <a:ext uri="{FF2B5EF4-FFF2-40B4-BE49-F238E27FC236}">
                <a16:creationId xmlns:a16="http://schemas.microsoft.com/office/drawing/2014/main" id="{2EF8AD19-0D64-4177-91ED-09D15A32CFAC}"/>
              </a:ext>
            </a:extLst>
          </p:cNvPr>
          <p:cNvSpPr txBox="1"/>
          <p:nvPr userDrawn="1"/>
        </p:nvSpPr>
        <p:spPr>
          <a:xfrm>
            <a:off x="2002526" y="2104538"/>
            <a:ext cx="9534525" cy="1200329"/>
          </a:xfrm>
          <a:prstGeom prst="rect">
            <a:avLst/>
          </a:prstGeom>
          <a:noFill/>
        </p:spPr>
        <p:txBody>
          <a:bodyPr wrap="square" rtlCol="0" anchor="ctr">
            <a:spAutoFit/>
          </a:bodyPr>
          <a:lstStyle/>
          <a:p>
            <a:pPr algn="r"/>
            <a:r>
              <a:rPr kumimoji="0" lang="en-US" sz="7200" b="0" i="0" u="none" strike="noStrike" kern="1200" cap="all" spc="0" normalizeH="0" baseline="0" noProof="0" dirty="0">
                <a:ln>
                  <a:noFill/>
                </a:ln>
                <a:solidFill>
                  <a:schemeClr val="bg1"/>
                </a:solidFill>
                <a:effectLst/>
                <a:uLnTx/>
                <a:uFillTx/>
                <a:latin typeface="Bahnschrift SemiBold SemiConden"/>
                <a:ea typeface="+mj-ea"/>
                <a:cs typeface="+mj-cs"/>
              </a:rPr>
              <a:t>restricted</a:t>
            </a:r>
            <a:endParaRPr lang="en-GB" sz="3600" dirty="0">
              <a:solidFill>
                <a:schemeClr val="bg1"/>
              </a:solidFill>
            </a:endParaRPr>
          </a:p>
        </p:txBody>
      </p:sp>
      <p:sp>
        <p:nvSpPr>
          <p:cNvPr id="16" name="TextBox 15">
            <a:extLst>
              <a:ext uri="{FF2B5EF4-FFF2-40B4-BE49-F238E27FC236}">
                <a16:creationId xmlns:a16="http://schemas.microsoft.com/office/drawing/2014/main" id="{AB95EA85-2987-4168-B2C6-C33E398EDEC0}"/>
              </a:ext>
            </a:extLst>
          </p:cNvPr>
          <p:cNvSpPr txBox="1"/>
          <p:nvPr userDrawn="1"/>
        </p:nvSpPr>
        <p:spPr>
          <a:xfrm>
            <a:off x="2012051" y="3553134"/>
            <a:ext cx="9525000" cy="1815882"/>
          </a:xfrm>
          <a:prstGeom prst="rect">
            <a:avLst/>
          </a:prstGeom>
          <a:noFill/>
        </p:spPr>
        <p:txBody>
          <a:bodyPr wrap="square">
            <a:spAutoFit/>
          </a:bodyPr>
          <a:lstStyle/>
          <a:p>
            <a:pPr lvl="0" algn="r"/>
            <a:r>
              <a:rPr lang="en-GB" sz="2800" dirty="0">
                <a:solidFill>
                  <a:schemeClr val="bg1"/>
                </a:solidFill>
                <a:latin typeface="Bahnschrift SemiLight SemiConde" panose="020B0502040204020203" pitchFamily="34" charset="0"/>
              </a:rPr>
              <a:t>THIS DOCUMENT IS NOT FOR PUBLIC VIEWING AND MAY INCLUDE SENSITIVE, COMMERCIAL OR CONFIDENTIAL INFORMATION RELATED TO A GEMSERV CLIENT. THIS DOCUMENT CAN ONLY BE SHARED WITH THE PEOPLE RELEVANT TO THE CLIENT WORK. </a:t>
            </a:r>
          </a:p>
        </p:txBody>
      </p:sp>
    </p:spTree>
    <p:extLst>
      <p:ext uri="{BB962C8B-B14F-4D97-AF65-F5344CB8AC3E}">
        <p14:creationId xmlns:p14="http://schemas.microsoft.com/office/powerpoint/2010/main" val="203234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mercial in Confidenc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A318AE-3400-49DE-B592-C3C3890E1091}"/>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79BCAD10-5F36-432D-AC90-3C416A4BBC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6" name="TextBox 5">
            <a:extLst>
              <a:ext uri="{FF2B5EF4-FFF2-40B4-BE49-F238E27FC236}">
                <a16:creationId xmlns:a16="http://schemas.microsoft.com/office/drawing/2014/main" id="{2EF8AD19-0D64-4177-91ED-09D15A32CFAC}"/>
              </a:ext>
            </a:extLst>
          </p:cNvPr>
          <p:cNvSpPr txBox="1"/>
          <p:nvPr userDrawn="1"/>
        </p:nvSpPr>
        <p:spPr>
          <a:xfrm>
            <a:off x="897776" y="2104538"/>
            <a:ext cx="10639276" cy="1200329"/>
          </a:xfrm>
          <a:prstGeom prst="rect">
            <a:avLst/>
          </a:prstGeom>
          <a:noFill/>
        </p:spPr>
        <p:txBody>
          <a:bodyPr wrap="square" rtlCol="0" anchor="ctr">
            <a:spAutoFit/>
          </a:bodyPr>
          <a:lstStyle/>
          <a:p>
            <a:pPr algn="r"/>
            <a:r>
              <a:rPr kumimoji="0" lang="en-US" sz="7200" b="0" i="0" u="none" strike="noStrike" kern="1200" cap="all" spc="0" normalizeH="0" baseline="0" noProof="0" dirty="0">
                <a:ln>
                  <a:noFill/>
                </a:ln>
                <a:solidFill>
                  <a:schemeClr val="bg1"/>
                </a:solidFill>
                <a:effectLst/>
                <a:uLnTx/>
                <a:uFillTx/>
                <a:latin typeface="Bahnschrift SemiBold SemiConden"/>
                <a:ea typeface="+mj-ea"/>
                <a:cs typeface="+mj-cs"/>
              </a:rPr>
              <a:t>Commercial in confidence</a:t>
            </a:r>
            <a:endParaRPr lang="en-GB" sz="3600" dirty="0">
              <a:solidFill>
                <a:schemeClr val="bg1"/>
              </a:solidFill>
            </a:endParaRPr>
          </a:p>
        </p:txBody>
      </p:sp>
      <p:sp>
        <p:nvSpPr>
          <p:cNvPr id="16" name="TextBox 15">
            <a:extLst>
              <a:ext uri="{FF2B5EF4-FFF2-40B4-BE49-F238E27FC236}">
                <a16:creationId xmlns:a16="http://schemas.microsoft.com/office/drawing/2014/main" id="{AB95EA85-2987-4168-B2C6-C33E398EDEC0}"/>
              </a:ext>
            </a:extLst>
          </p:cNvPr>
          <p:cNvSpPr txBox="1"/>
          <p:nvPr userDrawn="1"/>
        </p:nvSpPr>
        <p:spPr>
          <a:xfrm>
            <a:off x="1188720" y="3553134"/>
            <a:ext cx="10348331" cy="2246769"/>
          </a:xfrm>
          <a:prstGeom prst="rect">
            <a:avLst/>
          </a:prstGeom>
          <a:noFill/>
        </p:spPr>
        <p:txBody>
          <a:bodyPr wrap="square">
            <a:spAutoFit/>
          </a:bodyPr>
          <a:lstStyle/>
          <a:p>
            <a:pPr lvl="0" algn="r"/>
            <a:r>
              <a:rPr lang="en-GB" sz="2800" dirty="0">
                <a:solidFill>
                  <a:schemeClr val="bg1"/>
                </a:solidFill>
                <a:latin typeface="Bahnschrift SemiLight SemiConde" panose="020B0502040204020203" pitchFamily="34" charset="0"/>
              </a:rPr>
              <a:t>THIS DOCUMENT IS TO BE USED FOR COMMERCIAL CONTRACTS ONLY. THIS INFORMATION IF DISCLOSED, MAY RESULT IN DAMAGE TO A SUPPLIER’S COMMERCIAL INTERESTS, INTELLECTUAL PROPERTY OR TRADE SECRETS. YOU MUST NOT DISCLOSE THIS DOCUMENT WITHOUT PERMISSION FROM THE SUPPLIER WHO IS PARTY TO THIS DOCUMENT.</a:t>
            </a:r>
          </a:p>
        </p:txBody>
      </p:sp>
    </p:spTree>
    <p:extLst>
      <p:ext uri="{BB962C8B-B14F-4D97-AF65-F5344CB8AC3E}">
        <p14:creationId xmlns:p14="http://schemas.microsoft.com/office/powerpoint/2010/main" val="127175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Diver Slide Option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9B01F5-0481-4543-92E8-87887E5CE1DD}"/>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4">
            <a:extLst>
              <a:ext uri="{FF2B5EF4-FFF2-40B4-BE49-F238E27FC236}">
                <a16:creationId xmlns:a16="http://schemas.microsoft.com/office/drawing/2014/main" id="{D475C810-F6A2-49AE-A557-96F35D4F1253}"/>
              </a:ext>
            </a:extLst>
          </p:cNvPr>
          <p:cNvSpPr>
            <a:spLocks noGrp="1"/>
          </p:cNvSpPr>
          <p:nvPr>
            <p:ph type="pic" sz="quarter" idx="15" hasCustomPrompt="1"/>
          </p:nvPr>
        </p:nvSpPr>
        <p:spPr>
          <a:xfrm>
            <a:off x="13431" y="436758"/>
            <a:ext cx="6422506" cy="6163246"/>
          </a:xfrm>
          <a:custGeom>
            <a:avLst/>
            <a:gdLst>
              <a:gd name="connsiteX0" fmla="*/ 2263002 w 6422506"/>
              <a:gd name="connsiteY0" fmla="*/ 2372100 h 6163246"/>
              <a:gd name="connsiteX1" fmla="*/ 4158862 w 6422506"/>
              <a:gd name="connsiteY1" fmla="*/ 4267673 h 6163246"/>
              <a:gd name="connsiteX2" fmla="*/ 2263002 w 6422506"/>
              <a:gd name="connsiteY2" fmla="*/ 6163246 h 6163246"/>
              <a:gd name="connsiteX3" fmla="*/ 367141 w 6422506"/>
              <a:gd name="connsiteY3" fmla="*/ 4267673 h 6163246"/>
              <a:gd name="connsiteX4" fmla="*/ 4526646 w 6422506"/>
              <a:gd name="connsiteY4" fmla="*/ 106973 h 6163246"/>
              <a:gd name="connsiteX5" fmla="*/ 6422506 w 6422506"/>
              <a:gd name="connsiteY5" fmla="*/ 2002546 h 6163246"/>
              <a:gd name="connsiteX6" fmla="*/ 4526646 w 6422506"/>
              <a:gd name="connsiteY6" fmla="*/ 3898119 h 6163246"/>
              <a:gd name="connsiteX7" fmla="*/ 2630785 w 6422506"/>
              <a:gd name="connsiteY7" fmla="*/ 2002546 h 6163246"/>
              <a:gd name="connsiteX8" fmla="*/ 386 w 6422506"/>
              <a:gd name="connsiteY8" fmla="*/ 106973 h 6163246"/>
              <a:gd name="connsiteX9" fmla="*/ 1896246 w 6422506"/>
              <a:gd name="connsiteY9" fmla="*/ 2002546 h 6163246"/>
              <a:gd name="connsiteX10" fmla="*/ 386 w 6422506"/>
              <a:gd name="connsiteY10" fmla="*/ 3898119 h 6163246"/>
              <a:gd name="connsiteX11" fmla="*/ 0 w 6422506"/>
              <a:gd name="connsiteY11" fmla="*/ 1259596 h 6163246"/>
              <a:gd name="connsiteX12" fmla="*/ 386 w 6422506"/>
              <a:gd name="connsiteY12" fmla="*/ 106973 h 6163246"/>
              <a:gd name="connsiteX13" fmla="*/ 2162991 w 6422506"/>
              <a:gd name="connsiteY13" fmla="*/ 0 h 6163246"/>
              <a:gd name="connsiteX14" fmla="*/ 3899307 w 6422506"/>
              <a:gd name="connsiteY14" fmla="*/ 4860 h 6163246"/>
              <a:gd name="connsiteX15" fmla="*/ 2272529 w 6422506"/>
              <a:gd name="connsiteY15" fmla="*/ 1643258 h 6163246"/>
              <a:gd name="connsiteX16" fmla="*/ 624318 w 6422506"/>
              <a:gd name="connsiteY16" fmla="*/ 2479 h 616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22506" h="6163246">
                <a:moveTo>
                  <a:pt x="2263002" y="2372100"/>
                </a:moveTo>
                <a:lnTo>
                  <a:pt x="4158862" y="4267673"/>
                </a:lnTo>
                <a:lnTo>
                  <a:pt x="2263002" y="6163246"/>
                </a:lnTo>
                <a:lnTo>
                  <a:pt x="367141" y="4267673"/>
                </a:lnTo>
                <a:close/>
                <a:moveTo>
                  <a:pt x="4526646" y="106973"/>
                </a:moveTo>
                <a:lnTo>
                  <a:pt x="6422506" y="2002546"/>
                </a:lnTo>
                <a:lnTo>
                  <a:pt x="4526646" y="3898119"/>
                </a:lnTo>
                <a:lnTo>
                  <a:pt x="2630785" y="2002546"/>
                </a:lnTo>
                <a:close/>
                <a:moveTo>
                  <a:pt x="386" y="106973"/>
                </a:moveTo>
                <a:lnTo>
                  <a:pt x="1896246" y="2002546"/>
                </a:lnTo>
                <a:lnTo>
                  <a:pt x="386" y="3898119"/>
                </a:lnTo>
                <a:cubicBezTo>
                  <a:pt x="257" y="3018611"/>
                  <a:pt x="129" y="2139104"/>
                  <a:pt x="0" y="1259596"/>
                </a:cubicBezTo>
                <a:cubicBezTo>
                  <a:pt x="129" y="875388"/>
                  <a:pt x="257" y="491181"/>
                  <a:pt x="386" y="106973"/>
                </a:cubicBezTo>
                <a:close/>
                <a:moveTo>
                  <a:pt x="2162991" y="0"/>
                </a:moveTo>
                <a:lnTo>
                  <a:pt x="3899307" y="4860"/>
                </a:lnTo>
                <a:lnTo>
                  <a:pt x="2272529" y="1643258"/>
                </a:lnTo>
                <a:lnTo>
                  <a:pt x="624318" y="2479"/>
                </a:lnTo>
                <a:close/>
              </a:path>
            </a:pathLst>
          </a:custGeom>
          <a:blipFill>
            <a:blip r:embed="rId2">
              <a:extLst>
                <a:ext uri="{28A0092B-C50C-407E-A947-70E740481C1C}">
                  <a14:useLocalDpi xmlns:a14="http://schemas.microsoft.com/office/drawing/2010/main" val="0"/>
                </a:ext>
              </a:extLst>
            </a:blip>
            <a:srcRect/>
            <a:stretch>
              <a:fillRect l="-43046" r="-43046"/>
            </a:stretch>
          </a:blipFill>
          <a:effectLst>
            <a:outerShdw blurRad="50800" dist="38100" dir="2700000" algn="tl" rotWithShape="0">
              <a:prstClr val="black">
                <a:alpha val="40000"/>
              </a:prstClr>
            </a:outerShdw>
          </a:effectLst>
        </p:spPr>
        <p:txBody>
          <a:bodyPr wrap="square" anchor="ctr">
            <a:noAutofit/>
          </a:bodyPr>
          <a:lstStyle>
            <a:lvl1pPr marL="0" indent="0" algn="just">
              <a:buNone/>
              <a:defRPr>
                <a:solidFill>
                  <a:schemeClr val="accent1"/>
                </a:solidFill>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6" name="Title 1">
            <a:extLst>
              <a:ext uri="{FF2B5EF4-FFF2-40B4-BE49-F238E27FC236}">
                <a16:creationId xmlns:a16="http://schemas.microsoft.com/office/drawing/2014/main" id="{D5C154EE-3A2D-497A-889C-FFBA72CEF21E}"/>
              </a:ext>
            </a:extLst>
          </p:cNvPr>
          <p:cNvSpPr>
            <a:spLocks noGrp="1"/>
          </p:cNvSpPr>
          <p:nvPr>
            <p:ph type="title" hasCustomPrompt="1"/>
          </p:nvPr>
        </p:nvSpPr>
        <p:spPr>
          <a:xfrm>
            <a:off x="6524628" y="1548792"/>
            <a:ext cx="5442008" cy="2116546"/>
          </a:xfrm>
        </p:spPr>
        <p:txBody>
          <a:bodyPr>
            <a:normAutofit/>
          </a:bodyPr>
          <a:lstStyle>
            <a:lvl1pPr marL="0" algn="r">
              <a:lnSpc>
                <a:spcPts val="6000"/>
              </a:lnSpc>
              <a:defRPr sz="4800">
                <a:solidFill>
                  <a:schemeClr val="tx1"/>
                </a:solidFill>
              </a:defRPr>
            </a:lvl1pPr>
          </a:lstStyle>
          <a:p>
            <a:r>
              <a:rPr lang="en-US" dirty="0"/>
              <a:t>Click to edit </a:t>
            </a:r>
            <a:br>
              <a:rPr lang="en-US" dirty="0"/>
            </a:br>
            <a:r>
              <a:rPr lang="en-US" dirty="0"/>
              <a:t>Master title </a:t>
            </a:r>
            <a:br>
              <a:rPr lang="en-US" dirty="0"/>
            </a:br>
            <a:r>
              <a:rPr lang="en-US" dirty="0"/>
              <a:t>style</a:t>
            </a:r>
            <a:endParaRPr lang="en-GB" dirty="0"/>
          </a:p>
        </p:txBody>
      </p:sp>
      <p:sp>
        <p:nvSpPr>
          <p:cNvPr id="7" name="Text Placeholder 10">
            <a:extLst>
              <a:ext uri="{FF2B5EF4-FFF2-40B4-BE49-F238E27FC236}">
                <a16:creationId xmlns:a16="http://schemas.microsoft.com/office/drawing/2014/main" id="{0A3E846D-C2E6-464D-A971-1B5AD616AC07}"/>
              </a:ext>
            </a:extLst>
          </p:cNvPr>
          <p:cNvSpPr>
            <a:spLocks noGrp="1"/>
          </p:cNvSpPr>
          <p:nvPr>
            <p:ph type="body" sz="quarter" idx="11" hasCustomPrompt="1"/>
          </p:nvPr>
        </p:nvSpPr>
        <p:spPr>
          <a:xfrm>
            <a:off x="6561465" y="4040389"/>
            <a:ext cx="5442008" cy="1469257"/>
          </a:xfrm>
        </p:spPr>
        <p:txBody>
          <a:bodyPr>
            <a:normAutofit/>
          </a:bodyPr>
          <a:lstStyle>
            <a:lvl1pPr marL="0" indent="0" algn="r">
              <a:buNone/>
              <a:defRPr sz="3200" cap="all" baseline="0">
                <a:solidFill>
                  <a:schemeClr val="tx1"/>
                </a:solidFill>
                <a:latin typeface="Bahnschrift SemiLight SemiConde" panose="020B0502040204020203" pitchFamily="34" charset="0"/>
              </a:defRPr>
            </a:lvl1pPr>
          </a:lstStyle>
          <a:p>
            <a:pPr lvl="0"/>
            <a:r>
              <a:rPr lang="en-US" dirty="0"/>
              <a:t>SUBHEADING</a:t>
            </a:r>
            <a:endParaRPr lang="en-GB" dirty="0"/>
          </a:p>
        </p:txBody>
      </p:sp>
      <p:sp>
        <p:nvSpPr>
          <p:cNvPr id="8" name="TextBox 7">
            <a:extLst>
              <a:ext uri="{FF2B5EF4-FFF2-40B4-BE49-F238E27FC236}">
                <a16:creationId xmlns:a16="http://schemas.microsoft.com/office/drawing/2014/main" id="{41A42D5C-0ED7-4D79-AEAC-FD33725D5AF8}"/>
              </a:ext>
            </a:extLst>
          </p:cNvPr>
          <p:cNvSpPr txBox="1"/>
          <p:nvPr userDrawn="1"/>
        </p:nvSpPr>
        <p:spPr>
          <a:xfrm>
            <a:off x="10869401" y="1289992"/>
            <a:ext cx="1130836" cy="2862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all" spc="250" normalizeH="0" baseline="0" noProof="0" dirty="0">
                <a:ln>
                  <a:noFill/>
                </a:ln>
                <a:solidFill>
                  <a:schemeClr val="tx1"/>
                </a:solidFill>
                <a:effectLst/>
                <a:uLnTx/>
                <a:uFillTx/>
                <a:latin typeface="Bahnschrift Light SemiCondensed" panose="020B0502040204020203" pitchFamily="34" charset="0"/>
                <a:ea typeface="+mn-ea"/>
                <a:cs typeface="+mn-cs"/>
              </a:rPr>
              <a:t>Gemserv</a:t>
            </a:r>
            <a:r>
              <a:rPr kumimoji="0" lang="en-US" sz="1400" b="0" i="0" u="none" strike="noStrike" kern="1200" cap="all" spc="70" normalizeH="0" baseline="0" noProof="0" dirty="0">
                <a:ln>
                  <a:noFill/>
                </a:ln>
                <a:solidFill>
                  <a:schemeClr val="tx1"/>
                </a:solidFill>
                <a:effectLst/>
                <a:uLnTx/>
                <a:uFillTx/>
                <a:latin typeface="Bahnschrift Light SemiCondensed" panose="020B0502040204020203" pitchFamily="34" charset="0"/>
                <a:ea typeface="+mn-ea"/>
                <a:cs typeface="+mn-cs"/>
              </a:rPr>
              <a:t> </a:t>
            </a:r>
            <a:endParaRPr kumimoji="0" lang="en-GB" sz="1400" b="0" i="0" u="none" strike="noStrike" kern="1200" cap="all" spc="70" normalizeH="0" baseline="0" noProof="0" dirty="0">
              <a:ln>
                <a:noFill/>
              </a:ln>
              <a:solidFill>
                <a:schemeClr val="tx1"/>
              </a:solidFill>
              <a:effectLst/>
              <a:uLnTx/>
              <a:uFillTx/>
              <a:latin typeface="Bahnschrift Light SemiCondensed" panose="020B0502040204020203" pitchFamily="34" charset="0"/>
              <a:ea typeface="+mn-ea"/>
              <a:cs typeface="+mn-cs"/>
            </a:endParaRPr>
          </a:p>
        </p:txBody>
      </p:sp>
      <p:cxnSp>
        <p:nvCxnSpPr>
          <p:cNvPr id="9" name="Straight Connector 8">
            <a:extLst>
              <a:ext uri="{FF2B5EF4-FFF2-40B4-BE49-F238E27FC236}">
                <a16:creationId xmlns:a16="http://schemas.microsoft.com/office/drawing/2014/main" id="{DAEF3043-5322-40A3-9ACC-C4F4D2A16232}"/>
              </a:ext>
            </a:extLst>
          </p:cNvPr>
          <p:cNvCxnSpPr>
            <a:cxnSpLocks/>
          </p:cNvCxnSpPr>
          <p:nvPr userDrawn="1"/>
        </p:nvCxnSpPr>
        <p:spPr>
          <a:xfrm>
            <a:off x="8562975" y="3852863"/>
            <a:ext cx="337661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36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Diver Slide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7E3E43-B049-496B-95E7-AB460CD3FB1C}"/>
              </a:ext>
            </a:extLst>
          </p:cNvPr>
          <p:cNvSpPr/>
          <p:nvPr userDrawn="1"/>
        </p:nvSpPr>
        <p:spPr>
          <a:xfrm>
            <a:off x="0" y="0"/>
            <a:ext cx="12191997" cy="6858000"/>
          </a:xfrm>
          <a:prstGeom prst="rect">
            <a:avLst/>
          </a:prstGeom>
          <a:solidFill>
            <a:srgbClr val="3A3C3B">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20F6D1D-0E1E-4C92-9127-2BA81D320945}"/>
              </a:ext>
            </a:extLst>
          </p:cNvPr>
          <p:cNvSpPr>
            <a:spLocks noGrp="1"/>
          </p:cNvSpPr>
          <p:nvPr>
            <p:ph type="title" hasCustomPrompt="1"/>
          </p:nvPr>
        </p:nvSpPr>
        <p:spPr>
          <a:xfrm>
            <a:off x="6524628" y="1548792"/>
            <a:ext cx="5442008" cy="2116546"/>
          </a:xfrm>
        </p:spPr>
        <p:txBody>
          <a:bodyPr>
            <a:normAutofit/>
          </a:bodyPr>
          <a:lstStyle>
            <a:lvl1pPr marL="0" algn="r">
              <a:lnSpc>
                <a:spcPts val="6000"/>
              </a:lnSpc>
              <a:defRPr sz="4800">
                <a:solidFill>
                  <a:schemeClr val="bg1"/>
                </a:solidFill>
              </a:defRPr>
            </a:lvl1pPr>
          </a:lstStyle>
          <a:p>
            <a:r>
              <a:rPr lang="en-US" dirty="0"/>
              <a:t>Click to edit </a:t>
            </a:r>
            <a:br>
              <a:rPr lang="en-US" dirty="0"/>
            </a:br>
            <a:r>
              <a:rPr lang="en-US" dirty="0"/>
              <a:t>Master title </a:t>
            </a:r>
            <a:br>
              <a:rPr lang="en-US" dirty="0"/>
            </a:br>
            <a:r>
              <a:rPr lang="en-US" dirty="0"/>
              <a:t>style</a:t>
            </a:r>
            <a:endParaRPr lang="en-GB" dirty="0"/>
          </a:p>
        </p:txBody>
      </p:sp>
      <p:sp>
        <p:nvSpPr>
          <p:cNvPr id="13" name="Text Placeholder 10">
            <a:extLst>
              <a:ext uri="{FF2B5EF4-FFF2-40B4-BE49-F238E27FC236}">
                <a16:creationId xmlns:a16="http://schemas.microsoft.com/office/drawing/2014/main" id="{0E5BEB21-A675-4AB7-977A-88CFB90C1C93}"/>
              </a:ext>
            </a:extLst>
          </p:cNvPr>
          <p:cNvSpPr>
            <a:spLocks noGrp="1"/>
          </p:cNvSpPr>
          <p:nvPr>
            <p:ph type="body" sz="quarter" idx="11" hasCustomPrompt="1"/>
          </p:nvPr>
        </p:nvSpPr>
        <p:spPr>
          <a:xfrm>
            <a:off x="6567754" y="4040389"/>
            <a:ext cx="5442008" cy="1469257"/>
          </a:xfrm>
        </p:spPr>
        <p:txBody>
          <a:bodyPr>
            <a:normAutofit/>
          </a:bodyPr>
          <a:lstStyle>
            <a:lvl1pPr marL="0" indent="0" algn="r">
              <a:buNone/>
              <a:defRPr sz="3200" cap="all" baseline="0">
                <a:solidFill>
                  <a:schemeClr val="bg1"/>
                </a:solidFill>
                <a:latin typeface="Bahnschrift SemiLight SemiConde" panose="020B0502040204020203" pitchFamily="34" charset="0"/>
              </a:defRPr>
            </a:lvl1pPr>
          </a:lstStyle>
          <a:p>
            <a:pPr lvl="0"/>
            <a:r>
              <a:rPr lang="en-US" dirty="0"/>
              <a:t>SUBHEADING</a:t>
            </a:r>
            <a:endParaRPr lang="en-GB" dirty="0"/>
          </a:p>
        </p:txBody>
      </p:sp>
      <p:sp>
        <p:nvSpPr>
          <p:cNvPr id="16" name="TextBox 15">
            <a:extLst>
              <a:ext uri="{FF2B5EF4-FFF2-40B4-BE49-F238E27FC236}">
                <a16:creationId xmlns:a16="http://schemas.microsoft.com/office/drawing/2014/main" id="{0EBC8CF0-B024-4866-9061-775D8F8FCC3E}"/>
              </a:ext>
            </a:extLst>
          </p:cNvPr>
          <p:cNvSpPr txBox="1"/>
          <p:nvPr userDrawn="1"/>
        </p:nvSpPr>
        <p:spPr>
          <a:xfrm>
            <a:off x="10878926" y="1289992"/>
            <a:ext cx="1130836" cy="2862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all" spc="250" normalizeH="0" baseline="0" noProof="0" dirty="0">
                <a:ln>
                  <a:noFill/>
                </a:ln>
                <a:solidFill>
                  <a:schemeClr val="bg1"/>
                </a:solidFill>
                <a:effectLst/>
                <a:uLnTx/>
                <a:uFillTx/>
                <a:latin typeface="Bahnschrift Light SemiCondensed" panose="020B0502040204020203" pitchFamily="34" charset="0"/>
                <a:ea typeface="+mn-ea"/>
                <a:cs typeface="+mn-cs"/>
              </a:rPr>
              <a:t>Gemserv</a:t>
            </a:r>
            <a:r>
              <a:rPr kumimoji="0" lang="en-US" sz="1400" b="0" i="0" u="none" strike="noStrike" kern="1200" cap="all" spc="70" normalizeH="0" baseline="0" noProof="0" dirty="0">
                <a:ln>
                  <a:noFill/>
                </a:ln>
                <a:solidFill>
                  <a:schemeClr val="tx1"/>
                </a:solidFill>
                <a:effectLst/>
                <a:uLnTx/>
                <a:uFillTx/>
                <a:latin typeface="Bahnschrift Light SemiCondensed" panose="020B0502040204020203" pitchFamily="34" charset="0"/>
                <a:ea typeface="+mn-ea"/>
                <a:cs typeface="+mn-cs"/>
              </a:rPr>
              <a:t> </a:t>
            </a:r>
            <a:endParaRPr kumimoji="0" lang="en-GB" sz="1400" b="0" i="0" u="none" strike="noStrike" kern="1200" cap="all" spc="70" normalizeH="0" baseline="0" noProof="0" dirty="0">
              <a:ln>
                <a:noFill/>
              </a:ln>
              <a:solidFill>
                <a:schemeClr val="tx1"/>
              </a:solidFill>
              <a:effectLst/>
              <a:uLnTx/>
              <a:uFillTx/>
              <a:latin typeface="Bahnschrift Light SemiCondensed" panose="020B0502040204020203" pitchFamily="34" charset="0"/>
              <a:ea typeface="+mn-ea"/>
              <a:cs typeface="+mn-cs"/>
            </a:endParaRPr>
          </a:p>
        </p:txBody>
      </p:sp>
      <p:cxnSp>
        <p:nvCxnSpPr>
          <p:cNvPr id="5" name="Straight Connector 4">
            <a:extLst>
              <a:ext uri="{FF2B5EF4-FFF2-40B4-BE49-F238E27FC236}">
                <a16:creationId xmlns:a16="http://schemas.microsoft.com/office/drawing/2014/main" id="{19360BBF-7E47-43D2-B32F-E7B5242EC11D}"/>
              </a:ext>
            </a:extLst>
          </p:cNvPr>
          <p:cNvCxnSpPr>
            <a:cxnSpLocks/>
          </p:cNvCxnSpPr>
          <p:nvPr userDrawn="1"/>
        </p:nvCxnSpPr>
        <p:spPr>
          <a:xfrm>
            <a:off x="8562975" y="3852863"/>
            <a:ext cx="33766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8802E90-7079-483F-8BC0-646E2A175A5E}"/>
              </a:ext>
            </a:extLst>
          </p:cNvPr>
          <p:cNvSpPr/>
          <p:nvPr userDrawn="1"/>
        </p:nvSpPr>
        <p:spPr>
          <a:xfrm>
            <a:off x="0" y="436758"/>
            <a:ext cx="6420398" cy="6160608"/>
          </a:xfrm>
          <a:custGeom>
            <a:avLst/>
            <a:gdLst>
              <a:gd name="connsiteX0" fmla="*/ 2262329 w 6420398"/>
              <a:gd name="connsiteY0" fmla="*/ 2370614 h 6160608"/>
              <a:gd name="connsiteX1" fmla="*/ 4158477 w 6420398"/>
              <a:gd name="connsiteY1" fmla="*/ 4265612 h 6160608"/>
              <a:gd name="connsiteX2" fmla="*/ 2262331 w 6420398"/>
              <a:gd name="connsiteY2" fmla="*/ 6160608 h 6160608"/>
              <a:gd name="connsiteX3" fmla="*/ 2262327 w 6420398"/>
              <a:gd name="connsiteY3" fmla="*/ 6160608 h 6160608"/>
              <a:gd name="connsiteX4" fmla="*/ 366756 w 6420398"/>
              <a:gd name="connsiteY4" fmla="*/ 4265612 h 6160608"/>
              <a:gd name="connsiteX5" fmla="*/ 0 w 6420398"/>
              <a:gd name="connsiteY5" fmla="*/ 107710 h 6160608"/>
              <a:gd name="connsiteX6" fmla="*/ 1894832 w 6420398"/>
              <a:gd name="connsiteY6" fmla="*/ 2003117 h 6160608"/>
              <a:gd name="connsiteX7" fmla="*/ 0 w 6420398"/>
              <a:gd name="connsiteY7" fmla="*/ 3897374 h 6160608"/>
              <a:gd name="connsiteX8" fmla="*/ 4525399 w 6420398"/>
              <a:gd name="connsiteY8" fmla="*/ 106969 h 6160608"/>
              <a:gd name="connsiteX9" fmla="*/ 6420398 w 6420398"/>
              <a:gd name="connsiteY9" fmla="*/ 2003117 h 6160608"/>
              <a:gd name="connsiteX10" fmla="*/ 4525399 w 6420398"/>
              <a:gd name="connsiteY10" fmla="*/ 3898115 h 6160608"/>
              <a:gd name="connsiteX11" fmla="*/ 2628677 w 6420398"/>
              <a:gd name="connsiteY11" fmla="*/ 2003117 h 6160608"/>
              <a:gd name="connsiteX12" fmla="*/ 627283 w 6420398"/>
              <a:gd name="connsiteY12" fmla="*/ 0 h 6160608"/>
              <a:gd name="connsiteX13" fmla="*/ 3897950 w 6420398"/>
              <a:gd name="connsiteY13" fmla="*/ 0 h 6160608"/>
              <a:gd name="connsiteX14" fmla="*/ 2262330 w 6420398"/>
              <a:gd name="connsiteY14" fmla="*/ 1635621 h 61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20398" h="6160608">
                <a:moveTo>
                  <a:pt x="2262329" y="2370614"/>
                </a:moveTo>
                <a:lnTo>
                  <a:pt x="4158477" y="4265612"/>
                </a:lnTo>
                <a:lnTo>
                  <a:pt x="2262331" y="6160608"/>
                </a:lnTo>
                <a:lnTo>
                  <a:pt x="2262327" y="6160608"/>
                </a:lnTo>
                <a:lnTo>
                  <a:pt x="366756" y="4265612"/>
                </a:lnTo>
                <a:close/>
                <a:moveTo>
                  <a:pt x="0" y="107710"/>
                </a:moveTo>
                <a:lnTo>
                  <a:pt x="1894832" y="2003117"/>
                </a:lnTo>
                <a:lnTo>
                  <a:pt x="0" y="3897374"/>
                </a:lnTo>
                <a:close/>
                <a:moveTo>
                  <a:pt x="4525399" y="106969"/>
                </a:moveTo>
                <a:lnTo>
                  <a:pt x="6420398" y="2003117"/>
                </a:lnTo>
                <a:lnTo>
                  <a:pt x="4525399" y="3898115"/>
                </a:lnTo>
                <a:lnTo>
                  <a:pt x="2628677" y="2003117"/>
                </a:lnTo>
                <a:close/>
                <a:moveTo>
                  <a:pt x="627283" y="0"/>
                </a:moveTo>
                <a:lnTo>
                  <a:pt x="3897950" y="0"/>
                </a:lnTo>
                <a:lnTo>
                  <a:pt x="2262330" y="1635621"/>
                </a:lnTo>
                <a:close/>
              </a:path>
            </a:pathLst>
          </a:custGeom>
          <a:solidFill>
            <a:schemeClr val="bg1"/>
          </a:solidFill>
          <a:ln w="57478"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Tree>
    <p:extLst>
      <p:ext uri="{BB962C8B-B14F-4D97-AF65-F5344CB8AC3E}">
        <p14:creationId xmlns:p14="http://schemas.microsoft.com/office/powerpoint/2010/main" val="291227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41BF1F-EE94-4BCF-82FA-8EF4A91B88DF}"/>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9" name="Rectangle 8">
            <a:extLst>
              <a:ext uri="{FF2B5EF4-FFF2-40B4-BE49-F238E27FC236}">
                <a16:creationId xmlns:a16="http://schemas.microsoft.com/office/drawing/2014/main" id="{7B69B587-7BAD-4F87-9C60-4A11AE03F29C}"/>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F6FE5FBB-EA09-4936-9D2B-45757CB451DD}"/>
              </a:ext>
            </a:extLst>
          </p:cNvPr>
          <p:cNvSpPr>
            <a:spLocks noGrp="1"/>
          </p:cNvSpPr>
          <p:nvPr>
            <p:ph type="title"/>
          </p:nvPr>
        </p:nvSpPr>
        <p:spPr>
          <a:xfrm>
            <a:off x="569220" y="298757"/>
            <a:ext cx="10515600" cy="443223"/>
          </a:xfrm>
          <a:prstGeom prst="rect">
            <a:avLst/>
          </a:prstGeom>
        </p:spPr>
        <p:txBody>
          <a:bodyPr>
            <a:noAutofit/>
          </a:bodyPr>
          <a:lstStyle>
            <a:lvl1pPr>
              <a:defRPr sz="4000"/>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13F5C1E8-DC34-4673-85D6-AC8FC433A7BC}"/>
              </a:ext>
            </a:extLst>
          </p:cNvPr>
          <p:cNvSpPr>
            <a:spLocks noGrp="1"/>
          </p:cNvSpPr>
          <p:nvPr>
            <p:ph type="ftr" sz="quarter" idx="11"/>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7" name="Picture 6">
            <a:extLst>
              <a:ext uri="{FF2B5EF4-FFF2-40B4-BE49-F238E27FC236}">
                <a16:creationId xmlns:a16="http://schemas.microsoft.com/office/drawing/2014/main" id="{AC9AF7F2-6629-4071-B3FB-658CC5D26C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415576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Main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1B437-3B9B-47B6-92EE-E57F217A6588}"/>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9" name="Rectangle 8">
            <a:extLst>
              <a:ext uri="{FF2B5EF4-FFF2-40B4-BE49-F238E27FC236}">
                <a16:creationId xmlns:a16="http://schemas.microsoft.com/office/drawing/2014/main" id="{7B69B587-7BAD-4F87-9C60-4A11AE03F29C}"/>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F6FE5FBB-EA09-4936-9D2B-45757CB451DD}"/>
              </a:ext>
            </a:extLst>
          </p:cNvPr>
          <p:cNvSpPr>
            <a:spLocks noGrp="1"/>
          </p:cNvSpPr>
          <p:nvPr>
            <p:ph type="title"/>
          </p:nvPr>
        </p:nvSpPr>
        <p:spPr>
          <a:xfrm>
            <a:off x="569220" y="298757"/>
            <a:ext cx="10515600" cy="443223"/>
          </a:xfrm>
          <a:prstGeom prst="rect">
            <a:avLst/>
          </a:prstGeom>
        </p:spPr>
        <p:txBody>
          <a:bodyPr>
            <a:noAutofit/>
          </a:bodyPr>
          <a:lstStyle>
            <a:lvl1pPr>
              <a:defRPr sz="4000"/>
            </a:lvl1pPr>
          </a:lstStyle>
          <a:p>
            <a:r>
              <a:rPr lang="en-US" dirty="0"/>
              <a:t>Click to edit Master title style</a:t>
            </a:r>
            <a:endParaRPr lang="en-GB" dirty="0"/>
          </a:p>
        </p:txBody>
      </p:sp>
      <p:sp>
        <p:nvSpPr>
          <p:cNvPr id="6" name="Content Placeholder 4">
            <a:extLst>
              <a:ext uri="{FF2B5EF4-FFF2-40B4-BE49-F238E27FC236}">
                <a16:creationId xmlns:a16="http://schemas.microsoft.com/office/drawing/2014/main" id="{7B0CC5EB-AB07-4CAE-9BF6-930D8BCE8EE7}"/>
              </a:ext>
            </a:extLst>
          </p:cNvPr>
          <p:cNvSpPr>
            <a:spLocks noGrp="1"/>
          </p:cNvSpPr>
          <p:nvPr>
            <p:ph sz="quarter" idx="29" hasCustomPrompt="1"/>
          </p:nvPr>
        </p:nvSpPr>
        <p:spPr>
          <a:xfrm>
            <a:off x="550863" y="1221971"/>
            <a:ext cx="11090274" cy="4988329"/>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2" name="Footer Placeholder 1">
            <a:extLst>
              <a:ext uri="{FF2B5EF4-FFF2-40B4-BE49-F238E27FC236}">
                <a16:creationId xmlns:a16="http://schemas.microsoft.com/office/drawing/2014/main" id="{1DFA0A37-8B7E-4E2E-9143-308F9281DAAE}"/>
              </a:ext>
            </a:extLst>
          </p:cNvPr>
          <p:cNvSpPr>
            <a:spLocks noGrp="1"/>
          </p:cNvSpPr>
          <p:nvPr>
            <p:ph type="ftr" sz="quarter" idx="30"/>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8" name="Picture 7">
            <a:extLst>
              <a:ext uri="{FF2B5EF4-FFF2-40B4-BE49-F238E27FC236}">
                <a16:creationId xmlns:a16="http://schemas.microsoft.com/office/drawing/2014/main" id="{F5FADDF0-18AF-4F6D-A653-ECC683051E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287514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ith 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7FE76F-CE1F-475E-9D65-90133AFB8DB1}"/>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550863" y="1221971"/>
            <a:ext cx="5326062" cy="4988329"/>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13" name="Content Placeholder 4">
            <a:extLst>
              <a:ext uri="{FF2B5EF4-FFF2-40B4-BE49-F238E27FC236}">
                <a16:creationId xmlns:a16="http://schemas.microsoft.com/office/drawing/2014/main" id="{73D41F57-7542-4224-AED5-2079A0C2388A}"/>
              </a:ext>
            </a:extLst>
          </p:cNvPr>
          <p:cNvSpPr>
            <a:spLocks noGrp="1"/>
          </p:cNvSpPr>
          <p:nvPr>
            <p:ph sz="quarter" idx="30" hasCustomPrompt="1"/>
          </p:nvPr>
        </p:nvSpPr>
        <p:spPr>
          <a:xfrm>
            <a:off x="6315075" y="1221971"/>
            <a:ext cx="5326062" cy="4988329"/>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11" name="Rectangle 10">
            <a:extLst>
              <a:ext uri="{FF2B5EF4-FFF2-40B4-BE49-F238E27FC236}">
                <a16:creationId xmlns:a16="http://schemas.microsoft.com/office/drawing/2014/main" id="{6D09F7DD-F838-4536-A37A-CA25D1AACE7D}"/>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2622DE70-EB80-4EE0-A440-2C466F9E7A09}"/>
              </a:ext>
            </a:extLst>
          </p:cNvPr>
          <p:cNvSpPr>
            <a:spLocks noGrp="1"/>
          </p:cNvSpPr>
          <p:nvPr>
            <p:ph type="title"/>
          </p:nvPr>
        </p:nvSpPr>
        <p:spPr>
          <a:xfrm>
            <a:off x="569220" y="298757"/>
            <a:ext cx="10515600" cy="443223"/>
          </a:xfrm>
          <a:prstGeom prst="rect">
            <a:avLst/>
          </a:prstGeom>
        </p:spPr>
        <p:txBody>
          <a:bodyPr>
            <a:noAutofit/>
          </a:bodyPr>
          <a:lstStyle>
            <a:lvl1pPr>
              <a:defRPr sz="4000"/>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350CB31B-4F65-4413-B295-5FECC38A2B56}"/>
              </a:ext>
            </a:extLst>
          </p:cNvPr>
          <p:cNvSpPr>
            <a:spLocks noGrp="1"/>
          </p:cNvSpPr>
          <p:nvPr>
            <p:ph type="ftr" sz="quarter" idx="31"/>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9" name="Picture 8">
            <a:extLst>
              <a:ext uri="{FF2B5EF4-FFF2-40B4-BE49-F238E27FC236}">
                <a16:creationId xmlns:a16="http://schemas.microsoft.com/office/drawing/2014/main" id="{C8709C86-F02A-432B-A119-BD69E14D3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156408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FD87E0-6FB6-4047-99ED-4D08D549C9B2}"/>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lide Number Placeholder 1">
            <a:extLst>
              <a:ext uri="{FF2B5EF4-FFF2-40B4-BE49-F238E27FC236}">
                <a16:creationId xmlns:a16="http://schemas.microsoft.com/office/drawing/2014/main" id="{349A5481-783C-43AC-9079-234138D35B65}"/>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pPr/>
              <a:t>‹#›</a:t>
            </a:fld>
            <a:endParaRPr lang="en-GB" dirty="0"/>
          </a:p>
        </p:txBody>
      </p:sp>
      <p:sp>
        <p:nvSpPr>
          <p:cNvPr id="2" name="Footer Placeholder 1">
            <a:extLst>
              <a:ext uri="{FF2B5EF4-FFF2-40B4-BE49-F238E27FC236}">
                <a16:creationId xmlns:a16="http://schemas.microsoft.com/office/drawing/2014/main" id="{E4684FA4-2A75-488A-9C5B-E14300C906F1}"/>
              </a:ext>
            </a:extLst>
          </p:cNvPr>
          <p:cNvSpPr>
            <a:spLocks noGrp="1"/>
          </p:cNvSpPr>
          <p:nvPr>
            <p:ph type="ftr" sz="quarter" idx="10"/>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
        <p:nvSpPr>
          <p:cNvPr id="4" name="Slide Number Placeholder 3">
            <a:extLst>
              <a:ext uri="{FF2B5EF4-FFF2-40B4-BE49-F238E27FC236}">
                <a16:creationId xmlns:a16="http://schemas.microsoft.com/office/drawing/2014/main" id="{A4134A68-F2B6-481A-A64F-E5647D9B5BA6}"/>
              </a:ext>
            </a:extLst>
          </p:cNvPr>
          <p:cNvSpPr>
            <a:spLocks noGrp="1"/>
          </p:cNvSpPr>
          <p:nvPr>
            <p:ph type="sldNum" sz="quarter" idx="11"/>
          </p:nvPr>
        </p:nvSpPr>
        <p:spPr/>
        <p:txBody>
          <a:bodyPr/>
          <a:lstStyle/>
          <a:p>
            <a:fld id="{81D0F217-5B86-41B1-BC85-807B0CD5ACB5}" type="slidenum">
              <a:rPr lang="en-GB" smtClean="0"/>
              <a:pPr/>
              <a:t>‹#›</a:t>
            </a:fld>
            <a:endParaRPr lang="en-GB" dirty="0"/>
          </a:p>
        </p:txBody>
      </p:sp>
      <p:pic>
        <p:nvPicPr>
          <p:cNvPr id="7" name="Picture 6">
            <a:extLst>
              <a:ext uri="{FF2B5EF4-FFF2-40B4-BE49-F238E27FC236}">
                <a16:creationId xmlns:a16="http://schemas.microsoft.com/office/drawing/2014/main" id="{04FAA143-37D1-4365-BB40-FC70D42E3E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3095494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Whi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412343-906A-4D49-90F6-D5185D7383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6" name="Rectangle 5">
            <a:extLst>
              <a:ext uri="{FF2B5EF4-FFF2-40B4-BE49-F238E27FC236}">
                <a16:creationId xmlns:a16="http://schemas.microsoft.com/office/drawing/2014/main" id="{CB126ECA-864A-4CB7-BBF0-3F19C3261D8B}"/>
              </a:ext>
            </a:extLst>
          </p:cNvPr>
          <p:cNvSpPr/>
          <p:nvPr userDrawn="1"/>
        </p:nvSpPr>
        <p:spPr>
          <a:xfrm>
            <a:off x="1663588"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1">
            <a:extLst>
              <a:ext uri="{FF2B5EF4-FFF2-40B4-BE49-F238E27FC236}">
                <a16:creationId xmlns:a16="http://schemas.microsoft.com/office/drawing/2014/main" id="{349A5481-783C-43AC-9079-234138D35B65}"/>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pPr/>
              <a:t>‹#›</a:t>
            </a:fld>
            <a:endParaRPr lang="en-GB" dirty="0"/>
          </a:p>
        </p:txBody>
      </p:sp>
      <p:sp>
        <p:nvSpPr>
          <p:cNvPr id="10" name="Title 1">
            <a:extLst>
              <a:ext uri="{FF2B5EF4-FFF2-40B4-BE49-F238E27FC236}">
                <a16:creationId xmlns:a16="http://schemas.microsoft.com/office/drawing/2014/main" id="{040BC87A-15E8-4C8A-BA82-BB70C0876412}"/>
              </a:ext>
            </a:extLst>
          </p:cNvPr>
          <p:cNvSpPr>
            <a:spLocks noGrp="1"/>
          </p:cNvSpPr>
          <p:nvPr>
            <p:ph type="title"/>
          </p:nvPr>
        </p:nvSpPr>
        <p:spPr>
          <a:xfrm>
            <a:off x="1820487" y="307070"/>
            <a:ext cx="8815847" cy="443223"/>
          </a:xfrm>
          <a:prstGeom prst="rect">
            <a:avLst/>
          </a:prstGeom>
        </p:spPr>
        <p:txBody>
          <a:bodyPr>
            <a:noAutofit/>
          </a:bodyPr>
          <a:lstStyle>
            <a:lvl1pPr>
              <a:defRPr sz="4000" b="1"/>
            </a:lvl1pPr>
          </a:lstStyle>
          <a:p>
            <a:r>
              <a:rPr lang="en-US" dirty="0"/>
              <a:t>Click to edit Master title style</a:t>
            </a:r>
            <a:endParaRPr lang="en-GB" dirty="0"/>
          </a:p>
        </p:txBody>
      </p:sp>
      <p:sp>
        <p:nvSpPr>
          <p:cNvPr id="12" name="Content Placeholder 4">
            <a:extLst>
              <a:ext uri="{FF2B5EF4-FFF2-40B4-BE49-F238E27FC236}">
                <a16:creationId xmlns:a16="http://schemas.microsoft.com/office/drawing/2014/main" id="{9CCBD379-C55D-4311-8EB1-0F689742FB75}"/>
              </a:ext>
            </a:extLst>
          </p:cNvPr>
          <p:cNvSpPr>
            <a:spLocks noGrp="1"/>
          </p:cNvSpPr>
          <p:nvPr>
            <p:ph sz="quarter" idx="29" hasCustomPrompt="1"/>
          </p:nvPr>
        </p:nvSpPr>
        <p:spPr>
          <a:xfrm>
            <a:off x="1820487" y="1230284"/>
            <a:ext cx="9290577" cy="4979813"/>
          </a:xfrm>
        </p:spPr>
        <p:txBody>
          <a:bodyP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Text/Graph/Image or Video</a:t>
            </a:r>
            <a:endParaRPr lang="en-GB" dirty="0"/>
          </a:p>
        </p:txBody>
      </p:sp>
      <p:sp>
        <p:nvSpPr>
          <p:cNvPr id="3" name="Slide Number Placeholder 2">
            <a:extLst>
              <a:ext uri="{FF2B5EF4-FFF2-40B4-BE49-F238E27FC236}">
                <a16:creationId xmlns:a16="http://schemas.microsoft.com/office/drawing/2014/main" id="{E438F347-6436-4F11-9065-798348DB8325}"/>
              </a:ext>
            </a:extLst>
          </p:cNvPr>
          <p:cNvSpPr>
            <a:spLocks noGrp="1"/>
          </p:cNvSpPr>
          <p:nvPr>
            <p:ph type="sldNum" sz="quarter" idx="30"/>
          </p:nvPr>
        </p:nvSpPr>
        <p:spPr/>
        <p:txBody>
          <a:bodyPr/>
          <a:lstStyle/>
          <a:p>
            <a:fld id="{81D0F217-5B86-41B1-BC85-807B0CD5ACB5}" type="slidenum">
              <a:rPr lang="en-GB" smtClean="0"/>
              <a:pPr/>
              <a:t>‹#›</a:t>
            </a:fld>
            <a:endParaRPr lang="en-GB" dirty="0"/>
          </a:p>
        </p:txBody>
      </p:sp>
      <p:sp>
        <p:nvSpPr>
          <p:cNvPr id="4" name="Footer Placeholder 3">
            <a:extLst>
              <a:ext uri="{FF2B5EF4-FFF2-40B4-BE49-F238E27FC236}">
                <a16:creationId xmlns:a16="http://schemas.microsoft.com/office/drawing/2014/main" id="{EA656958-5469-4FD0-9FA5-03FDC8BDE87C}"/>
              </a:ext>
            </a:extLst>
          </p:cNvPr>
          <p:cNvSpPr>
            <a:spLocks noGrp="1"/>
          </p:cNvSpPr>
          <p:nvPr>
            <p:ph type="ftr" sz="quarter" idx="31"/>
          </p:nvPr>
        </p:nvSpPr>
        <p:spPr>
          <a:xfrm>
            <a:off x="1820487" y="6356349"/>
            <a:ext cx="4114800" cy="365125"/>
          </a:xfrm>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13" name="Picture 12">
            <a:extLst>
              <a:ext uri="{FF2B5EF4-FFF2-40B4-BE49-F238E27FC236}">
                <a16:creationId xmlns:a16="http://schemas.microsoft.com/office/drawing/2014/main" id="{CED29E06-F177-4F68-89BE-FBAF7A4DC9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289159270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DD0F68-6789-45B6-9FDD-A4809A1191A8}"/>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2412343-906A-4D49-90F6-D5185D7383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2"/>
            <a:ext cx="12191995" cy="6857997"/>
          </a:xfrm>
          <a:prstGeom prst="rect">
            <a:avLst/>
          </a:prstGeom>
        </p:spPr>
      </p:pic>
      <p:sp>
        <p:nvSpPr>
          <p:cNvPr id="6" name="Rectangle 5">
            <a:extLst>
              <a:ext uri="{FF2B5EF4-FFF2-40B4-BE49-F238E27FC236}">
                <a16:creationId xmlns:a16="http://schemas.microsoft.com/office/drawing/2014/main" id="{CB126ECA-864A-4CB7-BBF0-3F19C3261D8B}"/>
              </a:ext>
            </a:extLst>
          </p:cNvPr>
          <p:cNvSpPr/>
          <p:nvPr userDrawn="1"/>
        </p:nvSpPr>
        <p:spPr>
          <a:xfrm>
            <a:off x="1672767" y="329565"/>
            <a:ext cx="138541" cy="35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040BC87A-15E8-4C8A-BA82-BB70C0876412}"/>
              </a:ext>
            </a:extLst>
          </p:cNvPr>
          <p:cNvSpPr>
            <a:spLocks noGrp="1"/>
          </p:cNvSpPr>
          <p:nvPr>
            <p:ph type="title"/>
          </p:nvPr>
        </p:nvSpPr>
        <p:spPr>
          <a:xfrm>
            <a:off x="1829666" y="315383"/>
            <a:ext cx="9176385" cy="443223"/>
          </a:xfrm>
          <a:prstGeom prst="rect">
            <a:avLst/>
          </a:prstGeom>
        </p:spPr>
        <p:txBody>
          <a:bodyPr>
            <a:noAutofit/>
          </a:bodyPr>
          <a:lstStyle>
            <a:lvl1pPr>
              <a:defRPr sz="4000" b="1">
                <a:solidFill>
                  <a:schemeClr val="bg1"/>
                </a:solidFill>
              </a:defRPr>
            </a:lvl1pPr>
          </a:lstStyle>
          <a:p>
            <a:r>
              <a:rPr lang="en-US" dirty="0"/>
              <a:t>Click to edit Master title style</a:t>
            </a:r>
            <a:endParaRPr lang="en-GB" dirty="0"/>
          </a:p>
        </p:txBody>
      </p:sp>
      <p:sp>
        <p:nvSpPr>
          <p:cNvPr id="12" name="Content Placeholder 4">
            <a:extLst>
              <a:ext uri="{FF2B5EF4-FFF2-40B4-BE49-F238E27FC236}">
                <a16:creationId xmlns:a16="http://schemas.microsoft.com/office/drawing/2014/main" id="{9CCBD379-C55D-4311-8EB1-0F689742FB75}"/>
              </a:ext>
            </a:extLst>
          </p:cNvPr>
          <p:cNvSpPr>
            <a:spLocks noGrp="1"/>
          </p:cNvSpPr>
          <p:nvPr>
            <p:ph sz="quarter" idx="29"/>
          </p:nvPr>
        </p:nvSpPr>
        <p:spPr>
          <a:xfrm>
            <a:off x="1820487" y="1230284"/>
            <a:ext cx="9290577" cy="4979813"/>
          </a:xfrm>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
            <a:extLst>
              <a:ext uri="{FF2B5EF4-FFF2-40B4-BE49-F238E27FC236}">
                <a16:creationId xmlns:a16="http://schemas.microsoft.com/office/drawing/2014/main" id="{349A5481-783C-43AC-9079-234138D35B65}"/>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solidFill>
                  <a:schemeClr val="bg1"/>
                </a:solidFill>
              </a:rPr>
              <a:pPr/>
              <a:t>‹#›</a:t>
            </a:fld>
            <a:endParaRPr lang="en-GB" dirty="0">
              <a:solidFill>
                <a:schemeClr val="bg1"/>
              </a:solidFill>
            </a:endParaRPr>
          </a:p>
        </p:txBody>
      </p:sp>
      <p:pic>
        <p:nvPicPr>
          <p:cNvPr id="9" name="Picture 8">
            <a:extLst>
              <a:ext uri="{FF2B5EF4-FFF2-40B4-BE49-F238E27FC236}">
                <a16:creationId xmlns:a16="http://schemas.microsoft.com/office/drawing/2014/main" id="{045451EF-D52D-41F6-9CDA-CF21774B2B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3" name="Footer Placeholder 2">
            <a:extLst>
              <a:ext uri="{FF2B5EF4-FFF2-40B4-BE49-F238E27FC236}">
                <a16:creationId xmlns:a16="http://schemas.microsoft.com/office/drawing/2014/main" id="{C1609AB8-49F5-4D96-B826-448AF6AD928C}"/>
              </a:ext>
            </a:extLst>
          </p:cNvPr>
          <p:cNvSpPr>
            <a:spLocks noGrp="1"/>
          </p:cNvSpPr>
          <p:nvPr>
            <p:ph type="ftr" sz="quarter" idx="30"/>
          </p:nvPr>
        </p:nvSpPr>
        <p:spPr>
          <a:xfrm>
            <a:off x="1829666" y="6356349"/>
            <a:ext cx="4114800" cy="365125"/>
          </a:xfrm>
        </p:spPr>
        <p:txBody>
          <a:bodyPr/>
          <a:lstStyle>
            <a:lvl1pPr>
              <a:defRPr>
                <a:solidFill>
                  <a:schemeClr val="bg1"/>
                </a:solidFill>
              </a:defRPr>
            </a:lvl1pPr>
          </a:lstStyle>
          <a:p>
            <a:pPr algn="l">
              <a:defRPr/>
            </a:pPr>
            <a:r>
              <a:rPr lang="en-US" cap="all" spc="250" dirty="0">
                <a:latin typeface="Bahnschrift Light SemiCondensed" panose="020B0502040204020203" pitchFamily="34" charset="0"/>
              </a:rPr>
              <a:t>Commercial in confidence</a:t>
            </a:r>
            <a:endParaRPr lang="en-GB" cap="all" spc="250" dirty="0">
              <a:latin typeface="Bahnschrift Light SemiCondensed" panose="020B0502040204020203" pitchFamily="34" charset="0"/>
            </a:endParaRPr>
          </a:p>
        </p:txBody>
      </p:sp>
      <p:sp>
        <p:nvSpPr>
          <p:cNvPr id="4" name="Slide Number Placeholder 3">
            <a:extLst>
              <a:ext uri="{FF2B5EF4-FFF2-40B4-BE49-F238E27FC236}">
                <a16:creationId xmlns:a16="http://schemas.microsoft.com/office/drawing/2014/main" id="{C2EB8DB9-3227-474D-81C2-B4F649BC47D2}"/>
              </a:ext>
            </a:extLst>
          </p:cNvPr>
          <p:cNvSpPr>
            <a:spLocks noGrp="1"/>
          </p:cNvSpPr>
          <p:nvPr>
            <p:ph type="sldNum" sz="quarter" idx="31"/>
          </p:nvPr>
        </p:nvSpPr>
        <p:spPr/>
        <p:txBody>
          <a:bodyPr/>
          <a:lstStyle/>
          <a:p>
            <a:fld id="{81D0F217-5B86-41B1-BC85-807B0CD5ACB5}" type="slidenum">
              <a:rPr lang="en-GB" smtClean="0"/>
              <a:pPr/>
              <a:t>‹#›</a:t>
            </a:fld>
            <a:endParaRPr lang="en-GB" dirty="0"/>
          </a:p>
        </p:txBody>
      </p:sp>
    </p:spTree>
    <p:extLst>
      <p:ext uri="{BB962C8B-B14F-4D97-AF65-F5344CB8AC3E}">
        <p14:creationId xmlns:p14="http://schemas.microsoft.com/office/powerpoint/2010/main" val="203665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DE925F-A453-48E7-8171-D1232CD95A7A}"/>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88AF6BA9-91FE-4B04-812B-C3F4F0612A2D}"/>
              </a:ext>
            </a:extLst>
          </p:cNvPr>
          <p:cNvSpPr>
            <a:spLocks noGrp="1"/>
          </p:cNvSpPr>
          <p:nvPr>
            <p:ph type="title" hasCustomPrompt="1"/>
          </p:nvPr>
        </p:nvSpPr>
        <p:spPr>
          <a:xfrm>
            <a:off x="433753" y="676910"/>
            <a:ext cx="10613781" cy="1231362"/>
          </a:xfrm>
        </p:spPr>
        <p:txBody>
          <a:bodyPr>
            <a:normAutofit/>
          </a:bodyPr>
          <a:lstStyle>
            <a:lvl1pPr marL="0">
              <a:lnSpc>
                <a:spcPts val="6000"/>
              </a:lnSpc>
              <a:defRPr sz="4800">
                <a:solidFill>
                  <a:schemeClr val="bg1"/>
                </a:solidFill>
              </a:defRPr>
            </a:lvl1pPr>
          </a:lstStyle>
          <a:p>
            <a:r>
              <a:rPr lang="en-US" dirty="0"/>
              <a:t>Click to edit </a:t>
            </a:r>
            <a:br>
              <a:rPr lang="en-US" dirty="0"/>
            </a:br>
            <a:r>
              <a:rPr lang="en-US" dirty="0"/>
              <a:t>Master title style</a:t>
            </a:r>
            <a:endParaRPr lang="en-GB" dirty="0"/>
          </a:p>
        </p:txBody>
      </p:sp>
      <p:sp>
        <p:nvSpPr>
          <p:cNvPr id="4" name="Rectangle 3">
            <a:extLst>
              <a:ext uri="{FF2B5EF4-FFF2-40B4-BE49-F238E27FC236}">
                <a16:creationId xmlns:a16="http://schemas.microsoft.com/office/drawing/2014/main" id="{58725EBD-40D6-4849-A273-209715BF231E}"/>
              </a:ext>
            </a:extLst>
          </p:cNvPr>
          <p:cNvSpPr/>
          <p:nvPr userDrawn="1"/>
        </p:nvSpPr>
        <p:spPr>
          <a:xfrm>
            <a:off x="342900" y="692151"/>
            <a:ext cx="71438" cy="122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A08B58B8-7D8E-427C-9EC7-8D9D0F5DD0F7}"/>
              </a:ext>
            </a:extLst>
          </p:cNvPr>
          <p:cNvSpPr>
            <a:spLocks noGrp="1"/>
          </p:cNvSpPr>
          <p:nvPr>
            <p:ph type="body" sz="quarter" idx="11" hasCustomPrompt="1"/>
          </p:nvPr>
        </p:nvSpPr>
        <p:spPr>
          <a:xfrm>
            <a:off x="436318" y="2175608"/>
            <a:ext cx="7516324" cy="989623"/>
          </a:xfrm>
        </p:spPr>
        <p:txBody>
          <a:bodyPr>
            <a:normAutofit/>
          </a:bodyPr>
          <a:lstStyle>
            <a:lvl1pPr marL="0" indent="0">
              <a:buNone/>
              <a:defRPr sz="2400" cap="all" baseline="0">
                <a:solidFill>
                  <a:schemeClr val="bg1"/>
                </a:solidFill>
                <a:latin typeface="Bahnschrift SemiLight SemiConde" panose="020B0502040204020203" pitchFamily="34" charset="0"/>
              </a:defRPr>
            </a:lvl1pPr>
          </a:lstStyle>
          <a:p>
            <a:pPr lvl="0"/>
            <a:r>
              <a:rPr lang="en-US" dirty="0"/>
              <a:t>SUBHEADING - OTATUR</a:t>
            </a:r>
            <a:endParaRPr lang="en-GB" dirty="0"/>
          </a:p>
        </p:txBody>
      </p:sp>
      <p:pic>
        <p:nvPicPr>
          <p:cNvPr id="14" name="Picture 13" descr="A picture containing icon&#10;&#10;Description automatically generated">
            <a:extLst>
              <a:ext uri="{FF2B5EF4-FFF2-40B4-BE49-F238E27FC236}">
                <a16:creationId xmlns:a16="http://schemas.microsoft.com/office/drawing/2014/main" id="{E0AA8445-3EF9-46A1-B474-4A478BA5DB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501" y="5135913"/>
            <a:ext cx="2496824" cy="1166251"/>
          </a:xfrm>
          <a:prstGeom prst="rect">
            <a:avLst/>
          </a:prstGeom>
        </p:spPr>
      </p:pic>
      <p:sp>
        <p:nvSpPr>
          <p:cNvPr id="15" name="TextBox 14">
            <a:extLst>
              <a:ext uri="{FF2B5EF4-FFF2-40B4-BE49-F238E27FC236}">
                <a16:creationId xmlns:a16="http://schemas.microsoft.com/office/drawing/2014/main" id="{992843EB-0AF8-4D43-B606-7CF4F5DE7193}"/>
              </a:ext>
            </a:extLst>
          </p:cNvPr>
          <p:cNvSpPr txBox="1"/>
          <p:nvPr userDrawn="1"/>
        </p:nvSpPr>
        <p:spPr>
          <a:xfrm>
            <a:off x="141816" y="6392872"/>
            <a:ext cx="5909733" cy="276999"/>
          </a:xfrm>
          <a:prstGeom prst="rect">
            <a:avLst/>
          </a:prstGeom>
          <a:noFill/>
        </p:spPr>
        <p:txBody>
          <a:bodyPr wrap="square" rtlCol="0">
            <a:spAutoFit/>
          </a:bodyPr>
          <a:lstStyle/>
          <a:p>
            <a:r>
              <a:rPr lang="en-US" sz="1200" b="0" cap="all" spc="70" baseline="0" dirty="0">
                <a:solidFill>
                  <a:schemeClr val="bg1"/>
                </a:solidFill>
              </a:rPr>
              <a:t>MAKING THINGS THAT MATTER WORK BETTER</a:t>
            </a:r>
            <a:endParaRPr lang="en-GB" sz="1200" b="0" cap="all" spc="70" baseline="0" dirty="0">
              <a:solidFill>
                <a:schemeClr val="bg1"/>
              </a:solidFill>
            </a:endParaRPr>
          </a:p>
        </p:txBody>
      </p:sp>
      <p:sp>
        <p:nvSpPr>
          <p:cNvPr id="20" name="TextBox 19">
            <a:extLst>
              <a:ext uri="{FF2B5EF4-FFF2-40B4-BE49-F238E27FC236}">
                <a16:creationId xmlns:a16="http://schemas.microsoft.com/office/drawing/2014/main" id="{112B4127-3416-4E13-A0B8-A170C7E1D580}"/>
              </a:ext>
            </a:extLst>
          </p:cNvPr>
          <p:cNvSpPr txBox="1"/>
          <p:nvPr userDrawn="1"/>
        </p:nvSpPr>
        <p:spPr>
          <a:xfrm>
            <a:off x="249556" y="269032"/>
            <a:ext cx="3430026"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1D475CBB-8228-4BFC-B7A2-87058D94481A}" type="datetime6">
              <a:rPr kumimoji="0" lang="en-US" sz="1800" b="0" i="0" u="none" strike="noStrike" kern="1200" cap="all" spc="70" normalizeH="0" baseline="0" noProof="0" smtClean="0">
                <a:ln>
                  <a:noFill/>
                </a:ln>
                <a:solidFill>
                  <a:prstClr val="white"/>
                </a:solidFill>
                <a:effectLst/>
                <a:uLnTx/>
                <a:uFillTx/>
                <a:latin typeface="Bahnschrift Light SemiCondensed" panose="020B0502040204020203" pitchFamily="34" charset="0"/>
                <a:ea typeface="+mn-ea"/>
                <a:cs typeface="+mn-cs"/>
              </a:rPr>
              <a:t>September 22</a:t>
            </a:fld>
            <a:r>
              <a:rPr kumimoji="0" lang="en-US" sz="1800" b="0" i="0" u="none" strike="noStrike" kern="1200" cap="all" spc="70" normalizeH="0" baseline="0" noProof="0" dirty="0">
                <a:ln>
                  <a:noFill/>
                </a:ln>
                <a:solidFill>
                  <a:prstClr val="white"/>
                </a:solidFill>
                <a:effectLst/>
                <a:uLnTx/>
                <a:uFillTx/>
                <a:latin typeface="Bahnschrift Light SemiCondensed" panose="020B0502040204020203" pitchFamily="34" charset="0"/>
                <a:ea typeface="+mn-ea"/>
                <a:cs typeface="+mn-cs"/>
              </a:rPr>
              <a:t> - GEMSERV</a:t>
            </a:r>
            <a:endParaRPr kumimoji="0" lang="en-GB" sz="1800" b="0" i="0" u="none" strike="noStrike" kern="1200" cap="all" spc="70" normalizeH="0" baseline="0" noProof="0" dirty="0">
              <a:ln>
                <a:noFill/>
              </a:ln>
              <a:solidFill>
                <a:prstClr val="white"/>
              </a:solidFill>
              <a:effectLst/>
              <a:uLnTx/>
              <a:uFillTx/>
              <a:latin typeface="Bahnschrift Light SemiCondensed" panose="020B0502040204020203" pitchFamily="34" charset="0"/>
              <a:ea typeface="+mn-ea"/>
              <a:cs typeface="+mn-cs"/>
            </a:endParaRPr>
          </a:p>
        </p:txBody>
      </p:sp>
    </p:spTree>
    <p:extLst>
      <p:ext uri="{BB962C8B-B14F-4D97-AF65-F5344CB8AC3E}">
        <p14:creationId xmlns:p14="http://schemas.microsoft.com/office/powerpoint/2010/main" val="235294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Diamo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DF03AE-7877-49B1-941C-9183C5932408}"/>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769D6DC3-73A6-4009-9395-B036A76B5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26" name="Picture Placeholder 25">
            <a:extLst>
              <a:ext uri="{FF2B5EF4-FFF2-40B4-BE49-F238E27FC236}">
                <a16:creationId xmlns:a16="http://schemas.microsoft.com/office/drawing/2014/main" id="{1E601342-66BF-42B6-9E19-709E31E2237C}"/>
              </a:ext>
            </a:extLst>
          </p:cNvPr>
          <p:cNvSpPr>
            <a:spLocks noGrp="1"/>
          </p:cNvSpPr>
          <p:nvPr>
            <p:ph type="pic" sz="quarter" idx="31" hasCustomPrompt="1"/>
          </p:nvPr>
        </p:nvSpPr>
        <p:spPr>
          <a:xfrm>
            <a:off x="7939476" y="-9144"/>
            <a:ext cx="4280024" cy="5852355"/>
          </a:xfrm>
          <a:custGeom>
            <a:avLst/>
            <a:gdLst>
              <a:gd name="connsiteX0" fmla="*/ 3595521 w 4280024"/>
              <a:gd name="connsiteY0" fmla="*/ 486266 h 5852355"/>
              <a:gd name="connsiteX1" fmla="*/ 3401858 w 4280024"/>
              <a:gd name="connsiteY1" fmla="*/ 679870 h 5852355"/>
              <a:gd name="connsiteX2" fmla="*/ 3595521 w 4280024"/>
              <a:gd name="connsiteY2" fmla="*/ 873473 h 5852355"/>
              <a:gd name="connsiteX3" fmla="*/ 3789242 w 4280024"/>
              <a:gd name="connsiteY3" fmla="*/ 679870 h 5852355"/>
              <a:gd name="connsiteX4" fmla="*/ 3826729 w 4280024"/>
              <a:gd name="connsiteY4" fmla="*/ 254999 h 5852355"/>
              <a:gd name="connsiteX5" fmla="*/ 3632949 w 4280024"/>
              <a:gd name="connsiteY5" fmla="*/ 448720 h 5852355"/>
              <a:gd name="connsiteX6" fmla="*/ 3826729 w 4280024"/>
              <a:gd name="connsiteY6" fmla="*/ 642324 h 5852355"/>
              <a:gd name="connsiteX7" fmla="*/ 4020333 w 4280024"/>
              <a:gd name="connsiteY7" fmla="*/ 448720 h 5852355"/>
              <a:gd name="connsiteX8" fmla="*/ 3364313 w 4280024"/>
              <a:gd name="connsiteY8" fmla="*/ 254999 h 5852355"/>
              <a:gd name="connsiteX9" fmla="*/ 3170709 w 4280024"/>
              <a:gd name="connsiteY9" fmla="*/ 448720 h 5852355"/>
              <a:gd name="connsiteX10" fmla="*/ 3364313 w 4280024"/>
              <a:gd name="connsiteY10" fmla="*/ 642324 h 5852355"/>
              <a:gd name="connsiteX11" fmla="*/ 3557976 w 4280024"/>
              <a:gd name="connsiteY11" fmla="*/ 448720 h 5852355"/>
              <a:gd name="connsiteX12" fmla="*/ 3428475 w 4280024"/>
              <a:gd name="connsiteY12" fmla="*/ 244071 h 5852355"/>
              <a:gd name="connsiteX13" fmla="*/ 3595521 w 4280024"/>
              <a:gd name="connsiteY13" fmla="*/ 411175 h 5852355"/>
              <a:gd name="connsiteX14" fmla="*/ 3762625 w 4280024"/>
              <a:gd name="connsiteY14" fmla="*/ 244071 h 5852355"/>
              <a:gd name="connsiteX15" fmla="*/ 4279632 w 4280024"/>
              <a:gd name="connsiteY15" fmla="*/ 0 h 5852355"/>
              <a:gd name="connsiteX16" fmla="*/ 4270074 w 4280024"/>
              <a:gd name="connsiteY16" fmla="*/ 5021930 h 5852355"/>
              <a:gd name="connsiteX17" fmla="*/ 3424562 w 4280024"/>
              <a:gd name="connsiteY17" fmla="*/ 5852355 h 5852355"/>
              <a:gd name="connsiteX18" fmla="*/ 0 w 4280024"/>
              <a:gd name="connsiteY18" fmla="*/ 2453950 h 5852355"/>
              <a:gd name="connsiteX19" fmla="*/ 2424401 w 4280024"/>
              <a:gd name="connsiteY19" fmla="*/ 12152 h 585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0024" h="5852355">
                <a:moveTo>
                  <a:pt x="3595521" y="486266"/>
                </a:moveTo>
                <a:lnTo>
                  <a:pt x="3401858" y="679870"/>
                </a:lnTo>
                <a:lnTo>
                  <a:pt x="3595521" y="873473"/>
                </a:lnTo>
                <a:lnTo>
                  <a:pt x="3789242" y="679870"/>
                </a:lnTo>
                <a:close/>
                <a:moveTo>
                  <a:pt x="3826729" y="254999"/>
                </a:moveTo>
                <a:lnTo>
                  <a:pt x="3632949" y="448720"/>
                </a:lnTo>
                <a:lnTo>
                  <a:pt x="3826729" y="642324"/>
                </a:lnTo>
                <a:lnTo>
                  <a:pt x="4020333" y="448720"/>
                </a:lnTo>
                <a:close/>
                <a:moveTo>
                  <a:pt x="3364313" y="254999"/>
                </a:moveTo>
                <a:lnTo>
                  <a:pt x="3170709" y="448720"/>
                </a:lnTo>
                <a:lnTo>
                  <a:pt x="3364313" y="642324"/>
                </a:lnTo>
                <a:lnTo>
                  <a:pt x="3557976" y="448720"/>
                </a:lnTo>
                <a:close/>
                <a:moveTo>
                  <a:pt x="3428475" y="244071"/>
                </a:moveTo>
                <a:lnTo>
                  <a:pt x="3595521" y="411175"/>
                </a:lnTo>
                <a:lnTo>
                  <a:pt x="3762625" y="244071"/>
                </a:lnTo>
                <a:close/>
                <a:moveTo>
                  <a:pt x="4279632" y="0"/>
                </a:moveTo>
                <a:cubicBezTo>
                  <a:pt x="4282666" y="1667756"/>
                  <a:pt x="4267040" y="3354174"/>
                  <a:pt x="4270074" y="5021930"/>
                </a:cubicBezTo>
                <a:lnTo>
                  <a:pt x="3424562" y="5852355"/>
                </a:lnTo>
                <a:lnTo>
                  <a:pt x="0" y="2453950"/>
                </a:lnTo>
                <a:lnTo>
                  <a:pt x="2424401" y="12152"/>
                </a:lnTo>
                <a:close/>
              </a:path>
            </a:pathLst>
          </a:custGeom>
          <a:blipFill>
            <a:blip r:embed="rId3">
              <a:extLst>
                <a:ext uri="{28A0092B-C50C-407E-A947-70E740481C1C}">
                  <a14:useLocalDpi xmlns:a14="http://schemas.microsoft.com/office/drawing/2010/main" val="0"/>
                </a:ext>
              </a:extLst>
            </a:blip>
            <a:srcRect/>
            <a:stretch>
              <a:fillRect l="-57017" t="156" r="-86069" b="-156"/>
            </a:stretch>
          </a:blipFill>
          <a:effectLst>
            <a:outerShdw blurRad="50800" dist="38100" dir="8100000" algn="tr" rotWithShape="0">
              <a:prstClr val="black">
                <a:alpha val="40000"/>
              </a:prstClr>
            </a:outerShdw>
          </a:effectLst>
        </p:spPr>
        <p:txBody>
          <a:bodyPr wrap="square" anchor="ctr">
            <a:noAutofit/>
          </a:bodyPr>
          <a:lstStyle>
            <a:lvl1pPr algn="ctr">
              <a:defRPr sz="2400"/>
            </a:lvl1pPr>
            <a:lvl3pPr>
              <a:defRPr sz="3600">
                <a:solidFill>
                  <a:schemeClr val="bg1"/>
                </a:solidFill>
              </a:defRPr>
            </a:lvl3pPr>
          </a:lstStyle>
          <a:p>
            <a:pPr marL="1371600" marR="0" lvl="2"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550863" y="1760555"/>
            <a:ext cx="7090908" cy="4449745"/>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30" name="Slide Number Placeholder 2">
            <a:extLst>
              <a:ext uri="{FF2B5EF4-FFF2-40B4-BE49-F238E27FC236}">
                <a16:creationId xmlns:a16="http://schemas.microsoft.com/office/drawing/2014/main" id="{21C03B39-2CDE-4FB5-B8B8-5554581513B1}"/>
              </a:ext>
            </a:extLst>
          </p:cNvPr>
          <p:cNvSpPr>
            <a:spLocks noGrp="1"/>
          </p:cNvSpPr>
          <p:nvPr>
            <p:ph type="sldNum" sz="quarter" idx="10"/>
          </p:nvPr>
        </p:nvSpPr>
        <p:spPr>
          <a:xfrm>
            <a:off x="9329616" y="6356350"/>
            <a:ext cx="2743200" cy="365125"/>
          </a:xfrm>
          <a:prstGeom prst="rect">
            <a:avLst/>
          </a:prstGeom>
        </p:spPr>
        <p:txBody>
          <a:bodyPr/>
          <a:lstStyle>
            <a:lvl1pPr>
              <a:defRPr lang="en-GB" smtClean="0"/>
            </a:lvl1pPr>
          </a:lstStyle>
          <a:p>
            <a:fld id="{81D0F217-5B86-41B1-BC85-807B0CD5ACB5}" type="slidenum">
              <a:rPr lang="en-GB" smtClean="0"/>
              <a:pPr/>
              <a:t>‹#›</a:t>
            </a:fld>
            <a:endParaRPr lang="en-GB" dirty="0"/>
          </a:p>
        </p:txBody>
      </p:sp>
      <p:pic>
        <p:nvPicPr>
          <p:cNvPr id="31" name="Picture 30">
            <a:extLst>
              <a:ext uri="{FF2B5EF4-FFF2-40B4-BE49-F238E27FC236}">
                <a16:creationId xmlns:a16="http://schemas.microsoft.com/office/drawing/2014/main" id="{CE6840D0-1C0B-4988-9BB6-96EFB05B07D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13" name="Rectangle 12">
            <a:extLst>
              <a:ext uri="{FF2B5EF4-FFF2-40B4-BE49-F238E27FC236}">
                <a16:creationId xmlns:a16="http://schemas.microsoft.com/office/drawing/2014/main" id="{3C541D34-E01F-4361-85D5-648880F70692}"/>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E5D108-9FCB-43DA-8AD0-5C3B9314024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E7623F8-92D0-434E-8EB5-798045D243E9}"/>
              </a:ext>
            </a:extLst>
          </p:cNvPr>
          <p:cNvSpPr>
            <a:spLocks noGrp="1"/>
          </p:cNvSpPr>
          <p:nvPr>
            <p:ph type="ftr" sz="quarter" idx="32"/>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65497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Diagon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9D6DC3-73A6-4009-9395-B036A76B5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5" cy="6857997"/>
          </a:xfrm>
          <a:prstGeom prst="rect">
            <a:avLst/>
          </a:prstGeom>
        </p:spPr>
      </p:pic>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550863" y="1180407"/>
            <a:ext cx="8584824" cy="5029893"/>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pic>
        <p:nvPicPr>
          <p:cNvPr id="13" name="Picture 12">
            <a:extLst>
              <a:ext uri="{FF2B5EF4-FFF2-40B4-BE49-F238E27FC236}">
                <a16:creationId xmlns:a16="http://schemas.microsoft.com/office/drawing/2014/main" id="{8862762B-5B1B-48A2-9244-A1DC0C0E27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15" name="Slide Number Placeholder 2">
            <a:extLst>
              <a:ext uri="{FF2B5EF4-FFF2-40B4-BE49-F238E27FC236}">
                <a16:creationId xmlns:a16="http://schemas.microsoft.com/office/drawing/2014/main" id="{0C3A73BD-0A22-42FF-90B2-90E778BBF566}"/>
              </a:ext>
            </a:extLst>
          </p:cNvPr>
          <p:cNvSpPr>
            <a:spLocks noGrp="1"/>
          </p:cNvSpPr>
          <p:nvPr>
            <p:ph type="sldNum" sz="quarter" idx="10"/>
          </p:nvPr>
        </p:nvSpPr>
        <p:spPr>
          <a:xfrm>
            <a:off x="9329616" y="6356350"/>
            <a:ext cx="2743200" cy="365125"/>
          </a:xfrm>
          <a:prstGeom prst="rect">
            <a:avLst/>
          </a:prstGeom>
        </p:spPr>
        <p:txBody>
          <a:bodyPr/>
          <a:lstStyle>
            <a:lvl1pPr>
              <a:defRPr>
                <a:solidFill>
                  <a:schemeClr val="bg1"/>
                </a:solidFill>
              </a:defRPr>
            </a:lvl1pPr>
          </a:lstStyle>
          <a:p>
            <a:fld id="{81D0F217-5B86-41B1-BC85-807B0CD5ACB5}" type="slidenum">
              <a:rPr lang="en-GB" smtClean="0"/>
              <a:pPr/>
              <a:t>‹#›</a:t>
            </a:fld>
            <a:endParaRPr lang="en-GB" dirty="0"/>
          </a:p>
        </p:txBody>
      </p:sp>
      <p:sp>
        <p:nvSpPr>
          <p:cNvPr id="14" name="Rectangle 13">
            <a:extLst>
              <a:ext uri="{FF2B5EF4-FFF2-40B4-BE49-F238E27FC236}">
                <a16:creationId xmlns:a16="http://schemas.microsoft.com/office/drawing/2014/main" id="{1A937FA9-8F83-4DA5-A25E-40996A9C2B62}"/>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C47ED4-FE75-4DD9-A5E2-9207C7006AF1}"/>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E896A14-86AA-4FA6-A591-08A16D5A2C5F}"/>
              </a:ext>
            </a:extLst>
          </p:cNvPr>
          <p:cNvSpPr>
            <a:spLocks noGrp="1"/>
          </p:cNvSpPr>
          <p:nvPr>
            <p:ph type="ftr" sz="quarter" idx="30"/>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1851802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Content Half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EA0442-E5C6-4F18-8117-C4A808112282}"/>
              </a:ext>
            </a:extLst>
          </p:cNvPr>
          <p:cNvSpPr/>
          <p:nvPr userDrawn="1"/>
        </p:nvSpPr>
        <p:spPr>
          <a:xfrm>
            <a:off x="-17785" y="0"/>
            <a:ext cx="6692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550863" y="1040737"/>
            <a:ext cx="5719308" cy="5169563"/>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pic>
        <p:nvPicPr>
          <p:cNvPr id="13" name="Picture 12">
            <a:extLst>
              <a:ext uri="{FF2B5EF4-FFF2-40B4-BE49-F238E27FC236}">
                <a16:creationId xmlns:a16="http://schemas.microsoft.com/office/drawing/2014/main" id="{8862762B-5B1B-48A2-9244-A1DC0C0E27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15" name="Slide Number Placeholder 2">
            <a:extLst>
              <a:ext uri="{FF2B5EF4-FFF2-40B4-BE49-F238E27FC236}">
                <a16:creationId xmlns:a16="http://schemas.microsoft.com/office/drawing/2014/main" id="{E18ABFDD-60FA-4293-B321-7252848315E8}"/>
              </a:ext>
            </a:extLst>
          </p:cNvPr>
          <p:cNvSpPr>
            <a:spLocks noGrp="1"/>
          </p:cNvSpPr>
          <p:nvPr>
            <p:ph type="sldNum" sz="quarter" idx="10"/>
          </p:nvPr>
        </p:nvSpPr>
        <p:spPr>
          <a:xfrm>
            <a:off x="9329616" y="6356350"/>
            <a:ext cx="2743200" cy="365125"/>
          </a:xfrm>
          <a:prstGeom prst="rect">
            <a:avLst/>
          </a:prstGeom>
        </p:spPr>
        <p:txBody>
          <a:bodyPr/>
          <a:lstStyle>
            <a:lvl1pPr>
              <a:defRPr>
                <a:solidFill>
                  <a:schemeClr val="bg1"/>
                </a:solidFill>
              </a:defRPr>
            </a:lvl1pPr>
          </a:lstStyle>
          <a:p>
            <a:fld id="{81D0F217-5B86-41B1-BC85-807B0CD5ACB5}" type="slidenum">
              <a:rPr lang="en-GB" smtClean="0"/>
              <a:pPr/>
              <a:t>‹#›</a:t>
            </a:fld>
            <a:endParaRPr lang="en-GB" dirty="0"/>
          </a:p>
        </p:txBody>
      </p:sp>
      <p:sp>
        <p:nvSpPr>
          <p:cNvPr id="12" name="Rectangle 11">
            <a:extLst>
              <a:ext uri="{FF2B5EF4-FFF2-40B4-BE49-F238E27FC236}">
                <a16:creationId xmlns:a16="http://schemas.microsoft.com/office/drawing/2014/main" id="{7CE7F5CB-901C-446F-8929-24085A4B76FD}"/>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146412A-F2F0-4968-9907-F59024AED5D3}"/>
              </a:ext>
            </a:extLst>
          </p:cNvPr>
          <p:cNvSpPr>
            <a:spLocks noGrp="1"/>
          </p:cNvSpPr>
          <p:nvPr>
            <p:ph type="title"/>
          </p:nvPr>
        </p:nvSpPr>
        <p:spPr>
          <a:xfrm>
            <a:off x="569220" y="298757"/>
            <a:ext cx="5719308" cy="443223"/>
          </a:xfrm>
        </p:spPr>
        <p:txBody>
          <a:bodyPr/>
          <a:lstStyle/>
          <a:p>
            <a:r>
              <a:rPr lang="en-US" dirty="0"/>
              <a:t>Click to edit Master</a:t>
            </a:r>
            <a:endParaRPr lang="en-GB" dirty="0"/>
          </a:p>
        </p:txBody>
      </p:sp>
      <p:sp>
        <p:nvSpPr>
          <p:cNvPr id="4" name="Footer Placeholder 3">
            <a:extLst>
              <a:ext uri="{FF2B5EF4-FFF2-40B4-BE49-F238E27FC236}">
                <a16:creationId xmlns:a16="http://schemas.microsoft.com/office/drawing/2014/main" id="{8D6F163B-BFA3-4553-8D1D-C223C34F63A1}"/>
              </a:ext>
            </a:extLst>
          </p:cNvPr>
          <p:cNvSpPr>
            <a:spLocks noGrp="1"/>
          </p:cNvSpPr>
          <p:nvPr>
            <p:ph type="ftr" sz="quarter" idx="30"/>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1985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Point ">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C39A4794-F2B0-40C5-A78A-A1634D65D5B4}"/>
              </a:ext>
            </a:extLst>
          </p:cNvPr>
          <p:cNvSpPr/>
          <p:nvPr userDrawn="1"/>
        </p:nvSpPr>
        <p:spPr>
          <a:xfrm>
            <a:off x="-37322" y="-34810"/>
            <a:ext cx="12241763" cy="6947859"/>
          </a:xfrm>
          <a:custGeom>
            <a:avLst/>
            <a:gdLst>
              <a:gd name="connsiteX0" fmla="*/ 0 w 4730621"/>
              <a:gd name="connsiteY0" fmla="*/ 1734425 h 3468849"/>
              <a:gd name="connsiteX1" fmla="*/ 867212 w 4730621"/>
              <a:gd name="connsiteY1" fmla="*/ 1 h 3468849"/>
              <a:gd name="connsiteX2" fmla="*/ 3863409 w 4730621"/>
              <a:gd name="connsiteY2" fmla="*/ 1 h 3468849"/>
              <a:gd name="connsiteX3" fmla="*/ 4730621 w 4730621"/>
              <a:gd name="connsiteY3" fmla="*/ 1734425 h 3468849"/>
              <a:gd name="connsiteX4" fmla="*/ 3863409 w 4730621"/>
              <a:gd name="connsiteY4" fmla="*/ 3468848 h 3468849"/>
              <a:gd name="connsiteX5" fmla="*/ 867212 w 4730621"/>
              <a:gd name="connsiteY5" fmla="*/ 3468848 h 3468849"/>
              <a:gd name="connsiteX6" fmla="*/ 0 w 4730621"/>
              <a:gd name="connsiteY6" fmla="*/ 1734425 h 3468849"/>
              <a:gd name="connsiteX0" fmla="*/ 0 w 7576457"/>
              <a:gd name="connsiteY0" fmla="*/ 0 h 4477623"/>
              <a:gd name="connsiteX1" fmla="*/ 3713048 w 7576457"/>
              <a:gd name="connsiteY1" fmla="*/ 1008776 h 4477623"/>
              <a:gd name="connsiteX2" fmla="*/ 6709245 w 7576457"/>
              <a:gd name="connsiteY2" fmla="*/ 1008776 h 4477623"/>
              <a:gd name="connsiteX3" fmla="*/ 7576457 w 7576457"/>
              <a:gd name="connsiteY3" fmla="*/ 2743200 h 4477623"/>
              <a:gd name="connsiteX4" fmla="*/ 6709245 w 7576457"/>
              <a:gd name="connsiteY4" fmla="*/ 4477623 h 4477623"/>
              <a:gd name="connsiteX5" fmla="*/ 3713048 w 7576457"/>
              <a:gd name="connsiteY5" fmla="*/ 4477623 h 4477623"/>
              <a:gd name="connsiteX6" fmla="*/ 0 w 7576457"/>
              <a:gd name="connsiteY6" fmla="*/ 0 h 4477623"/>
              <a:gd name="connsiteX0" fmla="*/ 0 w 7576457"/>
              <a:gd name="connsiteY0" fmla="*/ 26922 h 4504545"/>
              <a:gd name="connsiteX1" fmla="*/ 4963350 w 7576457"/>
              <a:gd name="connsiteY1" fmla="*/ 0 h 4504545"/>
              <a:gd name="connsiteX2" fmla="*/ 6709245 w 7576457"/>
              <a:gd name="connsiteY2" fmla="*/ 1035698 h 4504545"/>
              <a:gd name="connsiteX3" fmla="*/ 7576457 w 7576457"/>
              <a:gd name="connsiteY3" fmla="*/ 2770122 h 4504545"/>
              <a:gd name="connsiteX4" fmla="*/ 6709245 w 7576457"/>
              <a:gd name="connsiteY4" fmla="*/ 4504545 h 4504545"/>
              <a:gd name="connsiteX5" fmla="*/ 3713048 w 7576457"/>
              <a:gd name="connsiteY5" fmla="*/ 4504545 h 4504545"/>
              <a:gd name="connsiteX6" fmla="*/ 0 w 7576457"/>
              <a:gd name="connsiteY6" fmla="*/ 26922 h 4504545"/>
              <a:gd name="connsiteX0" fmla="*/ 0 w 7576457"/>
              <a:gd name="connsiteY0" fmla="*/ 26922 h 4504545"/>
              <a:gd name="connsiteX1" fmla="*/ 4963350 w 7576457"/>
              <a:gd name="connsiteY1" fmla="*/ 0 h 4504545"/>
              <a:gd name="connsiteX2" fmla="*/ 6709245 w 7576457"/>
              <a:gd name="connsiteY2" fmla="*/ 1035698 h 4504545"/>
              <a:gd name="connsiteX3" fmla="*/ 7576457 w 7576457"/>
              <a:gd name="connsiteY3" fmla="*/ 2770122 h 4504545"/>
              <a:gd name="connsiteX4" fmla="*/ 6709245 w 7576457"/>
              <a:gd name="connsiteY4" fmla="*/ 4504545 h 4504545"/>
              <a:gd name="connsiteX5" fmla="*/ 3713048 w 7576457"/>
              <a:gd name="connsiteY5" fmla="*/ 4504545 h 4504545"/>
              <a:gd name="connsiteX6" fmla="*/ 0 w 7576457"/>
              <a:gd name="connsiteY6" fmla="*/ 26922 h 4504545"/>
              <a:gd name="connsiteX0" fmla="*/ 0 w 7576457"/>
              <a:gd name="connsiteY0" fmla="*/ 26922 h 4504545"/>
              <a:gd name="connsiteX1" fmla="*/ 4963350 w 7576457"/>
              <a:gd name="connsiteY1" fmla="*/ 0 h 4504545"/>
              <a:gd name="connsiteX2" fmla="*/ 6709245 w 7576457"/>
              <a:gd name="connsiteY2" fmla="*/ 1035698 h 4504545"/>
              <a:gd name="connsiteX3" fmla="*/ 7576457 w 7576457"/>
              <a:gd name="connsiteY3" fmla="*/ 2770122 h 4504545"/>
              <a:gd name="connsiteX4" fmla="*/ 6709245 w 7576457"/>
              <a:gd name="connsiteY4" fmla="*/ 4504545 h 4504545"/>
              <a:gd name="connsiteX5" fmla="*/ 36787 w 7576457"/>
              <a:gd name="connsiteY5" fmla="*/ 3263573 h 4504545"/>
              <a:gd name="connsiteX6" fmla="*/ 0 w 7576457"/>
              <a:gd name="connsiteY6" fmla="*/ 26922 h 4504545"/>
              <a:gd name="connsiteX0" fmla="*/ 0 w 7576457"/>
              <a:gd name="connsiteY0" fmla="*/ 26922 h 6883851"/>
              <a:gd name="connsiteX1" fmla="*/ 4963350 w 7576457"/>
              <a:gd name="connsiteY1" fmla="*/ 0 h 6883851"/>
              <a:gd name="connsiteX2" fmla="*/ 6709245 w 7576457"/>
              <a:gd name="connsiteY2" fmla="*/ 1035698 h 6883851"/>
              <a:gd name="connsiteX3" fmla="*/ 7576457 w 7576457"/>
              <a:gd name="connsiteY3" fmla="*/ 2770122 h 6883851"/>
              <a:gd name="connsiteX4" fmla="*/ 6447987 w 7576457"/>
              <a:gd name="connsiteY4" fmla="*/ 6883851 h 6883851"/>
              <a:gd name="connsiteX5" fmla="*/ 36787 w 7576457"/>
              <a:gd name="connsiteY5" fmla="*/ 3263573 h 6883851"/>
              <a:gd name="connsiteX6" fmla="*/ 0 w 7576457"/>
              <a:gd name="connsiteY6" fmla="*/ 26922 h 6883851"/>
              <a:gd name="connsiteX0" fmla="*/ 0 w 12241763"/>
              <a:gd name="connsiteY0" fmla="*/ 26922 h 6894252"/>
              <a:gd name="connsiteX1" fmla="*/ 4963350 w 12241763"/>
              <a:gd name="connsiteY1" fmla="*/ 0 h 6894252"/>
              <a:gd name="connsiteX2" fmla="*/ 6709245 w 12241763"/>
              <a:gd name="connsiteY2" fmla="*/ 1035698 h 6894252"/>
              <a:gd name="connsiteX3" fmla="*/ 12241763 w 12241763"/>
              <a:gd name="connsiteY3" fmla="*/ 6894252 h 6894252"/>
              <a:gd name="connsiteX4" fmla="*/ 6447987 w 12241763"/>
              <a:gd name="connsiteY4" fmla="*/ 6883851 h 6894252"/>
              <a:gd name="connsiteX5" fmla="*/ 36787 w 12241763"/>
              <a:gd name="connsiteY5" fmla="*/ 3263573 h 6894252"/>
              <a:gd name="connsiteX6" fmla="*/ 0 w 12241763"/>
              <a:gd name="connsiteY6" fmla="*/ 26922 h 6894252"/>
              <a:gd name="connsiteX0" fmla="*/ 0 w 12241763"/>
              <a:gd name="connsiteY0" fmla="*/ 26922 h 6894252"/>
              <a:gd name="connsiteX1" fmla="*/ 4963350 w 12241763"/>
              <a:gd name="connsiteY1" fmla="*/ 0 h 6894252"/>
              <a:gd name="connsiteX2" fmla="*/ 12223637 w 12241763"/>
              <a:gd name="connsiteY2" fmla="*/ 4273421 h 6894252"/>
              <a:gd name="connsiteX3" fmla="*/ 12241763 w 12241763"/>
              <a:gd name="connsiteY3" fmla="*/ 6894252 h 6894252"/>
              <a:gd name="connsiteX4" fmla="*/ 6447987 w 12241763"/>
              <a:gd name="connsiteY4" fmla="*/ 6883851 h 6894252"/>
              <a:gd name="connsiteX5" fmla="*/ 36787 w 12241763"/>
              <a:gd name="connsiteY5" fmla="*/ 3263573 h 6894252"/>
              <a:gd name="connsiteX6" fmla="*/ 0 w 12241763"/>
              <a:gd name="connsiteY6" fmla="*/ 26922 h 6894252"/>
              <a:gd name="connsiteX0" fmla="*/ 0 w 12241763"/>
              <a:gd name="connsiteY0" fmla="*/ 0 h 6894762"/>
              <a:gd name="connsiteX1" fmla="*/ 4963350 w 12241763"/>
              <a:gd name="connsiteY1" fmla="*/ 510 h 6894762"/>
              <a:gd name="connsiteX2" fmla="*/ 12223637 w 12241763"/>
              <a:gd name="connsiteY2" fmla="*/ 4273931 h 6894762"/>
              <a:gd name="connsiteX3" fmla="*/ 12241763 w 12241763"/>
              <a:gd name="connsiteY3" fmla="*/ 6894762 h 6894762"/>
              <a:gd name="connsiteX4" fmla="*/ 6447987 w 12241763"/>
              <a:gd name="connsiteY4" fmla="*/ 6884361 h 6894762"/>
              <a:gd name="connsiteX5" fmla="*/ 36787 w 12241763"/>
              <a:gd name="connsiteY5" fmla="*/ 3264083 h 6894762"/>
              <a:gd name="connsiteX6" fmla="*/ 0 w 12241763"/>
              <a:gd name="connsiteY6" fmla="*/ 0 h 6894762"/>
              <a:gd name="connsiteX0" fmla="*/ 0 w 12241763"/>
              <a:gd name="connsiteY0" fmla="*/ 17778 h 6912540"/>
              <a:gd name="connsiteX1" fmla="*/ 4926774 w 12241763"/>
              <a:gd name="connsiteY1" fmla="*/ 0 h 6912540"/>
              <a:gd name="connsiteX2" fmla="*/ 12223637 w 12241763"/>
              <a:gd name="connsiteY2" fmla="*/ 4291709 h 6912540"/>
              <a:gd name="connsiteX3" fmla="*/ 12241763 w 12241763"/>
              <a:gd name="connsiteY3" fmla="*/ 6912540 h 6912540"/>
              <a:gd name="connsiteX4" fmla="*/ 6447987 w 12241763"/>
              <a:gd name="connsiteY4" fmla="*/ 6902139 h 6912540"/>
              <a:gd name="connsiteX5" fmla="*/ 36787 w 12241763"/>
              <a:gd name="connsiteY5" fmla="*/ 3281861 h 6912540"/>
              <a:gd name="connsiteX6" fmla="*/ 0 w 12241763"/>
              <a:gd name="connsiteY6" fmla="*/ 17778 h 6912540"/>
              <a:gd name="connsiteX0" fmla="*/ 0 w 12241763"/>
              <a:gd name="connsiteY0" fmla="*/ 17778 h 6947859"/>
              <a:gd name="connsiteX1" fmla="*/ 4926774 w 12241763"/>
              <a:gd name="connsiteY1" fmla="*/ 0 h 6947859"/>
              <a:gd name="connsiteX2" fmla="*/ 12223637 w 12241763"/>
              <a:gd name="connsiteY2" fmla="*/ 4291709 h 6947859"/>
              <a:gd name="connsiteX3" fmla="*/ 12241763 w 12241763"/>
              <a:gd name="connsiteY3" fmla="*/ 6912540 h 6947859"/>
              <a:gd name="connsiteX4" fmla="*/ 6511995 w 12241763"/>
              <a:gd name="connsiteY4" fmla="*/ 6947859 h 6947859"/>
              <a:gd name="connsiteX5" fmla="*/ 36787 w 12241763"/>
              <a:gd name="connsiteY5" fmla="*/ 3281861 h 6947859"/>
              <a:gd name="connsiteX6" fmla="*/ 0 w 12241763"/>
              <a:gd name="connsiteY6" fmla="*/ 17778 h 6947859"/>
              <a:gd name="connsiteX0" fmla="*/ 0 w 12241763"/>
              <a:gd name="connsiteY0" fmla="*/ 17778 h 6947859"/>
              <a:gd name="connsiteX1" fmla="*/ 4926774 w 12241763"/>
              <a:gd name="connsiteY1" fmla="*/ 0 h 6947859"/>
              <a:gd name="connsiteX2" fmla="*/ 12223637 w 12241763"/>
              <a:gd name="connsiteY2" fmla="*/ 4291709 h 6947859"/>
              <a:gd name="connsiteX3" fmla="*/ 12241763 w 12241763"/>
              <a:gd name="connsiteY3" fmla="*/ 6912540 h 6947859"/>
              <a:gd name="connsiteX4" fmla="*/ 6511995 w 12241763"/>
              <a:gd name="connsiteY4" fmla="*/ 6947859 h 6947859"/>
              <a:gd name="connsiteX5" fmla="*/ 211 w 12241763"/>
              <a:gd name="connsiteY5" fmla="*/ 3263573 h 6947859"/>
              <a:gd name="connsiteX6" fmla="*/ 0 w 12241763"/>
              <a:gd name="connsiteY6" fmla="*/ 17778 h 69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1763" h="6947859">
                <a:moveTo>
                  <a:pt x="0" y="17778"/>
                </a:moveTo>
                <a:lnTo>
                  <a:pt x="4926774" y="0"/>
                </a:lnTo>
                <a:lnTo>
                  <a:pt x="12223637" y="4291709"/>
                </a:lnTo>
                <a:lnTo>
                  <a:pt x="12241763" y="6912540"/>
                </a:lnTo>
                <a:lnTo>
                  <a:pt x="6511995" y="6947859"/>
                </a:lnTo>
                <a:lnTo>
                  <a:pt x="211" y="3263573"/>
                </a:lnTo>
                <a:cubicBezTo>
                  <a:pt x="141" y="2181641"/>
                  <a:pt x="70" y="1099710"/>
                  <a:pt x="0" y="17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8862762B-5B1B-48A2-9244-A1DC0C0E27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12" name="Text Placeholder 11">
            <a:extLst>
              <a:ext uri="{FF2B5EF4-FFF2-40B4-BE49-F238E27FC236}">
                <a16:creationId xmlns:a16="http://schemas.microsoft.com/office/drawing/2014/main" id="{C40C119D-11C9-4CC9-9AAE-F0422957A68B}"/>
              </a:ext>
            </a:extLst>
          </p:cNvPr>
          <p:cNvSpPr>
            <a:spLocks noGrp="1"/>
          </p:cNvSpPr>
          <p:nvPr>
            <p:ph type="body" sz="quarter" idx="31" hasCustomPrompt="1"/>
          </p:nvPr>
        </p:nvSpPr>
        <p:spPr>
          <a:xfrm>
            <a:off x="415089" y="1432417"/>
            <a:ext cx="6973887" cy="896937"/>
          </a:xfrm>
        </p:spPr>
        <p:txBody>
          <a:bodyPr>
            <a:noAutofit/>
          </a:bodyPr>
          <a:lstStyle>
            <a:lvl1pPr marL="228600" indent="-228600">
              <a:buClr>
                <a:schemeClr val="accent1"/>
              </a:buClr>
              <a:buSzPct val="100000"/>
              <a:buFontTx/>
              <a:buBlip>
                <a:blip r:embed="rId3"/>
              </a:buBlip>
              <a:defRPr lang="en-US" sz="2800" dirty="0" smtClean="0"/>
            </a:lvl1pPr>
            <a:lvl2pPr>
              <a:defRPr lang="en-US" sz="2800" dirty="0" smtClean="0"/>
            </a:lvl2pPr>
            <a:lvl3pPr>
              <a:defRPr lang="en-US" sz="2800" dirty="0" smtClean="0"/>
            </a:lvl3pPr>
            <a:lvl4pPr>
              <a:defRPr lang="en-US" sz="2800" dirty="0" smtClean="0"/>
            </a:lvl4pPr>
            <a:lvl5pPr>
              <a:defRPr lang="en-GB" sz="2800" dirty="0"/>
            </a:lvl5pPr>
          </a:lstStyle>
          <a:p>
            <a:pPr lvl="0"/>
            <a:r>
              <a:rPr lang="en-US" dirty="0"/>
              <a:t> Click to edit Master text tyle</a:t>
            </a:r>
          </a:p>
        </p:txBody>
      </p:sp>
      <p:sp>
        <p:nvSpPr>
          <p:cNvPr id="14" name="Text Placeholder 11">
            <a:extLst>
              <a:ext uri="{FF2B5EF4-FFF2-40B4-BE49-F238E27FC236}">
                <a16:creationId xmlns:a16="http://schemas.microsoft.com/office/drawing/2014/main" id="{27A89C0D-61FD-4B30-A721-AE9B12A27CE7}"/>
              </a:ext>
            </a:extLst>
          </p:cNvPr>
          <p:cNvSpPr>
            <a:spLocks noGrp="1"/>
          </p:cNvSpPr>
          <p:nvPr>
            <p:ph type="body" sz="quarter" idx="32" hasCustomPrompt="1"/>
          </p:nvPr>
        </p:nvSpPr>
        <p:spPr>
          <a:xfrm>
            <a:off x="1879218" y="2616700"/>
            <a:ext cx="6973887" cy="896937"/>
          </a:xfrm>
        </p:spPr>
        <p:txBody>
          <a:bodyPr>
            <a:noAutofit/>
          </a:bodyPr>
          <a:lstStyle>
            <a:lvl1pPr marL="228600" indent="-228600">
              <a:buClr>
                <a:schemeClr val="accent1"/>
              </a:buClr>
              <a:buSzPct val="100000"/>
              <a:buFontTx/>
              <a:buBlip>
                <a:blip r:embed="rId3"/>
              </a:buBlip>
              <a:defRPr lang="en-US" sz="2800" dirty="0" smtClean="0"/>
            </a:lvl1pPr>
            <a:lvl2pPr>
              <a:defRPr lang="en-US" sz="2800" dirty="0" smtClean="0"/>
            </a:lvl2pPr>
            <a:lvl3pPr>
              <a:defRPr lang="en-US" sz="2800" dirty="0" smtClean="0"/>
            </a:lvl3pPr>
            <a:lvl4pPr>
              <a:defRPr lang="en-US" sz="2800" dirty="0" smtClean="0"/>
            </a:lvl4pPr>
            <a:lvl5pPr>
              <a:defRPr lang="en-GB" sz="2800" dirty="0"/>
            </a:lvl5pPr>
          </a:lstStyle>
          <a:p>
            <a:pPr lvl="0"/>
            <a:r>
              <a:rPr lang="en-US" dirty="0"/>
              <a:t> Click to edit Master text tyle</a:t>
            </a:r>
          </a:p>
        </p:txBody>
      </p:sp>
      <p:sp>
        <p:nvSpPr>
          <p:cNvPr id="15" name="Text Placeholder 11">
            <a:extLst>
              <a:ext uri="{FF2B5EF4-FFF2-40B4-BE49-F238E27FC236}">
                <a16:creationId xmlns:a16="http://schemas.microsoft.com/office/drawing/2014/main" id="{05CF6FAB-6FBE-4B28-959D-F263F27FBC55}"/>
              </a:ext>
            </a:extLst>
          </p:cNvPr>
          <p:cNvSpPr>
            <a:spLocks noGrp="1"/>
          </p:cNvSpPr>
          <p:nvPr>
            <p:ph type="body" sz="quarter" idx="33" hasCustomPrompt="1"/>
          </p:nvPr>
        </p:nvSpPr>
        <p:spPr>
          <a:xfrm>
            <a:off x="3259452" y="3809198"/>
            <a:ext cx="6973887" cy="896937"/>
          </a:xfrm>
        </p:spPr>
        <p:txBody>
          <a:bodyPr>
            <a:noAutofit/>
          </a:bodyPr>
          <a:lstStyle>
            <a:lvl1pPr marL="228600" indent="-228600">
              <a:buClr>
                <a:schemeClr val="accent1"/>
              </a:buClr>
              <a:buSzPct val="100000"/>
              <a:buFontTx/>
              <a:buBlip>
                <a:blip r:embed="rId3"/>
              </a:buBlip>
              <a:defRPr lang="en-US" sz="2800" dirty="0" smtClean="0"/>
            </a:lvl1pPr>
            <a:lvl2pPr>
              <a:defRPr lang="en-US" sz="2800" dirty="0" smtClean="0"/>
            </a:lvl2pPr>
            <a:lvl3pPr>
              <a:defRPr lang="en-US" sz="2800" dirty="0" smtClean="0"/>
            </a:lvl3pPr>
            <a:lvl4pPr>
              <a:defRPr lang="en-US" sz="2800" dirty="0" smtClean="0"/>
            </a:lvl4pPr>
            <a:lvl5pPr>
              <a:defRPr lang="en-GB" sz="2800" dirty="0"/>
            </a:lvl5pPr>
          </a:lstStyle>
          <a:p>
            <a:pPr lvl="0"/>
            <a:r>
              <a:rPr lang="en-US" dirty="0"/>
              <a:t> Click to edit Master text tyle</a:t>
            </a:r>
          </a:p>
        </p:txBody>
      </p:sp>
      <p:sp>
        <p:nvSpPr>
          <p:cNvPr id="17" name="Text Placeholder 11">
            <a:extLst>
              <a:ext uri="{FF2B5EF4-FFF2-40B4-BE49-F238E27FC236}">
                <a16:creationId xmlns:a16="http://schemas.microsoft.com/office/drawing/2014/main" id="{E931B150-1E22-4D5E-B979-CA34E08823EE}"/>
              </a:ext>
            </a:extLst>
          </p:cNvPr>
          <p:cNvSpPr>
            <a:spLocks noGrp="1"/>
          </p:cNvSpPr>
          <p:nvPr>
            <p:ph type="body" sz="quarter" idx="34" hasCustomPrompt="1"/>
          </p:nvPr>
        </p:nvSpPr>
        <p:spPr>
          <a:xfrm>
            <a:off x="4663480" y="5007473"/>
            <a:ext cx="6973887" cy="896937"/>
          </a:xfrm>
        </p:spPr>
        <p:txBody>
          <a:bodyPr>
            <a:noAutofit/>
          </a:bodyPr>
          <a:lstStyle>
            <a:lvl1pPr marL="228600" indent="-228600">
              <a:buClr>
                <a:schemeClr val="accent1"/>
              </a:buClr>
              <a:buSzPct val="100000"/>
              <a:buFontTx/>
              <a:buBlip>
                <a:blip r:embed="rId3"/>
              </a:buBlip>
              <a:defRPr lang="en-US" sz="2800" dirty="0" smtClean="0"/>
            </a:lvl1pPr>
            <a:lvl2pPr>
              <a:defRPr lang="en-US" sz="2800" dirty="0" smtClean="0"/>
            </a:lvl2pPr>
            <a:lvl3pPr>
              <a:defRPr lang="en-US" sz="2800" dirty="0" smtClean="0"/>
            </a:lvl3pPr>
            <a:lvl4pPr>
              <a:defRPr lang="en-US" sz="2800" dirty="0" smtClean="0"/>
            </a:lvl4pPr>
            <a:lvl5pPr>
              <a:defRPr lang="en-GB" sz="2800" dirty="0"/>
            </a:lvl5pPr>
          </a:lstStyle>
          <a:p>
            <a:pPr lvl="0"/>
            <a:r>
              <a:rPr lang="en-US" dirty="0"/>
              <a:t> Click to edit Master text tyle</a:t>
            </a:r>
          </a:p>
        </p:txBody>
      </p:sp>
      <p:sp>
        <p:nvSpPr>
          <p:cNvPr id="18" name="Slide Number Placeholder 2">
            <a:extLst>
              <a:ext uri="{FF2B5EF4-FFF2-40B4-BE49-F238E27FC236}">
                <a16:creationId xmlns:a16="http://schemas.microsoft.com/office/drawing/2014/main" id="{4C6C7F5C-0CB8-4C7D-A14A-9EF495AFFAF9}"/>
              </a:ext>
            </a:extLst>
          </p:cNvPr>
          <p:cNvSpPr>
            <a:spLocks noGrp="1"/>
          </p:cNvSpPr>
          <p:nvPr>
            <p:ph type="sldNum" sz="quarter" idx="10"/>
          </p:nvPr>
        </p:nvSpPr>
        <p:spPr>
          <a:xfrm>
            <a:off x="9329616" y="6356350"/>
            <a:ext cx="2743200" cy="365125"/>
          </a:xfrm>
          <a:prstGeom prst="rect">
            <a:avLst/>
          </a:prstGeom>
        </p:spPr>
        <p:txBody>
          <a:bodyPr/>
          <a:lstStyle>
            <a:lvl1pPr>
              <a:defRPr>
                <a:solidFill>
                  <a:schemeClr val="accent1"/>
                </a:solidFill>
              </a:defRPr>
            </a:lvl1pPr>
          </a:lstStyle>
          <a:p>
            <a:fld id="{81D0F217-5B86-41B1-BC85-807B0CD5ACB5}" type="slidenum">
              <a:rPr lang="en-GB" smtClean="0"/>
              <a:pPr/>
              <a:t>‹#›</a:t>
            </a:fld>
            <a:endParaRPr lang="en-GB" dirty="0"/>
          </a:p>
        </p:txBody>
      </p:sp>
      <p:sp>
        <p:nvSpPr>
          <p:cNvPr id="19" name="Rectangle 18">
            <a:extLst>
              <a:ext uri="{FF2B5EF4-FFF2-40B4-BE49-F238E27FC236}">
                <a16:creationId xmlns:a16="http://schemas.microsoft.com/office/drawing/2014/main" id="{F71FC41F-FB89-4DEF-B7E4-A5FB740E2F14}"/>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97480F00-D2DD-4274-A683-37C0AEB4534E}"/>
              </a:ext>
            </a:extLst>
          </p:cNvPr>
          <p:cNvSpPr>
            <a:spLocks noGrp="1"/>
          </p:cNvSpPr>
          <p:nvPr>
            <p:ph type="title"/>
          </p:nvPr>
        </p:nvSpPr>
        <p:spPr>
          <a:xfrm>
            <a:off x="569220" y="298757"/>
            <a:ext cx="5108373" cy="443223"/>
          </a:xfrm>
        </p:spPr>
        <p:txBody>
          <a:bodyPr/>
          <a:lstStyle/>
          <a:p>
            <a:r>
              <a:rPr lang="en-US" dirty="0"/>
              <a:t>Click to edit Master</a:t>
            </a:r>
            <a:endParaRPr lang="en-GB" dirty="0"/>
          </a:p>
        </p:txBody>
      </p:sp>
      <p:sp>
        <p:nvSpPr>
          <p:cNvPr id="5" name="Footer Placeholder 4">
            <a:extLst>
              <a:ext uri="{FF2B5EF4-FFF2-40B4-BE49-F238E27FC236}">
                <a16:creationId xmlns:a16="http://schemas.microsoft.com/office/drawing/2014/main" id="{5A4D7BBD-05ED-46BC-89FE-2672E6B1EF2D}"/>
              </a:ext>
            </a:extLst>
          </p:cNvPr>
          <p:cNvSpPr>
            <a:spLocks noGrp="1"/>
          </p:cNvSpPr>
          <p:nvPr>
            <p:ph type="ftr" sz="quarter" idx="35"/>
          </p:nvPr>
        </p:nvSpPr>
        <p:spPr/>
        <p:txBody>
          <a:bodyPr/>
          <a:lstStyle>
            <a:lvl1pPr>
              <a:defRPr>
                <a:solidFill>
                  <a:schemeClr val="bg1"/>
                </a:solidFill>
              </a:defRPr>
            </a:lvl1pPr>
          </a:lstStyle>
          <a:p>
            <a:pPr algn="l">
              <a:defRPr/>
            </a:pPr>
            <a:r>
              <a:rPr lang="en-US" cap="all" spc="250" dirty="0">
                <a:latin typeface="Bahnschrift Light SemiCondensed" panose="020B0502040204020203" pitchFamily="34" charset="0"/>
              </a:rPr>
              <a:t>Commercial in confidence</a:t>
            </a:r>
            <a:endParaRPr lang="en-GB" cap="all" spc="250" dirty="0">
              <a:latin typeface="Bahnschrift Light SemiCondensed" panose="020B0502040204020203" pitchFamily="34" charset="0"/>
            </a:endParaRPr>
          </a:p>
        </p:txBody>
      </p:sp>
    </p:spTree>
    <p:extLst>
      <p:ext uri="{BB962C8B-B14F-4D97-AF65-F5344CB8AC3E}">
        <p14:creationId xmlns:p14="http://schemas.microsoft.com/office/powerpoint/2010/main" val="1047888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550863" y="1760555"/>
            <a:ext cx="5326062" cy="4449745"/>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13" name="Content Placeholder 4">
            <a:extLst>
              <a:ext uri="{FF2B5EF4-FFF2-40B4-BE49-F238E27FC236}">
                <a16:creationId xmlns:a16="http://schemas.microsoft.com/office/drawing/2014/main" id="{73D41F57-7542-4224-AED5-2079A0C2388A}"/>
              </a:ext>
            </a:extLst>
          </p:cNvPr>
          <p:cNvSpPr>
            <a:spLocks noGrp="1"/>
          </p:cNvSpPr>
          <p:nvPr>
            <p:ph sz="quarter" idx="30" hasCustomPrompt="1"/>
          </p:nvPr>
        </p:nvSpPr>
        <p:spPr>
          <a:xfrm>
            <a:off x="6315075" y="1760555"/>
            <a:ext cx="5326062" cy="4449745"/>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9" name="Rectangle 8">
            <a:extLst>
              <a:ext uri="{FF2B5EF4-FFF2-40B4-BE49-F238E27FC236}">
                <a16:creationId xmlns:a16="http://schemas.microsoft.com/office/drawing/2014/main" id="{AD0C2400-68E6-4E30-BCC3-A79F49D56E64}"/>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a:extLst>
              <a:ext uri="{FF2B5EF4-FFF2-40B4-BE49-F238E27FC236}">
                <a16:creationId xmlns:a16="http://schemas.microsoft.com/office/drawing/2014/main" id="{C7D737BC-FC34-42AC-BEB8-CB7DA52B635B}"/>
              </a:ext>
            </a:extLst>
          </p:cNvPr>
          <p:cNvSpPr>
            <a:spLocks noGrp="1"/>
          </p:cNvSpPr>
          <p:nvPr>
            <p:ph type="title"/>
          </p:nvPr>
        </p:nvSpPr>
        <p:spPr>
          <a:xfrm>
            <a:off x="565267" y="286760"/>
            <a:ext cx="10680469" cy="465942"/>
          </a:xfrm>
        </p:spPr>
        <p:txBody>
          <a:bodyPr/>
          <a:lstStyle/>
          <a:p>
            <a:r>
              <a:rPr lang="en-US" dirty="0"/>
              <a:t>Click to edit Master title style</a:t>
            </a:r>
            <a:endParaRPr lang="en-GB" dirty="0"/>
          </a:p>
        </p:txBody>
      </p:sp>
      <p:sp>
        <p:nvSpPr>
          <p:cNvPr id="14" name="Footer Placeholder 13">
            <a:extLst>
              <a:ext uri="{FF2B5EF4-FFF2-40B4-BE49-F238E27FC236}">
                <a16:creationId xmlns:a16="http://schemas.microsoft.com/office/drawing/2014/main" id="{24D0193C-33CA-42EC-8FD3-59A553141E6D}"/>
              </a:ext>
            </a:extLst>
          </p:cNvPr>
          <p:cNvSpPr>
            <a:spLocks noGrp="1"/>
          </p:cNvSpPr>
          <p:nvPr>
            <p:ph type="ftr" sz="quarter" idx="31"/>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965668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ith Heading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550863" y="1063882"/>
            <a:ext cx="5326062" cy="358183"/>
          </a:xfrm>
        </p:spPr>
        <p:txBody>
          <a:bodyPr>
            <a:noAutofit/>
          </a:bodyPr>
          <a:lstStyle>
            <a:lvl1pPr marL="0" indent="0">
              <a:buNone/>
              <a:defRPr sz="2400" cap="all" baseline="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heading</a:t>
            </a:r>
            <a:endParaRPr lang="en-GB" dirty="0"/>
          </a:p>
        </p:txBody>
      </p:sp>
      <p:sp>
        <p:nvSpPr>
          <p:cNvPr id="11" name="Content Placeholder 4">
            <a:extLst>
              <a:ext uri="{FF2B5EF4-FFF2-40B4-BE49-F238E27FC236}">
                <a16:creationId xmlns:a16="http://schemas.microsoft.com/office/drawing/2014/main" id="{37AC3E8E-B8A3-4158-8B2A-1AC9CFFE7977}"/>
              </a:ext>
            </a:extLst>
          </p:cNvPr>
          <p:cNvSpPr>
            <a:spLocks noGrp="1"/>
          </p:cNvSpPr>
          <p:nvPr>
            <p:ph sz="quarter" idx="31" hasCustomPrompt="1"/>
          </p:nvPr>
        </p:nvSpPr>
        <p:spPr>
          <a:xfrm>
            <a:off x="550863" y="1596697"/>
            <a:ext cx="5326062" cy="4613603"/>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12" name="Content Placeholder 4">
            <a:extLst>
              <a:ext uri="{FF2B5EF4-FFF2-40B4-BE49-F238E27FC236}">
                <a16:creationId xmlns:a16="http://schemas.microsoft.com/office/drawing/2014/main" id="{103D1427-80A5-4B82-AB34-1F0D0D798E66}"/>
              </a:ext>
            </a:extLst>
          </p:cNvPr>
          <p:cNvSpPr>
            <a:spLocks noGrp="1"/>
          </p:cNvSpPr>
          <p:nvPr>
            <p:ph sz="quarter" idx="32" hasCustomPrompt="1"/>
          </p:nvPr>
        </p:nvSpPr>
        <p:spPr>
          <a:xfrm>
            <a:off x="6315075" y="1596697"/>
            <a:ext cx="5326062" cy="4613603"/>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Text/Graph/Image or Video</a:t>
            </a:r>
            <a:endParaRPr lang="en-GB" dirty="0"/>
          </a:p>
        </p:txBody>
      </p:sp>
      <p:sp>
        <p:nvSpPr>
          <p:cNvPr id="14" name="Content Placeholder 4">
            <a:extLst>
              <a:ext uri="{FF2B5EF4-FFF2-40B4-BE49-F238E27FC236}">
                <a16:creationId xmlns:a16="http://schemas.microsoft.com/office/drawing/2014/main" id="{AC708FB8-E83B-4DD7-AD29-D46F76D85065}"/>
              </a:ext>
            </a:extLst>
          </p:cNvPr>
          <p:cNvSpPr>
            <a:spLocks noGrp="1"/>
          </p:cNvSpPr>
          <p:nvPr>
            <p:ph sz="quarter" idx="33" hasCustomPrompt="1"/>
          </p:nvPr>
        </p:nvSpPr>
        <p:spPr>
          <a:xfrm>
            <a:off x="6314066" y="1063881"/>
            <a:ext cx="5326062" cy="358183"/>
          </a:xfrm>
        </p:spPr>
        <p:txBody>
          <a:bodyPr>
            <a:noAutofit/>
          </a:bodyPr>
          <a:lstStyle>
            <a:lvl1pPr marL="0" indent="0">
              <a:buNone/>
              <a:defRPr sz="2400" cap="all" baseline="0">
                <a:latin typeface="+mj-lt"/>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heading</a:t>
            </a:r>
            <a:endParaRPr lang="en-GB" dirty="0"/>
          </a:p>
        </p:txBody>
      </p:sp>
      <p:sp>
        <p:nvSpPr>
          <p:cNvPr id="13" name="Rectangle 12">
            <a:extLst>
              <a:ext uri="{FF2B5EF4-FFF2-40B4-BE49-F238E27FC236}">
                <a16:creationId xmlns:a16="http://schemas.microsoft.com/office/drawing/2014/main" id="{33A9DAE1-4FF1-46C0-A344-36317D0D8014}"/>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C04498E-E394-4A2D-9B0D-1A67369F3C66}"/>
              </a:ext>
            </a:extLst>
          </p:cNvPr>
          <p:cNvSpPr>
            <a:spLocks noGrp="1"/>
          </p:cNvSpPr>
          <p:nvPr>
            <p:ph type="title"/>
          </p:nvPr>
        </p:nvSpPr>
        <p:spPr>
          <a:xfrm>
            <a:off x="565267" y="286760"/>
            <a:ext cx="10680469" cy="465942"/>
          </a:xfrm>
        </p:spPr>
        <p:txBody>
          <a:bodyPr/>
          <a:lstStyle/>
          <a:p>
            <a:r>
              <a:rPr lang="en-US" dirty="0"/>
              <a:t>Click to edit Master title style</a:t>
            </a:r>
            <a:endParaRPr lang="en-GB" dirty="0"/>
          </a:p>
        </p:txBody>
      </p:sp>
      <p:sp>
        <p:nvSpPr>
          <p:cNvPr id="8" name="Footer Placeholder 7">
            <a:extLst>
              <a:ext uri="{FF2B5EF4-FFF2-40B4-BE49-F238E27FC236}">
                <a16:creationId xmlns:a16="http://schemas.microsoft.com/office/drawing/2014/main" id="{F40AEB7B-9B1C-4846-A007-9CDEC7B9E991}"/>
              </a:ext>
            </a:extLst>
          </p:cNvPr>
          <p:cNvSpPr>
            <a:spLocks noGrp="1"/>
          </p:cNvSpPr>
          <p:nvPr>
            <p:ph type="ftr" sz="quarter" idx="34"/>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3486796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BB1FB62-256B-4A84-A928-47146AC6D365}"/>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5" name="Content Placeholder 4">
            <a:extLst>
              <a:ext uri="{FF2B5EF4-FFF2-40B4-BE49-F238E27FC236}">
                <a16:creationId xmlns:a16="http://schemas.microsoft.com/office/drawing/2014/main" id="{413A72C1-1624-4480-A075-23961A8C05D2}"/>
              </a:ext>
            </a:extLst>
          </p:cNvPr>
          <p:cNvSpPr>
            <a:spLocks noGrp="1"/>
          </p:cNvSpPr>
          <p:nvPr>
            <p:ph sz="quarter" idx="29" hasCustomPrompt="1"/>
          </p:nvPr>
        </p:nvSpPr>
        <p:spPr>
          <a:xfrm>
            <a:off x="383137" y="3666752"/>
            <a:ext cx="2662852" cy="450836"/>
          </a:xfrm>
        </p:spPr>
        <p:txBody>
          <a:bodyPr>
            <a:noAutofit/>
          </a:bodyPr>
          <a:lstStyle>
            <a:lvl1pPr marL="0" indent="0" algn="ctr">
              <a:buNone/>
              <a:defRPr sz="2800" cap="all" baseline="0">
                <a:latin typeface="Bahnschrift SemiLight SemiConde" panose="020B0502040204020203" pitchFamily="34" charset="0"/>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heading</a:t>
            </a:r>
            <a:endParaRPr lang="en-GB" dirty="0"/>
          </a:p>
        </p:txBody>
      </p:sp>
      <p:sp>
        <p:nvSpPr>
          <p:cNvPr id="11" name="Content Placeholder 4">
            <a:extLst>
              <a:ext uri="{FF2B5EF4-FFF2-40B4-BE49-F238E27FC236}">
                <a16:creationId xmlns:a16="http://schemas.microsoft.com/office/drawing/2014/main" id="{37AC3E8E-B8A3-4158-8B2A-1AC9CFFE7977}"/>
              </a:ext>
            </a:extLst>
          </p:cNvPr>
          <p:cNvSpPr>
            <a:spLocks noGrp="1"/>
          </p:cNvSpPr>
          <p:nvPr>
            <p:ph sz="quarter" idx="31" hasCustomPrompt="1"/>
          </p:nvPr>
        </p:nvSpPr>
        <p:spPr>
          <a:xfrm>
            <a:off x="383137" y="4193670"/>
            <a:ext cx="2662852" cy="1799782"/>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16" name="Rectangle 15">
            <a:extLst>
              <a:ext uri="{FF2B5EF4-FFF2-40B4-BE49-F238E27FC236}">
                <a16:creationId xmlns:a16="http://schemas.microsoft.com/office/drawing/2014/main" id="{3C5A3EA8-BA32-44F1-A126-0C5039201986}"/>
              </a:ext>
            </a:extLst>
          </p:cNvPr>
          <p:cNvSpPr/>
          <p:nvPr userDrawn="1"/>
        </p:nvSpPr>
        <p:spPr>
          <a:xfrm rot="2700000">
            <a:off x="9834480" y="1620035"/>
            <a:ext cx="1594268" cy="1594268"/>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35E2F48-D1CC-45A4-AD24-4C047DC4CE3C}"/>
              </a:ext>
            </a:extLst>
          </p:cNvPr>
          <p:cNvSpPr/>
          <p:nvPr userDrawn="1"/>
        </p:nvSpPr>
        <p:spPr>
          <a:xfrm rot="2700000">
            <a:off x="917429" y="1620036"/>
            <a:ext cx="1594268" cy="1594268"/>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ontent Placeholder 4">
            <a:extLst>
              <a:ext uri="{FF2B5EF4-FFF2-40B4-BE49-F238E27FC236}">
                <a16:creationId xmlns:a16="http://schemas.microsoft.com/office/drawing/2014/main" id="{D73C3A9F-AF64-4932-970C-0921349B65D3}"/>
              </a:ext>
            </a:extLst>
          </p:cNvPr>
          <p:cNvSpPr>
            <a:spLocks noGrp="1"/>
          </p:cNvSpPr>
          <p:nvPr>
            <p:ph sz="quarter" idx="32" hasCustomPrompt="1"/>
          </p:nvPr>
        </p:nvSpPr>
        <p:spPr>
          <a:xfrm>
            <a:off x="3357221" y="3666752"/>
            <a:ext cx="2662852" cy="450836"/>
          </a:xfrm>
        </p:spPr>
        <p:txBody>
          <a:bodyPr>
            <a:noAutofit/>
          </a:bodyPr>
          <a:lstStyle>
            <a:lvl1pPr marL="0" indent="0" algn="ctr">
              <a:buNone/>
              <a:defRPr sz="2800" cap="all" baseline="0">
                <a:latin typeface="Bahnschrift SemiLight SemiConde" panose="020B0502040204020203" pitchFamily="34" charset="0"/>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heading</a:t>
            </a:r>
            <a:endParaRPr lang="en-GB" dirty="0"/>
          </a:p>
        </p:txBody>
      </p:sp>
      <p:sp>
        <p:nvSpPr>
          <p:cNvPr id="26" name="Content Placeholder 4">
            <a:extLst>
              <a:ext uri="{FF2B5EF4-FFF2-40B4-BE49-F238E27FC236}">
                <a16:creationId xmlns:a16="http://schemas.microsoft.com/office/drawing/2014/main" id="{169B7C15-0ADD-4490-B4A5-46163FC52672}"/>
              </a:ext>
            </a:extLst>
          </p:cNvPr>
          <p:cNvSpPr>
            <a:spLocks noGrp="1"/>
          </p:cNvSpPr>
          <p:nvPr>
            <p:ph sz="quarter" idx="33" hasCustomPrompt="1"/>
          </p:nvPr>
        </p:nvSpPr>
        <p:spPr>
          <a:xfrm>
            <a:off x="3357221" y="4193670"/>
            <a:ext cx="2662852" cy="1799782"/>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27" name="Rectangle 26">
            <a:extLst>
              <a:ext uri="{FF2B5EF4-FFF2-40B4-BE49-F238E27FC236}">
                <a16:creationId xmlns:a16="http://schemas.microsoft.com/office/drawing/2014/main" id="{154929C9-F393-41E0-843A-66BC214F939E}"/>
              </a:ext>
            </a:extLst>
          </p:cNvPr>
          <p:cNvSpPr/>
          <p:nvPr userDrawn="1"/>
        </p:nvSpPr>
        <p:spPr>
          <a:xfrm rot="2700000">
            <a:off x="3891513" y="1620036"/>
            <a:ext cx="1594268" cy="1594268"/>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Content Placeholder 4">
            <a:extLst>
              <a:ext uri="{FF2B5EF4-FFF2-40B4-BE49-F238E27FC236}">
                <a16:creationId xmlns:a16="http://schemas.microsoft.com/office/drawing/2014/main" id="{0B6A0D47-1017-4CF1-A7FF-959AAB7AFEF2}"/>
              </a:ext>
            </a:extLst>
          </p:cNvPr>
          <p:cNvSpPr>
            <a:spLocks noGrp="1"/>
          </p:cNvSpPr>
          <p:nvPr>
            <p:ph sz="quarter" idx="34" hasCustomPrompt="1"/>
          </p:nvPr>
        </p:nvSpPr>
        <p:spPr>
          <a:xfrm>
            <a:off x="6331304" y="3666751"/>
            <a:ext cx="2662852" cy="450836"/>
          </a:xfrm>
        </p:spPr>
        <p:txBody>
          <a:bodyPr>
            <a:noAutofit/>
          </a:bodyPr>
          <a:lstStyle>
            <a:lvl1pPr marL="0" indent="0" algn="ctr">
              <a:buNone/>
              <a:defRPr sz="2800" cap="all" baseline="0">
                <a:latin typeface="Bahnschrift SemiLight SemiConde" panose="020B0502040204020203" pitchFamily="34" charset="0"/>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heading</a:t>
            </a:r>
            <a:endParaRPr lang="en-GB" dirty="0"/>
          </a:p>
        </p:txBody>
      </p:sp>
      <p:sp>
        <p:nvSpPr>
          <p:cNvPr id="29" name="Content Placeholder 4">
            <a:extLst>
              <a:ext uri="{FF2B5EF4-FFF2-40B4-BE49-F238E27FC236}">
                <a16:creationId xmlns:a16="http://schemas.microsoft.com/office/drawing/2014/main" id="{5CC051D1-C0D8-42EA-BDD4-DBC273B1B58E}"/>
              </a:ext>
            </a:extLst>
          </p:cNvPr>
          <p:cNvSpPr>
            <a:spLocks noGrp="1"/>
          </p:cNvSpPr>
          <p:nvPr>
            <p:ph sz="quarter" idx="35" hasCustomPrompt="1"/>
          </p:nvPr>
        </p:nvSpPr>
        <p:spPr>
          <a:xfrm>
            <a:off x="6331304" y="4193669"/>
            <a:ext cx="2662852" cy="1799782"/>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30" name="Rectangle 29">
            <a:extLst>
              <a:ext uri="{FF2B5EF4-FFF2-40B4-BE49-F238E27FC236}">
                <a16:creationId xmlns:a16="http://schemas.microsoft.com/office/drawing/2014/main" id="{989192B6-C9D6-401F-BE32-0C425B50AA9E}"/>
              </a:ext>
            </a:extLst>
          </p:cNvPr>
          <p:cNvSpPr/>
          <p:nvPr userDrawn="1"/>
        </p:nvSpPr>
        <p:spPr>
          <a:xfrm rot="2700000">
            <a:off x="6865596" y="1620035"/>
            <a:ext cx="1594268" cy="1594268"/>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Content Placeholder 4">
            <a:extLst>
              <a:ext uri="{FF2B5EF4-FFF2-40B4-BE49-F238E27FC236}">
                <a16:creationId xmlns:a16="http://schemas.microsoft.com/office/drawing/2014/main" id="{745D83CC-B168-4666-8A3D-307F7B685E2F}"/>
              </a:ext>
            </a:extLst>
          </p:cNvPr>
          <p:cNvSpPr>
            <a:spLocks noGrp="1"/>
          </p:cNvSpPr>
          <p:nvPr>
            <p:ph sz="quarter" idx="36" hasCustomPrompt="1"/>
          </p:nvPr>
        </p:nvSpPr>
        <p:spPr>
          <a:xfrm>
            <a:off x="9300188" y="3666749"/>
            <a:ext cx="2662852" cy="450836"/>
          </a:xfrm>
        </p:spPr>
        <p:txBody>
          <a:bodyPr>
            <a:noAutofit/>
          </a:bodyPr>
          <a:lstStyle>
            <a:lvl1pPr marL="0" indent="0" algn="ctr">
              <a:buNone/>
              <a:defRPr sz="2800" cap="all" baseline="0">
                <a:latin typeface="Bahnschrift SemiLight SemiConde" panose="020B0502040204020203" pitchFamily="34" charset="0"/>
              </a:defRPr>
            </a:lvl1pPr>
            <a:lvl2pPr marL="457200" indent="0">
              <a:buNone/>
              <a:defRPr sz="2000">
                <a:latin typeface="+mj-lt"/>
              </a:defRPr>
            </a:lvl2pPr>
            <a:lvl3pPr marL="914400" indent="0">
              <a:buNone/>
              <a:defRPr sz="2000">
                <a:latin typeface="+mj-lt"/>
              </a:defRPr>
            </a:lvl3pPr>
            <a:lvl4pPr marL="1371600" indent="0">
              <a:buNone/>
              <a:defRPr sz="2000">
                <a:latin typeface="+mj-lt"/>
              </a:defRPr>
            </a:lvl4pPr>
            <a:lvl5pPr marL="1828800" indent="0">
              <a:buNone/>
              <a:defRPr sz="2000">
                <a:latin typeface="+mj-lt"/>
              </a:defRPr>
            </a:lvl5pPr>
          </a:lstStyle>
          <a:p>
            <a:pPr lvl="0"/>
            <a:r>
              <a:rPr lang="en-US" dirty="0"/>
              <a:t>heading</a:t>
            </a:r>
            <a:endParaRPr lang="en-GB" dirty="0"/>
          </a:p>
        </p:txBody>
      </p:sp>
      <p:sp>
        <p:nvSpPr>
          <p:cNvPr id="32" name="Content Placeholder 4">
            <a:extLst>
              <a:ext uri="{FF2B5EF4-FFF2-40B4-BE49-F238E27FC236}">
                <a16:creationId xmlns:a16="http://schemas.microsoft.com/office/drawing/2014/main" id="{90B8001A-D908-4DFE-8044-A61634562377}"/>
              </a:ext>
            </a:extLst>
          </p:cNvPr>
          <p:cNvSpPr>
            <a:spLocks noGrp="1"/>
          </p:cNvSpPr>
          <p:nvPr>
            <p:ph sz="quarter" idx="37" hasCustomPrompt="1"/>
          </p:nvPr>
        </p:nvSpPr>
        <p:spPr>
          <a:xfrm>
            <a:off x="9300188" y="4193667"/>
            <a:ext cx="2662852" cy="1799782"/>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34" name="Picture Placeholder 33">
            <a:extLst>
              <a:ext uri="{FF2B5EF4-FFF2-40B4-BE49-F238E27FC236}">
                <a16:creationId xmlns:a16="http://schemas.microsoft.com/office/drawing/2014/main" id="{EC0DBDAB-38E8-4D45-8FEC-A032A3F1D6B9}"/>
              </a:ext>
            </a:extLst>
          </p:cNvPr>
          <p:cNvSpPr>
            <a:spLocks noGrp="1"/>
          </p:cNvSpPr>
          <p:nvPr>
            <p:ph type="pic" sz="quarter" idx="38" hasCustomPrompt="1"/>
          </p:nvPr>
        </p:nvSpPr>
        <p:spPr>
          <a:xfrm>
            <a:off x="1118406" y="1868594"/>
            <a:ext cx="1158852" cy="1157796"/>
          </a:xfrm>
        </p:spPr>
        <p:txBody>
          <a:bodyPr anchor="ctr">
            <a:normAutofit/>
          </a:bodyPr>
          <a:lstStyle>
            <a:lvl1pPr marL="0" indent="0" algn="ctr">
              <a:buNone/>
              <a:defRPr sz="1800"/>
            </a:lvl1pPr>
          </a:lstStyle>
          <a:p>
            <a:r>
              <a:rPr lang="en-GB" dirty="0"/>
              <a:t>Double Click to insert Icon</a:t>
            </a:r>
          </a:p>
        </p:txBody>
      </p:sp>
      <p:sp>
        <p:nvSpPr>
          <p:cNvPr id="38" name="Picture Placeholder 33">
            <a:extLst>
              <a:ext uri="{FF2B5EF4-FFF2-40B4-BE49-F238E27FC236}">
                <a16:creationId xmlns:a16="http://schemas.microsoft.com/office/drawing/2014/main" id="{2531097B-63DB-44BF-BE11-FAD8811EC715}"/>
              </a:ext>
            </a:extLst>
          </p:cNvPr>
          <p:cNvSpPr>
            <a:spLocks noGrp="1"/>
          </p:cNvSpPr>
          <p:nvPr>
            <p:ph type="pic" sz="quarter" idx="39" hasCustomPrompt="1"/>
          </p:nvPr>
        </p:nvSpPr>
        <p:spPr>
          <a:xfrm>
            <a:off x="4109221" y="1868594"/>
            <a:ext cx="1158852" cy="1157796"/>
          </a:xfrm>
        </p:spPr>
        <p:txBody>
          <a:bodyPr anchor="ctr">
            <a:normAutofit/>
          </a:bodyPr>
          <a:lstStyle>
            <a:lvl1pPr marL="0" indent="0" algn="ctr">
              <a:buNone/>
              <a:defRPr sz="1800"/>
            </a:lvl1pPr>
          </a:lstStyle>
          <a:p>
            <a:r>
              <a:rPr lang="en-GB" dirty="0"/>
              <a:t>Double Click to insert Icon</a:t>
            </a:r>
          </a:p>
        </p:txBody>
      </p:sp>
      <p:sp>
        <p:nvSpPr>
          <p:cNvPr id="39" name="Picture Placeholder 33">
            <a:extLst>
              <a:ext uri="{FF2B5EF4-FFF2-40B4-BE49-F238E27FC236}">
                <a16:creationId xmlns:a16="http://schemas.microsoft.com/office/drawing/2014/main" id="{C2B0C4B2-5D5F-4E3A-B6B4-6CA43248E2E0}"/>
              </a:ext>
            </a:extLst>
          </p:cNvPr>
          <p:cNvSpPr>
            <a:spLocks noGrp="1"/>
          </p:cNvSpPr>
          <p:nvPr>
            <p:ph type="pic" sz="quarter" idx="40" hasCustomPrompt="1"/>
          </p:nvPr>
        </p:nvSpPr>
        <p:spPr>
          <a:xfrm>
            <a:off x="7083304" y="1868594"/>
            <a:ext cx="1158852" cy="1157796"/>
          </a:xfrm>
        </p:spPr>
        <p:txBody>
          <a:bodyPr anchor="ctr">
            <a:normAutofit/>
          </a:bodyPr>
          <a:lstStyle>
            <a:lvl1pPr marL="0" indent="0" algn="ctr">
              <a:buNone/>
              <a:defRPr sz="1800"/>
            </a:lvl1pPr>
          </a:lstStyle>
          <a:p>
            <a:r>
              <a:rPr lang="en-GB" dirty="0"/>
              <a:t>Double Click to insert Icon</a:t>
            </a:r>
          </a:p>
        </p:txBody>
      </p:sp>
      <p:sp>
        <p:nvSpPr>
          <p:cNvPr id="40" name="Picture Placeholder 33">
            <a:extLst>
              <a:ext uri="{FF2B5EF4-FFF2-40B4-BE49-F238E27FC236}">
                <a16:creationId xmlns:a16="http://schemas.microsoft.com/office/drawing/2014/main" id="{E87E7C5C-26B9-4EB7-AD44-471BB1DF0870}"/>
              </a:ext>
            </a:extLst>
          </p:cNvPr>
          <p:cNvSpPr>
            <a:spLocks noGrp="1"/>
          </p:cNvSpPr>
          <p:nvPr>
            <p:ph type="pic" sz="quarter" idx="41" hasCustomPrompt="1"/>
          </p:nvPr>
        </p:nvSpPr>
        <p:spPr>
          <a:xfrm>
            <a:off x="10052188" y="1868594"/>
            <a:ext cx="1158852" cy="1157796"/>
          </a:xfrm>
        </p:spPr>
        <p:txBody>
          <a:bodyPr anchor="ctr">
            <a:normAutofit/>
          </a:bodyPr>
          <a:lstStyle>
            <a:lvl1pPr marL="0" indent="0" algn="ctr">
              <a:buNone/>
              <a:defRPr sz="1800"/>
            </a:lvl1pPr>
          </a:lstStyle>
          <a:p>
            <a:r>
              <a:rPr lang="en-GB" dirty="0"/>
              <a:t>Double Click to insert Icon</a:t>
            </a:r>
          </a:p>
        </p:txBody>
      </p:sp>
      <p:sp>
        <p:nvSpPr>
          <p:cNvPr id="24" name="Rectangle 23">
            <a:extLst>
              <a:ext uri="{FF2B5EF4-FFF2-40B4-BE49-F238E27FC236}">
                <a16:creationId xmlns:a16="http://schemas.microsoft.com/office/drawing/2014/main" id="{107AE45F-6146-449F-9480-B0E0059FE9C2}"/>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99007452-1E48-47BD-B654-5B6E3BBA453F}"/>
              </a:ext>
            </a:extLst>
          </p:cNvPr>
          <p:cNvSpPr>
            <a:spLocks noGrp="1"/>
          </p:cNvSpPr>
          <p:nvPr>
            <p:ph type="title"/>
          </p:nvPr>
        </p:nvSpPr>
        <p:spPr/>
        <p:txBody>
          <a:bodyPr/>
          <a:lstStyle/>
          <a:p>
            <a:r>
              <a:rPr lang="en-US" dirty="0"/>
              <a:t>Click to edit Master title style</a:t>
            </a:r>
            <a:endParaRPr lang="en-GB" dirty="0"/>
          </a:p>
        </p:txBody>
      </p:sp>
      <p:sp>
        <p:nvSpPr>
          <p:cNvPr id="8" name="Footer Placeholder 7">
            <a:extLst>
              <a:ext uri="{FF2B5EF4-FFF2-40B4-BE49-F238E27FC236}">
                <a16:creationId xmlns:a16="http://schemas.microsoft.com/office/drawing/2014/main" id="{F2009BF7-5CD8-4F4D-8B9E-95A5DE402AFB}"/>
              </a:ext>
            </a:extLst>
          </p:cNvPr>
          <p:cNvSpPr>
            <a:spLocks noGrp="1"/>
          </p:cNvSpPr>
          <p:nvPr>
            <p:ph type="ftr" sz="quarter" idx="42"/>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23" name="Picture 22">
            <a:extLst>
              <a:ext uri="{FF2B5EF4-FFF2-40B4-BE49-F238E27FC236}">
                <a16:creationId xmlns:a16="http://schemas.microsoft.com/office/drawing/2014/main" id="{41755E8E-2021-4D25-8482-30ADF7FA99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2397712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view of 8 Items">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46B865D-1BB4-4934-9D3A-E6227B549A25}"/>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11" name="Content Placeholder 4">
            <a:extLst>
              <a:ext uri="{FF2B5EF4-FFF2-40B4-BE49-F238E27FC236}">
                <a16:creationId xmlns:a16="http://schemas.microsoft.com/office/drawing/2014/main" id="{37AC3E8E-B8A3-4158-8B2A-1AC9CFFE7977}"/>
              </a:ext>
            </a:extLst>
          </p:cNvPr>
          <p:cNvSpPr>
            <a:spLocks noGrp="1"/>
          </p:cNvSpPr>
          <p:nvPr>
            <p:ph sz="quarter" idx="31" hasCustomPrompt="1"/>
          </p:nvPr>
        </p:nvSpPr>
        <p:spPr>
          <a:xfrm>
            <a:off x="1840461" y="1154156"/>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18" name="Rectangle 17">
            <a:extLst>
              <a:ext uri="{FF2B5EF4-FFF2-40B4-BE49-F238E27FC236}">
                <a16:creationId xmlns:a16="http://schemas.microsoft.com/office/drawing/2014/main" id="{F35E2F48-D1CC-45A4-AD24-4C047DC4CE3C}"/>
              </a:ext>
            </a:extLst>
          </p:cNvPr>
          <p:cNvSpPr/>
          <p:nvPr userDrawn="1"/>
        </p:nvSpPr>
        <p:spPr>
          <a:xfrm rot="2700000">
            <a:off x="689261" y="1217766"/>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Picture Placeholder 33">
            <a:extLst>
              <a:ext uri="{FF2B5EF4-FFF2-40B4-BE49-F238E27FC236}">
                <a16:creationId xmlns:a16="http://schemas.microsoft.com/office/drawing/2014/main" id="{EC0DBDAB-38E8-4D45-8FEC-A032A3F1D6B9}"/>
              </a:ext>
            </a:extLst>
          </p:cNvPr>
          <p:cNvSpPr>
            <a:spLocks noGrp="1"/>
          </p:cNvSpPr>
          <p:nvPr>
            <p:ph type="pic" sz="quarter" idx="38" hasCustomPrompt="1"/>
          </p:nvPr>
        </p:nvSpPr>
        <p:spPr>
          <a:xfrm>
            <a:off x="821481" y="1347147"/>
            <a:ext cx="576006" cy="575481"/>
          </a:xfrm>
        </p:spPr>
        <p:txBody>
          <a:bodyPr anchor="ctr">
            <a:noAutofit/>
          </a:bodyPr>
          <a:lstStyle>
            <a:lvl1pPr marL="0" indent="0" algn="ctr">
              <a:buNone/>
              <a:defRPr sz="900"/>
            </a:lvl1pPr>
          </a:lstStyle>
          <a:p>
            <a:r>
              <a:rPr lang="en-GB" dirty="0"/>
              <a:t>Double Click to insert Icon</a:t>
            </a:r>
          </a:p>
        </p:txBody>
      </p:sp>
      <p:sp>
        <p:nvSpPr>
          <p:cNvPr id="33" name="Content Placeholder 4">
            <a:extLst>
              <a:ext uri="{FF2B5EF4-FFF2-40B4-BE49-F238E27FC236}">
                <a16:creationId xmlns:a16="http://schemas.microsoft.com/office/drawing/2014/main" id="{596CBF72-AC5D-4DDD-BF65-3EA411A2E361}"/>
              </a:ext>
            </a:extLst>
          </p:cNvPr>
          <p:cNvSpPr>
            <a:spLocks noGrp="1"/>
          </p:cNvSpPr>
          <p:nvPr>
            <p:ph sz="quarter" idx="39" hasCustomPrompt="1"/>
          </p:nvPr>
        </p:nvSpPr>
        <p:spPr>
          <a:xfrm>
            <a:off x="1840461" y="2479980"/>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35" name="Rectangle 34">
            <a:extLst>
              <a:ext uri="{FF2B5EF4-FFF2-40B4-BE49-F238E27FC236}">
                <a16:creationId xmlns:a16="http://schemas.microsoft.com/office/drawing/2014/main" id="{D344E163-AFC3-4703-B3C9-073BFF5A401A}"/>
              </a:ext>
            </a:extLst>
          </p:cNvPr>
          <p:cNvSpPr/>
          <p:nvPr userDrawn="1"/>
        </p:nvSpPr>
        <p:spPr>
          <a:xfrm rot="2700000">
            <a:off x="689261" y="2543590"/>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Picture Placeholder 33">
            <a:extLst>
              <a:ext uri="{FF2B5EF4-FFF2-40B4-BE49-F238E27FC236}">
                <a16:creationId xmlns:a16="http://schemas.microsoft.com/office/drawing/2014/main" id="{5F7915A6-DFF8-456C-8546-AA9934653B0C}"/>
              </a:ext>
            </a:extLst>
          </p:cNvPr>
          <p:cNvSpPr>
            <a:spLocks noGrp="1"/>
          </p:cNvSpPr>
          <p:nvPr>
            <p:ph type="pic" sz="quarter" idx="40" hasCustomPrompt="1"/>
          </p:nvPr>
        </p:nvSpPr>
        <p:spPr>
          <a:xfrm>
            <a:off x="821481" y="2672971"/>
            <a:ext cx="576006" cy="575481"/>
          </a:xfrm>
        </p:spPr>
        <p:txBody>
          <a:bodyPr anchor="ctr">
            <a:noAutofit/>
          </a:bodyPr>
          <a:lstStyle>
            <a:lvl1pPr marL="0" indent="0" algn="ctr">
              <a:buNone/>
              <a:defRPr sz="900"/>
            </a:lvl1pPr>
          </a:lstStyle>
          <a:p>
            <a:r>
              <a:rPr lang="en-GB" dirty="0"/>
              <a:t>Double Click to insert Icon</a:t>
            </a:r>
          </a:p>
        </p:txBody>
      </p:sp>
      <p:sp>
        <p:nvSpPr>
          <p:cNvPr id="37" name="Content Placeholder 4">
            <a:extLst>
              <a:ext uri="{FF2B5EF4-FFF2-40B4-BE49-F238E27FC236}">
                <a16:creationId xmlns:a16="http://schemas.microsoft.com/office/drawing/2014/main" id="{AABA16BC-02EC-4D5B-B9B2-69593BC456EC}"/>
              </a:ext>
            </a:extLst>
          </p:cNvPr>
          <p:cNvSpPr>
            <a:spLocks noGrp="1"/>
          </p:cNvSpPr>
          <p:nvPr>
            <p:ph sz="quarter" idx="41" hasCustomPrompt="1"/>
          </p:nvPr>
        </p:nvSpPr>
        <p:spPr>
          <a:xfrm>
            <a:off x="1840462" y="3805803"/>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41" name="Rectangle 40">
            <a:extLst>
              <a:ext uri="{FF2B5EF4-FFF2-40B4-BE49-F238E27FC236}">
                <a16:creationId xmlns:a16="http://schemas.microsoft.com/office/drawing/2014/main" id="{B2CB2BD6-DB0F-4D26-859E-65F429FB5901}"/>
              </a:ext>
            </a:extLst>
          </p:cNvPr>
          <p:cNvSpPr/>
          <p:nvPr userDrawn="1"/>
        </p:nvSpPr>
        <p:spPr>
          <a:xfrm rot="2700000">
            <a:off x="689262" y="3869413"/>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Picture Placeholder 33">
            <a:extLst>
              <a:ext uri="{FF2B5EF4-FFF2-40B4-BE49-F238E27FC236}">
                <a16:creationId xmlns:a16="http://schemas.microsoft.com/office/drawing/2014/main" id="{A65DD786-EE8C-482B-87F4-653FA3C8990E}"/>
              </a:ext>
            </a:extLst>
          </p:cNvPr>
          <p:cNvSpPr>
            <a:spLocks noGrp="1"/>
          </p:cNvSpPr>
          <p:nvPr>
            <p:ph type="pic" sz="quarter" idx="42" hasCustomPrompt="1"/>
          </p:nvPr>
        </p:nvSpPr>
        <p:spPr>
          <a:xfrm>
            <a:off x="821482" y="3998794"/>
            <a:ext cx="576006" cy="575481"/>
          </a:xfrm>
        </p:spPr>
        <p:txBody>
          <a:bodyPr anchor="ctr">
            <a:noAutofit/>
          </a:bodyPr>
          <a:lstStyle>
            <a:lvl1pPr marL="0" indent="0" algn="ctr">
              <a:buNone/>
              <a:defRPr sz="900"/>
            </a:lvl1pPr>
          </a:lstStyle>
          <a:p>
            <a:r>
              <a:rPr lang="en-GB" dirty="0"/>
              <a:t>Double Click to insert Icon</a:t>
            </a:r>
          </a:p>
        </p:txBody>
      </p:sp>
      <p:sp>
        <p:nvSpPr>
          <p:cNvPr id="43" name="Content Placeholder 4">
            <a:extLst>
              <a:ext uri="{FF2B5EF4-FFF2-40B4-BE49-F238E27FC236}">
                <a16:creationId xmlns:a16="http://schemas.microsoft.com/office/drawing/2014/main" id="{D54BD051-6EEF-409D-91E5-8F2ADB7D47AF}"/>
              </a:ext>
            </a:extLst>
          </p:cNvPr>
          <p:cNvSpPr>
            <a:spLocks noGrp="1"/>
          </p:cNvSpPr>
          <p:nvPr>
            <p:ph sz="quarter" idx="43" hasCustomPrompt="1"/>
          </p:nvPr>
        </p:nvSpPr>
        <p:spPr>
          <a:xfrm>
            <a:off x="1840463" y="5155410"/>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44" name="Rectangle 43">
            <a:extLst>
              <a:ext uri="{FF2B5EF4-FFF2-40B4-BE49-F238E27FC236}">
                <a16:creationId xmlns:a16="http://schemas.microsoft.com/office/drawing/2014/main" id="{9DED66C9-33F4-40CC-9312-C4AE30BB951B}"/>
              </a:ext>
            </a:extLst>
          </p:cNvPr>
          <p:cNvSpPr/>
          <p:nvPr userDrawn="1"/>
        </p:nvSpPr>
        <p:spPr>
          <a:xfrm rot="2700000">
            <a:off x="689263" y="5219020"/>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Picture Placeholder 33">
            <a:extLst>
              <a:ext uri="{FF2B5EF4-FFF2-40B4-BE49-F238E27FC236}">
                <a16:creationId xmlns:a16="http://schemas.microsoft.com/office/drawing/2014/main" id="{EA654074-AE8F-4D07-836D-CB658552B82E}"/>
              </a:ext>
            </a:extLst>
          </p:cNvPr>
          <p:cNvSpPr>
            <a:spLocks noGrp="1"/>
          </p:cNvSpPr>
          <p:nvPr>
            <p:ph type="pic" sz="quarter" idx="44" hasCustomPrompt="1"/>
          </p:nvPr>
        </p:nvSpPr>
        <p:spPr>
          <a:xfrm>
            <a:off x="821483" y="5348401"/>
            <a:ext cx="576006" cy="575481"/>
          </a:xfrm>
        </p:spPr>
        <p:txBody>
          <a:bodyPr anchor="ctr">
            <a:noAutofit/>
          </a:bodyPr>
          <a:lstStyle>
            <a:lvl1pPr marL="0" indent="0" algn="ctr">
              <a:buNone/>
              <a:defRPr sz="900"/>
            </a:lvl1pPr>
          </a:lstStyle>
          <a:p>
            <a:r>
              <a:rPr lang="en-GB" dirty="0"/>
              <a:t>Double Click to insert Icon</a:t>
            </a:r>
          </a:p>
        </p:txBody>
      </p:sp>
      <p:sp>
        <p:nvSpPr>
          <p:cNvPr id="46" name="Content Placeholder 4">
            <a:extLst>
              <a:ext uri="{FF2B5EF4-FFF2-40B4-BE49-F238E27FC236}">
                <a16:creationId xmlns:a16="http://schemas.microsoft.com/office/drawing/2014/main" id="{A61B33E6-E6CA-4AD5-8435-75B1D62E356B}"/>
              </a:ext>
            </a:extLst>
          </p:cNvPr>
          <p:cNvSpPr>
            <a:spLocks noGrp="1"/>
          </p:cNvSpPr>
          <p:nvPr>
            <p:ph sz="quarter" idx="45" hasCustomPrompt="1"/>
          </p:nvPr>
        </p:nvSpPr>
        <p:spPr>
          <a:xfrm>
            <a:off x="7674554" y="1154156"/>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47" name="Rectangle 46">
            <a:extLst>
              <a:ext uri="{FF2B5EF4-FFF2-40B4-BE49-F238E27FC236}">
                <a16:creationId xmlns:a16="http://schemas.microsoft.com/office/drawing/2014/main" id="{8F4CF1C4-BE46-4760-A243-050C94125DAE}"/>
              </a:ext>
            </a:extLst>
          </p:cNvPr>
          <p:cNvSpPr/>
          <p:nvPr userDrawn="1"/>
        </p:nvSpPr>
        <p:spPr>
          <a:xfrm rot="2700000">
            <a:off x="6523354" y="1217766"/>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Picture Placeholder 33">
            <a:extLst>
              <a:ext uri="{FF2B5EF4-FFF2-40B4-BE49-F238E27FC236}">
                <a16:creationId xmlns:a16="http://schemas.microsoft.com/office/drawing/2014/main" id="{B6B9CF30-40A6-44B7-8759-196924BE200A}"/>
              </a:ext>
            </a:extLst>
          </p:cNvPr>
          <p:cNvSpPr>
            <a:spLocks noGrp="1"/>
          </p:cNvSpPr>
          <p:nvPr>
            <p:ph type="pic" sz="quarter" idx="46" hasCustomPrompt="1"/>
          </p:nvPr>
        </p:nvSpPr>
        <p:spPr>
          <a:xfrm>
            <a:off x="6655574" y="1347147"/>
            <a:ext cx="576006" cy="575481"/>
          </a:xfrm>
        </p:spPr>
        <p:txBody>
          <a:bodyPr anchor="ctr">
            <a:noAutofit/>
          </a:bodyPr>
          <a:lstStyle>
            <a:lvl1pPr marL="0" indent="0" algn="ctr">
              <a:buNone/>
              <a:defRPr sz="900"/>
            </a:lvl1pPr>
          </a:lstStyle>
          <a:p>
            <a:r>
              <a:rPr lang="en-GB" dirty="0"/>
              <a:t>Double Click to insert Icon</a:t>
            </a:r>
          </a:p>
        </p:txBody>
      </p:sp>
      <p:sp>
        <p:nvSpPr>
          <p:cNvPr id="49" name="Content Placeholder 4">
            <a:extLst>
              <a:ext uri="{FF2B5EF4-FFF2-40B4-BE49-F238E27FC236}">
                <a16:creationId xmlns:a16="http://schemas.microsoft.com/office/drawing/2014/main" id="{36CEC82E-9CD9-42E6-A7C3-FAD7E87F900C}"/>
              </a:ext>
            </a:extLst>
          </p:cNvPr>
          <p:cNvSpPr>
            <a:spLocks noGrp="1"/>
          </p:cNvSpPr>
          <p:nvPr>
            <p:ph sz="quarter" idx="47" hasCustomPrompt="1"/>
          </p:nvPr>
        </p:nvSpPr>
        <p:spPr>
          <a:xfrm>
            <a:off x="7674554" y="2479980"/>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50" name="Rectangle 49">
            <a:extLst>
              <a:ext uri="{FF2B5EF4-FFF2-40B4-BE49-F238E27FC236}">
                <a16:creationId xmlns:a16="http://schemas.microsoft.com/office/drawing/2014/main" id="{0A110F51-B12D-44FD-ABF8-C75E5DADB01A}"/>
              </a:ext>
            </a:extLst>
          </p:cNvPr>
          <p:cNvSpPr/>
          <p:nvPr userDrawn="1"/>
        </p:nvSpPr>
        <p:spPr>
          <a:xfrm rot="2700000">
            <a:off x="6523354" y="2543590"/>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Picture Placeholder 33">
            <a:extLst>
              <a:ext uri="{FF2B5EF4-FFF2-40B4-BE49-F238E27FC236}">
                <a16:creationId xmlns:a16="http://schemas.microsoft.com/office/drawing/2014/main" id="{D25629FD-3C86-4B30-A270-723E3E57818F}"/>
              </a:ext>
            </a:extLst>
          </p:cNvPr>
          <p:cNvSpPr>
            <a:spLocks noGrp="1"/>
          </p:cNvSpPr>
          <p:nvPr>
            <p:ph type="pic" sz="quarter" idx="48" hasCustomPrompt="1"/>
          </p:nvPr>
        </p:nvSpPr>
        <p:spPr>
          <a:xfrm>
            <a:off x="6655574" y="2672971"/>
            <a:ext cx="576006" cy="575481"/>
          </a:xfrm>
        </p:spPr>
        <p:txBody>
          <a:bodyPr anchor="ctr">
            <a:noAutofit/>
          </a:bodyPr>
          <a:lstStyle>
            <a:lvl1pPr marL="0" indent="0" algn="ctr">
              <a:buNone/>
              <a:defRPr sz="900"/>
            </a:lvl1pPr>
          </a:lstStyle>
          <a:p>
            <a:r>
              <a:rPr lang="en-GB" dirty="0"/>
              <a:t>Double Click to insert Icon</a:t>
            </a:r>
          </a:p>
        </p:txBody>
      </p:sp>
      <p:sp>
        <p:nvSpPr>
          <p:cNvPr id="52" name="Content Placeholder 4">
            <a:extLst>
              <a:ext uri="{FF2B5EF4-FFF2-40B4-BE49-F238E27FC236}">
                <a16:creationId xmlns:a16="http://schemas.microsoft.com/office/drawing/2014/main" id="{42E4F6C0-EC89-4324-80EF-B02D1408FA68}"/>
              </a:ext>
            </a:extLst>
          </p:cNvPr>
          <p:cNvSpPr>
            <a:spLocks noGrp="1"/>
          </p:cNvSpPr>
          <p:nvPr>
            <p:ph sz="quarter" idx="49" hasCustomPrompt="1"/>
          </p:nvPr>
        </p:nvSpPr>
        <p:spPr>
          <a:xfrm>
            <a:off x="7674555" y="3805803"/>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53" name="Rectangle 52">
            <a:extLst>
              <a:ext uri="{FF2B5EF4-FFF2-40B4-BE49-F238E27FC236}">
                <a16:creationId xmlns:a16="http://schemas.microsoft.com/office/drawing/2014/main" id="{57AB9FF1-F3A5-4398-BEF4-BCCC5469BC50}"/>
              </a:ext>
            </a:extLst>
          </p:cNvPr>
          <p:cNvSpPr/>
          <p:nvPr userDrawn="1"/>
        </p:nvSpPr>
        <p:spPr>
          <a:xfrm rot="2700000">
            <a:off x="6523355" y="3869413"/>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Picture Placeholder 33">
            <a:extLst>
              <a:ext uri="{FF2B5EF4-FFF2-40B4-BE49-F238E27FC236}">
                <a16:creationId xmlns:a16="http://schemas.microsoft.com/office/drawing/2014/main" id="{A7C8B0F1-11B3-4F04-8AA3-68E546FA5D00}"/>
              </a:ext>
            </a:extLst>
          </p:cNvPr>
          <p:cNvSpPr>
            <a:spLocks noGrp="1"/>
          </p:cNvSpPr>
          <p:nvPr>
            <p:ph type="pic" sz="quarter" idx="50" hasCustomPrompt="1"/>
          </p:nvPr>
        </p:nvSpPr>
        <p:spPr>
          <a:xfrm>
            <a:off x="6655575" y="3998794"/>
            <a:ext cx="576006" cy="575481"/>
          </a:xfrm>
        </p:spPr>
        <p:txBody>
          <a:bodyPr anchor="ctr">
            <a:noAutofit/>
          </a:bodyPr>
          <a:lstStyle>
            <a:lvl1pPr marL="0" indent="0" algn="ctr">
              <a:buNone/>
              <a:defRPr sz="900"/>
            </a:lvl1pPr>
          </a:lstStyle>
          <a:p>
            <a:r>
              <a:rPr lang="en-GB" dirty="0"/>
              <a:t>Double Click to insert Icon</a:t>
            </a:r>
          </a:p>
        </p:txBody>
      </p:sp>
      <p:sp>
        <p:nvSpPr>
          <p:cNvPr id="55" name="Content Placeholder 4">
            <a:extLst>
              <a:ext uri="{FF2B5EF4-FFF2-40B4-BE49-F238E27FC236}">
                <a16:creationId xmlns:a16="http://schemas.microsoft.com/office/drawing/2014/main" id="{1F863852-49BA-4E01-9E0A-852D890AD2FD}"/>
              </a:ext>
            </a:extLst>
          </p:cNvPr>
          <p:cNvSpPr>
            <a:spLocks noGrp="1"/>
          </p:cNvSpPr>
          <p:nvPr>
            <p:ph sz="quarter" idx="51" hasCustomPrompt="1"/>
          </p:nvPr>
        </p:nvSpPr>
        <p:spPr>
          <a:xfrm>
            <a:off x="7674556" y="5155410"/>
            <a:ext cx="4169813" cy="887484"/>
          </a:xfrm>
        </p:spPr>
        <p:txBody>
          <a:bodyPr>
            <a:normAutofit/>
          </a:bodyPr>
          <a:lstStyle>
            <a:lvl1pPr marL="0" indent="0" algn="l">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56" name="Rectangle 55">
            <a:extLst>
              <a:ext uri="{FF2B5EF4-FFF2-40B4-BE49-F238E27FC236}">
                <a16:creationId xmlns:a16="http://schemas.microsoft.com/office/drawing/2014/main" id="{5F0068CC-21FF-4C9C-96C6-2B10E5464498}"/>
              </a:ext>
            </a:extLst>
          </p:cNvPr>
          <p:cNvSpPr/>
          <p:nvPr userDrawn="1"/>
        </p:nvSpPr>
        <p:spPr>
          <a:xfrm rot="2700000">
            <a:off x="6523356" y="5219020"/>
            <a:ext cx="840447" cy="84044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Picture Placeholder 33">
            <a:extLst>
              <a:ext uri="{FF2B5EF4-FFF2-40B4-BE49-F238E27FC236}">
                <a16:creationId xmlns:a16="http://schemas.microsoft.com/office/drawing/2014/main" id="{DAFC9FDF-D9F7-4191-9830-681EB7A40A20}"/>
              </a:ext>
            </a:extLst>
          </p:cNvPr>
          <p:cNvSpPr>
            <a:spLocks noGrp="1"/>
          </p:cNvSpPr>
          <p:nvPr>
            <p:ph type="pic" sz="quarter" idx="52" hasCustomPrompt="1"/>
          </p:nvPr>
        </p:nvSpPr>
        <p:spPr>
          <a:xfrm>
            <a:off x="6655576" y="5348401"/>
            <a:ext cx="576006" cy="575481"/>
          </a:xfrm>
        </p:spPr>
        <p:txBody>
          <a:bodyPr anchor="ctr">
            <a:noAutofit/>
          </a:bodyPr>
          <a:lstStyle>
            <a:lvl1pPr marL="0" indent="0" algn="ctr">
              <a:buNone/>
              <a:defRPr sz="900"/>
            </a:lvl1pPr>
          </a:lstStyle>
          <a:p>
            <a:r>
              <a:rPr lang="en-GB" dirty="0"/>
              <a:t>Double Click to insert Icon</a:t>
            </a:r>
          </a:p>
        </p:txBody>
      </p:sp>
      <p:sp>
        <p:nvSpPr>
          <p:cNvPr id="32" name="Rectangle 31">
            <a:extLst>
              <a:ext uri="{FF2B5EF4-FFF2-40B4-BE49-F238E27FC236}">
                <a16:creationId xmlns:a16="http://schemas.microsoft.com/office/drawing/2014/main" id="{03765FC5-D513-4154-A31C-C3DD5DCACC34}"/>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51B489E9-2E9F-4BBC-81E3-4B054E7456C6}"/>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99EAF72E-F340-4B98-B4ED-4CD607BD6428}"/>
              </a:ext>
            </a:extLst>
          </p:cNvPr>
          <p:cNvSpPr>
            <a:spLocks noGrp="1"/>
          </p:cNvSpPr>
          <p:nvPr>
            <p:ph type="ftr" sz="quarter" idx="53"/>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31" name="Picture 30">
            <a:extLst>
              <a:ext uri="{FF2B5EF4-FFF2-40B4-BE49-F238E27FC236}">
                <a16:creationId xmlns:a16="http://schemas.microsoft.com/office/drawing/2014/main" id="{8F01C644-3331-4B97-A97E-A0320D916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788638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Step Block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CB6208-F790-4878-BBA9-7D7655075940}"/>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
            <a:extLst>
              <a:ext uri="{FF2B5EF4-FFF2-40B4-BE49-F238E27FC236}">
                <a16:creationId xmlns:a16="http://schemas.microsoft.com/office/drawing/2014/main" id="{095E850B-4CB7-4B4A-A4BA-D6776460BE4B}"/>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solidFill>
                  <a:schemeClr val="bg1"/>
                </a:solidFill>
              </a:rPr>
              <a:pPr/>
              <a:t>‹#›</a:t>
            </a:fld>
            <a:endParaRPr lang="en-GB" dirty="0">
              <a:solidFill>
                <a:schemeClr val="bg1"/>
              </a:solidFill>
            </a:endParaRPr>
          </a:p>
        </p:txBody>
      </p:sp>
      <p:pic>
        <p:nvPicPr>
          <p:cNvPr id="10" name="Picture 9">
            <a:extLst>
              <a:ext uri="{FF2B5EF4-FFF2-40B4-BE49-F238E27FC236}">
                <a16:creationId xmlns:a16="http://schemas.microsoft.com/office/drawing/2014/main" id="{A7868DC0-3FE5-4967-BB7F-2E8F239DBD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19" name="Rectangle 18">
            <a:extLst>
              <a:ext uri="{FF2B5EF4-FFF2-40B4-BE49-F238E27FC236}">
                <a16:creationId xmlns:a16="http://schemas.microsoft.com/office/drawing/2014/main" id="{3B95E85B-397D-4049-86BB-5307129C174E}"/>
              </a:ext>
            </a:extLst>
          </p:cNvPr>
          <p:cNvSpPr/>
          <p:nvPr userDrawn="1"/>
        </p:nvSpPr>
        <p:spPr>
          <a:xfrm rot="2700000">
            <a:off x="568436" y="1714300"/>
            <a:ext cx="2330227" cy="2330227"/>
          </a:xfrm>
          <a:prstGeom prst="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98C36-5CDE-40D6-A3CE-D33A29BF1611}"/>
              </a:ext>
            </a:extLst>
          </p:cNvPr>
          <p:cNvSpPr/>
          <p:nvPr userDrawn="1"/>
        </p:nvSpPr>
        <p:spPr>
          <a:xfrm rot="2700000">
            <a:off x="4054587" y="1714300"/>
            <a:ext cx="2330227" cy="2330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19B4162-6530-4140-B58A-BEDBB22DEF71}"/>
              </a:ext>
            </a:extLst>
          </p:cNvPr>
          <p:cNvSpPr/>
          <p:nvPr userDrawn="1"/>
        </p:nvSpPr>
        <p:spPr>
          <a:xfrm rot="2700000">
            <a:off x="7540738" y="1714300"/>
            <a:ext cx="2330227" cy="233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A8402FA-FFD7-40C0-A2CA-6FA835FAFC7B}"/>
              </a:ext>
            </a:extLst>
          </p:cNvPr>
          <p:cNvSpPr/>
          <p:nvPr userDrawn="1"/>
        </p:nvSpPr>
        <p:spPr>
          <a:xfrm rot="2700000">
            <a:off x="2330560" y="3458857"/>
            <a:ext cx="2330227" cy="233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7898E8C-722C-4A8A-9EE1-FF10C4FDECAF}"/>
              </a:ext>
            </a:extLst>
          </p:cNvPr>
          <p:cNvSpPr/>
          <p:nvPr userDrawn="1"/>
        </p:nvSpPr>
        <p:spPr>
          <a:xfrm rot="2700000">
            <a:off x="5816711" y="3458857"/>
            <a:ext cx="2330227" cy="2330227"/>
          </a:xfrm>
          <a:prstGeom prst="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4A17ED8-0BF5-476D-BF83-F347E53040BF}"/>
              </a:ext>
            </a:extLst>
          </p:cNvPr>
          <p:cNvSpPr/>
          <p:nvPr userDrawn="1"/>
        </p:nvSpPr>
        <p:spPr>
          <a:xfrm rot="2700000">
            <a:off x="9302862" y="3458857"/>
            <a:ext cx="2330227" cy="23302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E7FDF42-439C-49FD-9731-AF3BD5CD9511}"/>
              </a:ext>
            </a:extLst>
          </p:cNvPr>
          <p:cNvSpPr/>
          <p:nvPr userDrawn="1"/>
        </p:nvSpPr>
        <p:spPr>
          <a:xfrm rot="2700000">
            <a:off x="-1155591" y="3458857"/>
            <a:ext cx="2330227" cy="2330227"/>
          </a:xfrm>
          <a:custGeom>
            <a:avLst/>
            <a:gdLst>
              <a:gd name="connsiteX0" fmla="*/ 0 w 2330227"/>
              <a:gd name="connsiteY0" fmla="*/ 0 h 2330227"/>
              <a:gd name="connsiteX1" fmla="*/ 2330227 w 2330227"/>
              <a:gd name="connsiteY1" fmla="*/ 0 h 2330227"/>
              <a:gd name="connsiteX2" fmla="*/ 2330227 w 2330227"/>
              <a:gd name="connsiteY2" fmla="*/ 2330227 h 2330227"/>
              <a:gd name="connsiteX3" fmla="*/ 0 w 2330227"/>
              <a:gd name="connsiteY3" fmla="*/ 2330227 h 2330227"/>
              <a:gd name="connsiteX4" fmla="*/ 0 w 2330227"/>
              <a:gd name="connsiteY4" fmla="*/ 0 h 2330227"/>
              <a:gd name="connsiteX0" fmla="*/ 0 w 2330227"/>
              <a:gd name="connsiteY0" fmla="*/ 0 h 2330227"/>
              <a:gd name="connsiteX1" fmla="*/ 2330227 w 2330227"/>
              <a:gd name="connsiteY1" fmla="*/ 0 h 2330227"/>
              <a:gd name="connsiteX2" fmla="*/ 2330227 w 2330227"/>
              <a:gd name="connsiteY2" fmla="*/ 2330227 h 2330227"/>
              <a:gd name="connsiteX3" fmla="*/ 0 w 2330227"/>
              <a:gd name="connsiteY3" fmla="*/ 0 h 2330227"/>
            </a:gdLst>
            <a:ahLst/>
            <a:cxnLst>
              <a:cxn ang="0">
                <a:pos x="connsiteX0" y="connsiteY0"/>
              </a:cxn>
              <a:cxn ang="0">
                <a:pos x="connsiteX1" y="connsiteY1"/>
              </a:cxn>
              <a:cxn ang="0">
                <a:pos x="connsiteX2" y="connsiteY2"/>
              </a:cxn>
              <a:cxn ang="0">
                <a:pos x="connsiteX3" y="connsiteY3"/>
              </a:cxn>
            </a:cxnLst>
            <a:rect l="l" t="t" r="r" b="b"/>
            <a:pathLst>
              <a:path w="2330227" h="2330227">
                <a:moveTo>
                  <a:pt x="0" y="0"/>
                </a:moveTo>
                <a:lnTo>
                  <a:pt x="2330227" y="0"/>
                </a:lnTo>
                <a:lnTo>
                  <a:pt x="2330227" y="233022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5">
            <a:extLst>
              <a:ext uri="{FF2B5EF4-FFF2-40B4-BE49-F238E27FC236}">
                <a16:creationId xmlns:a16="http://schemas.microsoft.com/office/drawing/2014/main" id="{99D99A1E-5562-4E81-BB47-02BE2A04A65B}"/>
              </a:ext>
            </a:extLst>
          </p:cNvPr>
          <p:cNvSpPr/>
          <p:nvPr userDrawn="1"/>
        </p:nvSpPr>
        <p:spPr>
          <a:xfrm rot="13500000">
            <a:off x="11017362" y="1709352"/>
            <a:ext cx="2330227" cy="2330227"/>
          </a:xfrm>
          <a:custGeom>
            <a:avLst/>
            <a:gdLst>
              <a:gd name="connsiteX0" fmla="*/ 0 w 2330227"/>
              <a:gd name="connsiteY0" fmla="*/ 0 h 2330227"/>
              <a:gd name="connsiteX1" fmla="*/ 2330227 w 2330227"/>
              <a:gd name="connsiteY1" fmla="*/ 0 h 2330227"/>
              <a:gd name="connsiteX2" fmla="*/ 2330227 w 2330227"/>
              <a:gd name="connsiteY2" fmla="*/ 2330227 h 2330227"/>
              <a:gd name="connsiteX3" fmla="*/ 0 w 2330227"/>
              <a:gd name="connsiteY3" fmla="*/ 2330227 h 2330227"/>
              <a:gd name="connsiteX4" fmla="*/ 0 w 2330227"/>
              <a:gd name="connsiteY4" fmla="*/ 0 h 2330227"/>
              <a:gd name="connsiteX0" fmla="*/ 0 w 2330227"/>
              <a:gd name="connsiteY0" fmla="*/ 0 h 2330227"/>
              <a:gd name="connsiteX1" fmla="*/ 2330227 w 2330227"/>
              <a:gd name="connsiteY1" fmla="*/ 0 h 2330227"/>
              <a:gd name="connsiteX2" fmla="*/ 2330227 w 2330227"/>
              <a:gd name="connsiteY2" fmla="*/ 2330227 h 2330227"/>
              <a:gd name="connsiteX3" fmla="*/ 0 w 2330227"/>
              <a:gd name="connsiteY3" fmla="*/ 0 h 2330227"/>
            </a:gdLst>
            <a:ahLst/>
            <a:cxnLst>
              <a:cxn ang="0">
                <a:pos x="connsiteX0" y="connsiteY0"/>
              </a:cxn>
              <a:cxn ang="0">
                <a:pos x="connsiteX1" y="connsiteY1"/>
              </a:cxn>
              <a:cxn ang="0">
                <a:pos x="connsiteX2" y="connsiteY2"/>
              </a:cxn>
              <a:cxn ang="0">
                <a:pos x="connsiteX3" y="connsiteY3"/>
              </a:cxn>
            </a:cxnLst>
            <a:rect l="l" t="t" r="r" b="b"/>
            <a:pathLst>
              <a:path w="2330227" h="2330227">
                <a:moveTo>
                  <a:pt x="0" y="0"/>
                </a:moveTo>
                <a:lnTo>
                  <a:pt x="2330227" y="0"/>
                </a:lnTo>
                <a:lnTo>
                  <a:pt x="2330227" y="233022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icture Placeholder 33">
            <a:extLst>
              <a:ext uri="{FF2B5EF4-FFF2-40B4-BE49-F238E27FC236}">
                <a16:creationId xmlns:a16="http://schemas.microsoft.com/office/drawing/2014/main" id="{DFDE4F05-9D29-4FEC-932C-5ECDE7BF6915}"/>
              </a:ext>
            </a:extLst>
          </p:cNvPr>
          <p:cNvSpPr>
            <a:spLocks noGrp="1"/>
          </p:cNvSpPr>
          <p:nvPr>
            <p:ph type="pic" sz="quarter" idx="38" hasCustomPrompt="1"/>
          </p:nvPr>
        </p:nvSpPr>
        <p:spPr>
          <a:xfrm>
            <a:off x="822320" y="1964067"/>
            <a:ext cx="1822458" cy="1820796"/>
          </a:xfrm>
        </p:spPr>
        <p:txBody>
          <a:bodyPr anchor="ctr">
            <a:normAutofit/>
          </a:bodyPr>
          <a:lstStyle>
            <a:lvl1pPr marL="0" indent="0" algn="ctr">
              <a:buNone/>
              <a:defRPr sz="2000">
                <a:solidFill>
                  <a:schemeClr val="bg1"/>
                </a:solidFill>
              </a:defRPr>
            </a:lvl1pPr>
          </a:lstStyle>
          <a:p>
            <a:r>
              <a:rPr lang="en-GB" dirty="0"/>
              <a:t>Double Click to insert Icon</a:t>
            </a:r>
          </a:p>
        </p:txBody>
      </p:sp>
      <p:sp>
        <p:nvSpPr>
          <p:cNvPr id="29" name="Picture Placeholder 33">
            <a:extLst>
              <a:ext uri="{FF2B5EF4-FFF2-40B4-BE49-F238E27FC236}">
                <a16:creationId xmlns:a16="http://schemas.microsoft.com/office/drawing/2014/main" id="{77F201DE-A77F-4A4C-B848-5C67A8C26AE5}"/>
              </a:ext>
            </a:extLst>
          </p:cNvPr>
          <p:cNvSpPr>
            <a:spLocks noGrp="1"/>
          </p:cNvSpPr>
          <p:nvPr>
            <p:ph type="pic" sz="quarter" idx="39" hasCustomPrompt="1"/>
          </p:nvPr>
        </p:nvSpPr>
        <p:spPr>
          <a:xfrm>
            <a:off x="4308471" y="1964067"/>
            <a:ext cx="1822458" cy="1820796"/>
          </a:xfrm>
        </p:spPr>
        <p:txBody>
          <a:bodyPr anchor="ctr">
            <a:normAutofit/>
          </a:bodyPr>
          <a:lstStyle>
            <a:lvl1pPr marL="0" indent="0" algn="ctr">
              <a:buNone/>
              <a:defRPr sz="2000">
                <a:solidFill>
                  <a:schemeClr val="bg1"/>
                </a:solidFill>
              </a:defRPr>
            </a:lvl1pPr>
          </a:lstStyle>
          <a:p>
            <a:r>
              <a:rPr lang="en-GB" dirty="0"/>
              <a:t>Double Click to insert Icon</a:t>
            </a:r>
          </a:p>
        </p:txBody>
      </p:sp>
      <p:sp>
        <p:nvSpPr>
          <p:cNvPr id="30" name="Picture Placeholder 33">
            <a:extLst>
              <a:ext uri="{FF2B5EF4-FFF2-40B4-BE49-F238E27FC236}">
                <a16:creationId xmlns:a16="http://schemas.microsoft.com/office/drawing/2014/main" id="{5E3D4D22-B4D2-4C50-8FAA-A76F41A7DCB0}"/>
              </a:ext>
            </a:extLst>
          </p:cNvPr>
          <p:cNvSpPr>
            <a:spLocks noGrp="1"/>
          </p:cNvSpPr>
          <p:nvPr>
            <p:ph type="pic" sz="quarter" idx="40" hasCustomPrompt="1"/>
          </p:nvPr>
        </p:nvSpPr>
        <p:spPr>
          <a:xfrm>
            <a:off x="7789859" y="1964067"/>
            <a:ext cx="1822458" cy="1820796"/>
          </a:xfrm>
        </p:spPr>
        <p:txBody>
          <a:bodyPr anchor="ctr">
            <a:normAutofit/>
          </a:bodyPr>
          <a:lstStyle>
            <a:lvl1pPr marL="0" indent="0" algn="ctr">
              <a:buNone/>
              <a:defRPr sz="2000">
                <a:solidFill>
                  <a:schemeClr val="bg1"/>
                </a:solidFill>
              </a:defRPr>
            </a:lvl1pPr>
          </a:lstStyle>
          <a:p>
            <a:r>
              <a:rPr lang="en-GB" dirty="0"/>
              <a:t>Double Click to insert Icon</a:t>
            </a:r>
          </a:p>
        </p:txBody>
      </p:sp>
      <p:sp>
        <p:nvSpPr>
          <p:cNvPr id="31" name="Picture Placeholder 33">
            <a:extLst>
              <a:ext uri="{FF2B5EF4-FFF2-40B4-BE49-F238E27FC236}">
                <a16:creationId xmlns:a16="http://schemas.microsoft.com/office/drawing/2014/main" id="{122CEC1E-9FFD-4A98-B80A-B1BEE233372F}"/>
              </a:ext>
            </a:extLst>
          </p:cNvPr>
          <p:cNvSpPr>
            <a:spLocks noGrp="1"/>
          </p:cNvSpPr>
          <p:nvPr>
            <p:ph type="pic" sz="quarter" idx="41" hasCustomPrompt="1"/>
          </p:nvPr>
        </p:nvSpPr>
        <p:spPr>
          <a:xfrm>
            <a:off x="2555870" y="3739614"/>
            <a:ext cx="1822458" cy="1820796"/>
          </a:xfrm>
        </p:spPr>
        <p:txBody>
          <a:bodyPr anchor="ctr">
            <a:normAutofit/>
          </a:bodyPr>
          <a:lstStyle>
            <a:lvl1pPr marL="0" indent="0" algn="ctr">
              <a:buNone/>
              <a:defRPr sz="2000">
                <a:solidFill>
                  <a:schemeClr val="bg1"/>
                </a:solidFill>
              </a:defRPr>
            </a:lvl1pPr>
          </a:lstStyle>
          <a:p>
            <a:r>
              <a:rPr lang="en-GB" dirty="0"/>
              <a:t>Double Click to insert Icon</a:t>
            </a:r>
          </a:p>
        </p:txBody>
      </p:sp>
      <p:sp>
        <p:nvSpPr>
          <p:cNvPr id="32" name="Picture Placeholder 33">
            <a:extLst>
              <a:ext uri="{FF2B5EF4-FFF2-40B4-BE49-F238E27FC236}">
                <a16:creationId xmlns:a16="http://schemas.microsoft.com/office/drawing/2014/main" id="{78470C70-7AD5-4A1D-BE1F-6F5F11EBA8E1}"/>
              </a:ext>
            </a:extLst>
          </p:cNvPr>
          <p:cNvSpPr>
            <a:spLocks noGrp="1"/>
          </p:cNvSpPr>
          <p:nvPr>
            <p:ph type="pic" sz="quarter" idx="42" hasCustomPrompt="1"/>
          </p:nvPr>
        </p:nvSpPr>
        <p:spPr>
          <a:xfrm>
            <a:off x="6042021" y="3739614"/>
            <a:ext cx="1822458" cy="1820796"/>
          </a:xfrm>
        </p:spPr>
        <p:txBody>
          <a:bodyPr anchor="ctr">
            <a:normAutofit/>
          </a:bodyPr>
          <a:lstStyle>
            <a:lvl1pPr marL="0" indent="0" algn="ctr">
              <a:buNone/>
              <a:defRPr sz="2000">
                <a:solidFill>
                  <a:schemeClr val="bg1"/>
                </a:solidFill>
              </a:defRPr>
            </a:lvl1pPr>
          </a:lstStyle>
          <a:p>
            <a:r>
              <a:rPr lang="en-GB" dirty="0"/>
              <a:t>Double Click to insert Icon</a:t>
            </a:r>
          </a:p>
        </p:txBody>
      </p:sp>
      <p:sp>
        <p:nvSpPr>
          <p:cNvPr id="33" name="Picture Placeholder 33">
            <a:extLst>
              <a:ext uri="{FF2B5EF4-FFF2-40B4-BE49-F238E27FC236}">
                <a16:creationId xmlns:a16="http://schemas.microsoft.com/office/drawing/2014/main" id="{D90B03F8-CFA8-49C6-BC1B-962A1B68229D}"/>
              </a:ext>
            </a:extLst>
          </p:cNvPr>
          <p:cNvSpPr>
            <a:spLocks noGrp="1"/>
          </p:cNvSpPr>
          <p:nvPr>
            <p:ph type="pic" sz="quarter" idx="43" hasCustomPrompt="1"/>
          </p:nvPr>
        </p:nvSpPr>
        <p:spPr>
          <a:xfrm>
            <a:off x="9523409" y="3739614"/>
            <a:ext cx="1822458" cy="1820796"/>
          </a:xfrm>
        </p:spPr>
        <p:txBody>
          <a:bodyPr anchor="ctr">
            <a:normAutofit/>
          </a:bodyPr>
          <a:lstStyle>
            <a:lvl1pPr marL="0" indent="0" algn="ctr">
              <a:buNone/>
              <a:defRPr sz="2000">
                <a:solidFill>
                  <a:schemeClr val="bg1"/>
                </a:solidFill>
              </a:defRPr>
            </a:lvl1pPr>
          </a:lstStyle>
          <a:p>
            <a:r>
              <a:rPr lang="en-GB" dirty="0"/>
              <a:t>Double Click to insert Icon</a:t>
            </a:r>
          </a:p>
        </p:txBody>
      </p:sp>
      <p:sp>
        <p:nvSpPr>
          <p:cNvPr id="34" name="Text Placeholder 31">
            <a:extLst>
              <a:ext uri="{FF2B5EF4-FFF2-40B4-BE49-F238E27FC236}">
                <a16:creationId xmlns:a16="http://schemas.microsoft.com/office/drawing/2014/main" id="{B815717A-4E7C-4CE4-A059-A91F24B6E576}"/>
              </a:ext>
            </a:extLst>
          </p:cNvPr>
          <p:cNvSpPr>
            <a:spLocks noGrp="1"/>
          </p:cNvSpPr>
          <p:nvPr>
            <p:ph type="body" sz="quarter" idx="14" hasCustomPrompt="1"/>
          </p:nvPr>
        </p:nvSpPr>
        <p:spPr>
          <a:xfrm rot="2700000">
            <a:off x="1308288" y="2015004"/>
            <a:ext cx="2333032" cy="216083"/>
          </a:xfrm>
        </p:spPr>
        <p:txBody>
          <a:bodyPr>
            <a:normAutofit/>
          </a:bodyPr>
          <a:lstStyle>
            <a:lvl1pPr marL="0" indent="0" algn="ctr">
              <a:buNone/>
              <a:defRPr sz="1200" cap="all" baseline="0">
                <a:solidFill>
                  <a:schemeClr val="bg1"/>
                </a:solidFill>
                <a:latin typeface="+mj-lt"/>
              </a:defRPr>
            </a:lvl1pPr>
          </a:lstStyle>
          <a:p>
            <a:pPr lvl="0"/>
            <a:r>
              <a:rPr lang="en-US" dirty="0"/>
              <a:t>Step one - title</a:t>
            </a:r>
            <a:endParaRPr lang="en-GB" dirty="0"/>
          </a:p>
        </p:txBody>
      </p:sp>
      <p:sp>
        <p:nvSpPr>
          <p:cNvPr id="35" name="Text Placeholder 31">
            <a:extLst>
              <a:ext uri="{FF2B5EF4-FFF2-40B4-BE49-F238E27FC236}">
                <a16:creationId xmlns:a16="http://schemas.microsoft.com/office/drawing/2014/main" id="{296FAB1A-8008-424F-A291-BBF6905982F7}"/>
              </a:ext>
            </a:extLst>
          </p:cNvPr>
          <p:cNvSpPr>
            <a:spLocks noGrp="1"/>
          </p:cNvSpPr>
          <p:nvPr>
            <p:ph type="body" sz="quarter" idx="44" hasCustomPrompt="1"/>
          </p:nvPr>
        </p:nvSpPr>
        <p:spPr>
          <a:xfrm rot="2700000">
            <a:off x="3063037" y="3759559"/>
            <a:ext cx="2333032" cy="216083"/>
          </a:xfrm>
        </p:spPr>
        <p:txBody>
          <a:bodyPr>
            <a:normAutofit/>
          </a:bodyPr>
          <a:lstStyle>
            <a:lvl1pPr marL="0" indent="0" algn="ctr">
              <a:buNone/>
              <a:defRPr sz="1200" cap="all" baseline="0">
                <a:solidFill>
                  <a:schemeClr val="bg1"/>
                </a:solidFill>
                <a:latin typeface="+mj-lt"/>
              </a:defRPr>
            </a:lvl1pPr>
          </a:lstStyle>
          <a:p>
            <a:pPr lvl="0"/>
            <a:r>
              <a:rPr lang="en-US" dirty="0"/>
              <a:t>Step two - title</a:t>
            </a:r>
            <a:endParaRPr lang="en-GB" dirty="0"/>
          </a:p>
        </p:txBody>
      </p:sp>
      <p:sp>
        <p:nvSpPr>
          <p:cNvPr id="36" name="Text Placeholder 31">
            <a:extLst>
              <a:ext uri="{FF2B5EF4-FFF2-40B4-BE49-F238E27FC236}">
                <a16:creationId xmlns:a16="http://schemas.microsoft.com/office/drawing/2014/main" id="{48B5DA4F-6EB1-4973-9430-D0C0680EB474}"/>
              </a:ext>
            </a:extLst>
          </p:cNvPr>
          <p:cNvSpPr>
            <a:spLocks noGrp="1"/>
          </p:cNvSpPr>
          <p:nvPr>
            <p:ph type="body" sz="quarter" idx="45" hasCustomPrompt="1"/>
          </p:nvPr>
        </p:nvSpPr>
        <p:spPr>
          <a:xfrm rot="2700000">
            <a:off x="4796376" y="2015004"/>
            <a:ext cx="2333032" cy="216083"/>
          </a:xfrm>
        </p:spPr>
        <p:txBody>
          <a:bodyPr>
            <a:normAutofit/>
          </a:bodyPr>
          <a:lstStyle>
            <a:lvl1pPr marL="0" indent="0" algn="ctr">
              <a:buNone/>
              <a:defRPr sz="1200" cap="all" baseline="0">
                <a:solidFill>
                  <a:schemeClr val="bg1"/>
                </a:solidFill>
                <a:latin typeface="+mj-lt"/>
              </a:defRPr>
            </a:lvl1pPr>
          </a:lstStyle>
          <a:p>
            <a:pPr lvl="0"/>
            <a:r>
              <a:rPr lang="en-US" dirty="0"/>
              <a:t>Step three - title</a:t>
            </a:r>
            <a:endParaRPr lang="en-GB" dirty="0"/>
          </a:p>
        </p:txBody>
      </p:sp>
      <p:sp>
        <p:nvSpPr>
          <p:cNvPr id="37" name="Text Placeholder 31">
            <a:extLst>
              <a:ext uri="{FF2B5EF4-FFF2-40B4-BE49-F238E27FC236}">
                <a16:creationId xmlns:a16="http://schemas.microsoft.com/office/drawing/2014/main" id="{CAD50298-6615-4ED0-B03B-7932A7A588AB}"/>
              </a:ext>
            </a:extLst>
          </p:cNvPr>
          <p:cNvSpPr>
            <a:spLocks noGrp="1"/>
          </p:cNvSpPr>
          <p:nvPr>
            <p:ph type="body" sz="quarter" idx="46" hasCustomPrompt="1"/>
          </p:nvPr>
        </p:nvSpPr>
        <p:spPr>
          <a:xfrm rot="2700000">
            <a:off x="6551125" y="3759559"/>
            <a:ext cx="2333032" cy="216083"/>
          </a:xfrm>
        </p:spPr>
        <p:txBody>
          <a:bodyPr>
            <a:normAutofit/>
          </a:bodyPr>
          <a:lstStyle>
            <a:lvl1pPr marL="0" indent="0" algn="ctr">
              <a:buNone/>
              <a:defRPr sz="1200" cap="all" baseline="0">
                <a:solidFill>
                  <a:schemeClr val="bg1"/>
                </a:solidFill>
                <a:latin typeface="+mj-lt"/>
              </a:defRPr>
            </a:lvl1pPr>
          </a:lstStyle>
          <a:p>
            <a:pPr lvl="0"/>
            <a:r>
              <a:rPr lang="en-US" dirty="0"/>
              <a:t>Step four - title</a:t>
            </a:r>
            <a:endParaRPr lang="en-GB" dirty="0"/>
          </a:p>
        </p:txBody>
      </p:sp>
      <p:sp>
        <p:nvSpPr>
          <p:cNvPr id="38" name="Text Placeholder 31">
            <a:extLst>
              <a:ext uri="{FF2B5EF4-FFF2-40B4-BE49-F238E27FC236}">
                <a16:creationId xmlns:a16="http://schemas.microsoft.com/office/drawing/2014/main" id="{280CF028-EA54-4DED-8D72-6E0375A5FB3D}"/>
              </a:ext>
            </a:extLst>
          </p:cNvPr>
          <p:cNvSpPr>
            <a:spLocks noGrp="1"/>
          </p:cNvSpPr>
          <p:nvPr>
            <p:ph type="body" sz="quarter" idx="47" hasCustomPrompt="1"/>
          </p:nvPr>
        </p:nvSpPr>
        <p:spPr>
          <a:xfrm rot="2700000">
            <a:off x="8290944" y="2015004"/>
            <a:ext cx="2333032" cy="216083"/>
          </a:xfrm>
        </p:spPr>
        <p:txBody>
          <a:bodyPr>
            <a:normAutofit/>
          </a:bodyPr>
          <a:lstStyle>
            <a:lvl1pPr marL="0" indent="0" algn="ctr">
              <a:buNone/>
              <a:defRPr sz="1200" cap="all" baseline="0">
                <a:solidFill>
                  <a:schemeClr val="bg1"/>
                </a:solidFill>
                <a:latin typeface="+mj-lt"/>
              </a:defRPr>
            </a:lvl1pPr>
          </a:lstStyle>
          <a:p>
            <a:pPr lvl="0"/>
            <a:r>
              <a:rPr lang="en-US" dirty="0"/>
              <a:t>Step five - title</a:t>
            </a:r>
            <a:endParaRPr lang="en-GB" dirty="0"/>
          </a:p>
        </p:txBody>
      </p:sp>
      <p:sp>
        <p:nvSpPr>
          <p:cNvPr id="39" name="Text Placeholder 31">
            <a:extLst>
              <a:ext uri="{FF2B5EF4-FFF2-40B4-BE49-F238E27FC236}">
                <a16:creationId xmlns:a16="http://schemas.microsoft.com/office/drawing/2014/main" id="{CE757868-42DE-4D19-A846-0F58D0B7CCF2}"/>
              </a:ext>
            </a:extLst>
          </p:cNvPr>
          <p:cNvSpPr>
            <a:spLocks noGrp="1"/>
          </p:cNvSpPr>
          <p:nvPr>
            <p:ph type="body" sz="quarter" idx="48" hasCustomPrompt="1"/>
          </p:nvPr>
        </p:nvSpPr>
        <p:spPr>
          <a:xfrm rot="2700000">
            <a:off x="10045693" y="3759559"/>
            <a:ext cx="2333032" cy="216083"/>
          </a:xfrm>
        </p:spPr>
        <p:txBody>
          <a:bodyPr>
            <a:normAutofit/>
          </a:bodyPr>
          <a:lstStyle>
            <a:lvl1pPr marL="0" indent="0" algn="ctr">
              <a:buNone/>
              <a:defRPr sz="1200" cap="all" baseline="0">
                <a:solidFill>
                  <a:schemeClr val="bg1"/>
                </a:solidFill>
                <a:latin typeface="+mj-lt"/>
              </a:defRPr>
            </a:lvl1pPr>
          </a:lstStyle>
          <a:p>
            <a:pPr lvl="0"/>
            <a:r>
              <a:rPr lang="en-US" dirty="0"/>
              <a:t>Step six - title</a:t>
            </a:r>
            <a:endParaRPr lang="en-GB" dirty="0"/>
          </a:p>
        </p:txBody>
      </p:sp>
      <p:sp>
        <p:nvSpPr>
          <p:cNvPr id="41" name="Rectangle 40">
            <a:extLst>
              <a:ext uri="{FF2B5EF4-FFF2-40B4-BE49-F238E27FC236}">
                <a16:creationId xmlns:a16="http://schemas.microsoft.com/office/drawing/2014/main" id="{C95055FC-23E7-42BF-8AD4-93A97F190748}"/>
              </a:ext>
            </a:extLst>
          </p:cNvPr>
          <p:cNvSpPr/>
          <p:nvPr userDrawn="1"/>
        </p:nvSpPr>
        <p:spPr>
          <a:xfrm>
            <a:off x="412321" y="329565"/>
            <a:ext cx="138541" cy="35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3BB9E6E-4E71-4B3C-82CA-D92546A0AAAA}"/>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789FF8C5-2607-4322-85D9-BDFE0E18D448}"/>
              </a:ext>
            </a:extLst>
          </p:cNvPr>
          <p:cNvSpPr>
            <a:spLocks noGrp="1"/>
          </p:cNvSpPr>
          <p:nvPr>
            <p:ph type="ftr" sz="quarter" idx="49"/>
          </p:nvPr>
        </p:nvSpPr>
        <p:spPr/>
        <p:txBody>
          <a:bodyPr/>
          <a:lstStyle>
            <a:lvl1pPr>
              <a:defRPr>
                <a:solidFill>
                  <a:schemeClr val="bg1"/>
                </a:solidFill>
              </a:defRPr>
            </a:lvl1pPr>
          </a:lstStyle>
          <a:p>
            <a:r>
              <a:rPr lang="en-US" cap="all" spc="250" dirty="0">
                <a:latin typeface="Bahnschrift Light SemiCondensed" panose="020B0502040204020203" pitchFamily="34" charset="0"/>
              </a:rPr>
              <a:t>Commercial in confidence</a:t>
            </a:r>
            <a:endParaRPr lang="en-GB" cap="all" spc="250" dirty="0">
              <a:latin typeface="Bahnschrift Light SemiCondensed" panose="020B0502040204020203" pitchFamily="34" charset="0"/>
            </a:endParaRPr>
          </a:p>
        </p:txBody>
      </p:sp>
      <p:sp>
        <p:nvSpPr>
          <p:cNvPr id="4" name="Slide Number Placeholder 3">
            <a:extLst>
              <a:ext uri="{FF2B5EF4-FFF2-40B4-BE49-F238E27FC236}">
                <a16:creationId xmlns:a16="http://schemas.microsoft.com/office/drawing/2014/main" id="{5AE19B67-07CF-445E-82F1-A080FB32331C}"/>
              </a:ext>
            </a:extLst>
          </p:cNvPr>
          <p:cNvSpPr>
            <a:spLocks noGrp="1"/>
          </p:cNvSpPr>
          <p:nvPr>
            <p:ph type="sldNum" sz="quarter" idx="50"/>
          </p:nvPr>
        </p:nvSpPr>
        <p:spPr/>
        <p:txBody>
          <a:bodyPr/>
          <a:lstStyle/>
          <a:p>
            <a:fld id="{81D0F217-5B86-41B1-BC85-807B0CD5ACB5}" type="slidenum">
              <a:rPr lang="en-GB" smtClean="0"/>
              <a:pPr/>
              <a:t>‹#›</a:t>
            </a:fld>
            <a:endParaRPr lang="en-GB" dirty="0"/>
          </a:p>
        </p:txBody>
      </p:sp>
    </p:spTree>
    <p:extLst>
      <p:ext uri="{BB962C8B-B14F-4D97-AF65-F5344CB8AC3E}">
        <p14:creationId xmlns:p14="http://schemas.microsoft.com/office/powerpoint/2010/main" val="4090448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_Star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5FB92BD-EB5D-4A1E-A0D2-AAF914178489}"/>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E33B78C5-2602-419C-BC85-3F9208CBC88F}"/>
              </a:ext>
            </a:extLst>
          </p:cNvPr>
          <p:cNvCxnSpPr/>
          <p:nvPr userDrawn="1"/>
        </p:nvCxnSpPr>
        <p:spPr>
          <a:xfrm>
            <a:off x="1666875" y="3642646"/>
            <a:ext cx="105251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11" name="Content Placeholder 4">
            <a:extLst>
              <a:ext uri="{FF2B5EF4-FFF2-40B4-BE49-F238E27FC236}">
                <a16:creationId xmlns:a16="http://schemas.microsoft.com/office/drawing/2014/main" id="{37AC3E8E-B8A3-4158-8B2A-1AC9CFFE7977}"/>
              </a:ext>
            </a:extLst>
          </p:cNvPr>
          <p:cNvSpPr>
            <a:spLocks noGrp="1"/>
          </p:cNvSpPr>
          <p:nvPr>
            <p:ph sz="quarter" idx="31" hasCustomPrompt="1"/>
          </p:nvPr>
        </p:nvSpPr>
        <p:spPr>
          <a:xfrm>
            <a:off x="314325" y="1307619"/>
            <a:ext cx="2239730" cy="1581574"/>
          </a:xfrm>
        </p:spPr>
        <p:txBody>
          <a:bodyPr anchor="b">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9" name="Text Placeholder 8">
            <a:extLst>
              <a:ext uri="{FF2B5EF4-FFF2-40B4-BE49-F238E27FC236}">
                <a16:creationId xmlns:a16="http://schemas.microsoft.com/office/drawing/2014/main" id="{AAD5D65A-00C7-4394-B97F-CD70D4CE09F5}"/>
              </a:ext>
            </a:extLst>
          </p:cNvPr>
          <p:cNvSpPr>
            <a:spLocks noGrp="1"/>
          </p:cNvSpPr>
          <p:nvPr>
            <p:ph type="body" sz="quarter" idx="37" hasCustomPrompt="1"/>
          </p:nvPr>
        </p:nvSpPr>
        <p:spPr>
          <a:xfrm>
            <a:off x="865734"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01</a:t>
            </a:r>
          </a:p>
        </p:txBody>
      </p:sp>
      <p:sp>
        <p:nvSpPr>
          <p:cNvPr id="33" name="Text Placeholder 8">
            <a:extLst>
              <a:ext uri="{FF2B5EF4-FFF2-40B4-BE49-F238E27FC236}">
                <a16:creationId xmlns:a16="http://schemas.microsoft.com/office/drawing/2014/main" id="{3F8F37E9-4F18-4204-8692-5D6E46267657}"/>
              </a:ext>
            </a:extLst>
          </p:cNvPr>
          <p:cNvSpPr>
            <a:spLocks noGrp="1"/>
          </p:cNvSpPr>
          <p:nvPr>
            <p:ph type="body" sz="quarter" idx="38" hasCustomPrompt="1"/>
          </p:nvPr>
        </p:nvSpPr>
        <p:spPr>
          <a:xfrm>
            <a:off x="5024863"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02</a:t>
            </a:r>
          </a:p>
        </p:txBody>
      </p:sp>
      <p:sp>
        <p:nvSpPr>
          <p:cNvPr id="35" name="Text Placeholder 8">
            <a:extLst>
              <a:ext uri="{FF2B5EF4-FFF2-40B4-BE49-F238E27FC236}">
                <a16:creationId xmlns:a16="http://schemas.microsoft.com/office/drawing/2014/main" id="{68639336-0768-46CC-82E0-5503F7A7AD6C}"/>
              </a:ext>
            </a:extLst>
          </p:cNvPr>
          <p:cNvSpPr>
            <a:spLocks noGrp="1"/>
          </p:cNvSpPr>
          <p:nvPr>
            <p:ph type="body" sz="quarter" idx="39" hasCustomPrompt="1"/>
          </p:nvPr>
        </p:nvSpPr>
        <p:spPr>
          <a:xfrm>
            <a:off x="9183992"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03</a:t>
            </a:r>
          </a:p>
        </p:txBody>
      </p:sp>
      <p:sp>
        <p:nvSpPr>
          <p:cNvPr id="36" name="Content Placeholder 4">
            <a:extLst>
              <a:ext uri="{FF2B5EF4-FFF2-40B4-BE49-F238E27FC236}">
                <a16:creationId xmlns:a16="http://schemas.microsoft.com/office/drawing/2014/main" id="{F15C8BEB-6365-4167-B7AD-B3EADF61F3C7}"/>
              </a:ext>
            </a:extLst>
          </p:cNvPr>
          <p:cNvSpPr>
            <a:spLocks noGrp="1"/>
          </p:cNvSpPr>
          <p:nvPr>
            <p:ph sz="quarter" idx="40" hasCustomPrompt="1"/>
          </p:nvPr>
        </p:nvSpPr>
        <p:spPr>
          <a:xfrm>
            <a:off x="4480467" y="4345891"/>
            <a:ext cx="2239730" cy="1581574"/>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37" name="Content Placeholder 4">
            <a:extLst>
              <a:ext uri="{FF2B5EF4-FFF2-40B4-BE49-F238E27FC236}">
                <a16:creationId xmlns:a16="http://schemas.microsoft.com/office/drawing/2014/main" id="{AE91B603-8D66-48B4-B273-5D41E0933C48}"/>
              </a:ext>
            </a:extLst>
          </p:cNvPr>
          <p:cNvSpPr>
            <a:spLocks noGrp="1"/>
          </p:cNvSpPr>
          <p:nvPr>
            <p:ph sz="quarter" idx="41" hasCustomPrompt="1"/>
          </p:nvPr>
        </p:nvSpPr>
        <p:spPr>
          <a:xfrm>
            <a:off x="8639596" y="1307619"/>
            <a:ext cx="2239730" cy="1581574"/>
          </a:xfrm>
        </p:spPr>
        <p:txBody>
          <a:bodyPr anchor="b">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16" name="Rectangle 15">
            <a:extLst>
              <a:ext uri="{FF2B5EF4-FFF2-40B4-BE49-F238E27FC236}">
                <a16:creationId xmlns:a16="http://schemas.microsoft.com/office/drawing/2014/main" id="{FC56F3A7-D79D-4502-9894-98AC853BB5C2}"/>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041A8E74-18EF-43CC-BE91-9141C65E6DDD}"/>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92F81425-78C4-4A9A-BB3E-E0DFDCC5ADB2}"/>
              </a:ext>
            </a:extLst>
          </p:cNvPr>
          <p:cNvSpPr>
            <a:spLocks noGrp="1"/>
          </p:cNvSpPr>
          <p:nvPr>
            <p:ph type="ftr" sz="quarter" idx="42"/>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14" name="Picture 13">
            <a:extLst>
              <a:ext uri="{FF2B5EF4-FFF2-40B4-BE49-F238E27FC236}">
                <a16:creationId xmlns:a16="http://schemas.microsoft.com/office/drawing/2014/main" id="{E8206C7D-8687-480D-870A-B8E5036F6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11999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Members of the Team">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p:txBody>
          <a:bodyPr/>
          <a:lstStyle/>
          <a:p>
            <a:fld id="{81D0F217-5B86-41B1-BC85-807B0CD5ACB5}" type="slidenum">
              <a:rPr lang="en-GB" smtClean="0"/>
              <a:pPr/>
              <a:t>‹#›</a:t>
            </a:fld>
            <a:endParaRPr lang="en-GB" dirty="0"/>
          </a:p>
        </p:txBody>
      </p:sp>
      <p:sp>
        <p:nvSpPr>
          <p:cNvPr id="6" name="Rectangle 5">
            <a:extLst>
              <a:ext uri="{FF2B5EF4-FFF2-40B4-BE49-F238E27FC236}">
                <a16:creationId xmlns:a16="http://schemas.microsoft.com/office/drawing/2014/main" id="{CB126ECA-864A-4CB7-BBF0-3F19C3261D8B}"/>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1">
            <a:extLst>
              <a:ext uri="{FF2B5EF4-FFF2-40B4-BE49-F238E27FC236}">
                <a16:creationId xmlns:a16="http://schemas.microsoft.com/office/drawing/2014/main" id="{349A5481-783C-43AC-9079-234138D35B65}"/>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pPr/>
              <a:t>‹#›</a:t>
            </a:fld>
            <a:endParaRPr lang="en-GB" dirty="0"/>
          </a:p>
        </p:txBody>
      </p:sp>
      <p:sp>
        <p:nvSpPr>
          <p:cNvPr id="10" name="Rectangle 9">
            <a:extLst>
              <a:ext uri="{FF2B5EF4-FFF2-40B4-BE49-F238E27FC236}">
                <a16:creationId xmlns:a16="http://schemas.microsoft.com/office/drawing/2014/main" id="{EC33A23B-CB11-438D-AEEA-E4106F5005F6}"/>
              </a:ext>
            </a:extLst>
          </p:cNvPr>
          <p:cNvSpPr/>
          <p:nvPr userDrawn="1"/>
        </p:nvSpPr>
        <p:spPr>
          <a:xfrm rot="2700000">
            <a:off x="1243678" y="1730298"/>
            <a:ext cx="2337994" cy="233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FF4AD8D-0F08-46EC-BB36-1FC9C6DCB177}"/>
              </a:ext>
            </a:extLst>
          </p:cNvPr>
          <p:cNvSpPr/>
          <p:nvPr userDrawn="1"/>
        </p:nvSpPr>
        <p:spPr>
          <a:xfrm rot="2700000">
            <a:off x="4719060" y="1730299"/>
            <a:ext cx="2337994" cy="233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11E38AD-76CF-42CE-9230-E2D83FADB745}"/>
              </a:ext>
            </a:extLst>
          </p:cNvPr>
          <p:cNvSpPr/>
          <p:nvPr userDrawn="1"/>
        </p:nvSpPr>
        <p:spPr>
          <a:xfrm rot="2700000">
            <a:off x="8194442" y="1730300"/>
            <a:ext cx="2337994" cy="233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8C5BF5-FDE9-4B47-94E1-2936B5F199FF}"/>
              </a:ext>
            </a:extLst>
          </p:cNvPr>
          <p:cNvSpPr/>
          <p:nvPr userDrawn="1"/>
        </p:nvSpPr>
        <p:spPr>
          <a:xfrm rot="2700000">
            <a:off x="2981369" y="3430330"/>
            <a:ext cx="2337994" cy="233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459F2F-0E67-4BC8-889A-AF2FFD704A63}"/>
              </a:ext>
            </a:extLst>
          </p:cNvPr>
          <p:cNvSpPr/>
          <p:nvPr userDrawn="1"/>
        </p:nvSpPr>
        <p:spPr>
          <a:xfrm rot="2700000">
            <a:off x="6456751" y="3430331"/>
            <a:ext cx="2337994" cy="233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9027D89-1E11-45AF-8E61-B492E292787C}"/>
              </a:ext>
            </a:extLst>
          </p:cNvPr>
          <p:cNvSpPr/>
          <p:nvPr userDrawn="1"/>
        </p:nvSpPr>
        <p:spPr>
          <a:xfrm rot="2700000">
            <a:off x="9932131" y="3430332"/>
            <a:ext cx="2337994" cy="2337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31">
            <a:extLst>
              <a:ext uri="{FF2B5EF4-FFF2-40B4-BE49-F238E27FC236}">
                <a16:creationId xmlns:a16="http://schemas.microsoft.com/office/drawing/2014/main" id="{718FD54F-2073-498A-A724-4DEBF9D864F2}"/>
              </a:ext>
            </a:extLst>
          </p:cNvPr>
          <p:cNvSpPr>
            <a:spLocks noGrp="1"/>
          </p:cNvSpPr>
          <p:nvPr>
            <p:ph type="body" sz="quarter" idx="14" hasCustomPrompt="1"/>
          </p:nvPr>
        </p:nvSpPr>
        <p:spPr>
          <a:xfrm rot="2700000">
            <a:off x="2292764" y="1736509"/>
            <a:ext cx="2333032" cy="216083"/>
          </a:xfrm>
        </p:spPr>
        <p:txBody>
          <a:bodyPr>
            <a:normAutofit/>
          </a:bodyPr>
          <a:lstStyle>
            <a:lvl1pPr marL="0" indent="0" algn="ctr">
              <a:buNone/>
              <a:defRPr sz="1200" cap="all" baseline="0">
                <a:latin typeface="+mj-lt"/>
              </a:defRPr>
            </a:lvl1pPr>
          </a:lstStyle>
          <a:p>
            <a:pPr lvl="0"/>
            <a:r>
              <a:rPr lang="en-US" dirty="0"/>
              <a:t>Name</a:t>
            </a:r>
            <a:endParaRPr lang="en-GB" dirty="0"/>
          </a:p>
        </p:txBody>
      </p:sp>
      <p:sp>
        <p:nvSpPr>
          <p:cNvPr id="17" name="Text Placeholder 31">
            <a:extLst>
              <a:ext uri="{FF2B5EF4-FFF2-40B4-BE49-F238E27FC236}">
                <a16:creationId xmlns:a16="http://schemas.microsoft.com/office/drawing/2014/main" id="{0A3EA7ED-24DF-4266-AE54-E827B20A4942}"/>
              </a:ext>
            </a:extLst>
          </p:cNvPr>
          <p:cNvSpPr>
            <a:spLocks noGrp="1"/>
          </p:cNvSpPr>
          <p:nvPr>
            <p:ph type="body" sz="quarter" idx="15" hasCustomPrompt="1"/>
          </p:nvPr>
        </p:nvSpPr>
        <p:spPr>
          <a:xfrm rot="2700000">
            <a:off x="2165546" y="1864509"/>
            <a:ext cx="2333032" cy="216083"/>
          </a:xfrm>
        </p:spPr>
        <p:txBody>
          <a:bodyPr>
            <a:noAutofit/>
          </a:bodyPr>
          <a:lstStyle>
            <a:lvl1pPr marL="0" indent="0" algn="ctr">
              <a:buNone/>
              <a:defRPr sz="1000" b="1">
                <a:latin typeface="+mn-lt"/>
              </a:defRPr>
            </a:lvl1pPr>
          </a:lstStyle>
          <a:p>
            <a:pPr lvl="0"/>
            <a:r>
              <a:rPr lang="en-US" dirty="0"/>
              <a:t>Job Title</a:t>
            </a:r>
            <a:endParaRPr lang="en-GB" dirty="0"/>
          </a:p>
        </p:txBody>
      </p:sp>
      <p:sp>
        <p:nvSpPr>
          <p:cNvPr id="18" name="Text Placeholder 31">
            <a:extLst>
              <a:ext uri="{FF2B5EF4-FFF2-40B4-BE49-F238E27FC236}">
                <a16:creationId xmlns:a16="http://schemas.microsoft.com/office/drawing/2014/main" id="{09455DDB-A12F-4E0A-857D-6124EDD9D274}"/>
              </a:ext>
            </a:extLst>
          </p:cNvPr>
          <p:cNvSpPr>
            <a:spLocks noGrp="1"/>
          </p:cNvSpPr>
          <p:nvPr>
            <p:ph type="body" sz="quarter" idx="16" hasCustomPrompt="1"/>
          </p:nvPr>
        </p:nvSpPr>
        <p:spPr>
          <a:xfrm rot="2700000">
            <a:off x="5779155" y="1736509"/>
            <a:ext cx="2333032" cy="216083"/>
          </a:xfrm>
        </p:spPr>
        <p:txBody>
          <a:bodyPr>
            <a:normAutofit/>
          </a:bodyPr>
          <a:lstStyle>
            <a:lvl1pPr marL="0" indent="0" algn="ctr">
              <a:buNone/>
              <a:defRPr sz="1200" cap="all" baseline="0">
                <a:latin typeface="+mj-lt"/>
              </a:defRPr>
            </a:lvl1pPr>
          </a:lstStyle>
          <a:p>
            <a:pPr lvl="0"/>
            <a:r>
              <a:rPr lang="en-US" dirty="0"/>
              <a:t>Name</a:t>
            </a:r>
            <a:endParaRPr lang="en-GB" dirty="0"/>
          </a:p>
        </p:txBody>
      </p:sp>
      <p:sp>
        <p:nvSpPr>
          <p:cNvPr id="19" name="Text Placeholder 31">
            <a:extLst>
              <a:ext uri="{FF2B5EF4-FFF2-40B4-BE49-F238E27FC236}">
                <a16:creationId xmlns:a16="http://schemas.microsoft.com/office/drawing/2014/main" id="{379612F1-A85E-4D9B-BA31-A9CC0D960E95}"/>
              </a:ext>
            </a:extLst>
          </p:cNvPr>
          <p:cNvSpPr>
            <a:spLocks noGrp="1"/>
          </p:cNvSpPr>
          <p:nvPr>
            <p:ph type="body" sz="quarter" idx="17" hasCustomPrompt="1"/>
          </p:nvPr>
        </p:nvSpPr>
        <p:spPr>
          <a:xfrm rot="2700000">
            <a:off x="5651937" y="1864509"/>
            <a:ext cx="2333032" cy="216083"/>
          </a:xfrm>
        </p:spPr>
        <p:txBody>
          <a:bodyPr>
            <a:noAutofit/>
          </a:bodyPr>
          <a:lstStyle>
            <a:lvl1pPr marL="0" indent="0" algn="ctr">
              <a:buNone/>
              <a:defRPr sz="1000" b="1">
                <a:latin typeface="+mn-lt"/>
              </a:defRPr>
            </a:lvl1pPr>
          </a:lstStyle>
          <a:p>
            <a:pPr lvl="0"/>
            <a:r>
              <a:rPr lang="en-US" dirty="0"/>
              <a:t>Job Title</a:t>
            </a:r>
            <a:endParaRPr lang="en-GB" dirty="0"/>
          </a:p>
        </p:txBody>
      </p:sp>
      <p:sp>
        <p:nvSpPr>
          <p:cNvPr id="20" name="Text Placeholder 31">
            <a:extLst>
              <a:ext uri="{FF2B5EF4-FFF2-40B4-BE49-F238E27FC236}">
                <a16:creationId xmlns:a16="http://schemas.microsoft.com/office/drawing/2014/main" id="{79A668ED-BD10-4300-BE92-D98C80844993}"/>
              </a:ext>
            </a:extLst>
          </p:cNvPr>
          <p:cNvSpPr>
            <a:spLocks noGrp="1"/>
          </p:cNvSpPr>
          <p:nvPr>
            <p:ph type="body" sz="quarter" idx="18" hasCustomPrompt="1"/>
          </p:nvPr>
        </p:nvSpPr>
        <p:spPr>
          <a:xfrm rot="2700000">
            <a:off x="9265544" y="1736508"/>
            <a:ext cx="2333032" cy="216083"/>
          </a:xfrm>
        </p:spPr>
        <p:txBody>
          <a:bodyPr>
            <a:normAutofit/>
          </a:bodyPr>
          <a:lstStyle>
            <a:lvl1pPr marL="0" indent="0" algn="ctr">
              <a:buNone/>
              <a:defRPr sz="1200" cap="all" baseline="0">
                <a:latin typeface="+mj-lt"/>
              </a:defRPr>
            </a:lvl1pPr>
          </a:lstStyle>
          <a:p>
            <a:pPr lvl="0"/>
            <a:r>
              <a:rPr lang="en-US" dirty="0"/>
              <a:t>Name</a:t>
            </a:r>
            <a:endParaRPr lang="en-GB" dirty="0"/>
          </a:p>
        </p:txBody>
      </p:sp>
      <p:sp>
        <p:nvSpPr>
          <p:cNvPr id="21" name="Text Placeholder 31">
            <a:extLst>
              <a:ext uri="{FF2B5EF4-FFF2-40B4-BE49-F238E27FC236}">
                <a16:creationId xmlns:a16="http://schemas.microsoft.com/office/drawing/2014/main" id="{E01A0968-6EB1-4E99-9484-B842081E2450}"/>
              </a:ext>
            </a:extLst>
          </p:cNvPr>
          <p:cNvSpPr>
            <a:spLocks noGrp="1"/>
          </p:cNvSpPr>
          <p:nvPr>
            <p:ph type="body" sz="quarter" idx="19" hasCustomPrompt="1"/>
          </p:nvPr>
        </p:nvSpPr>
        <p:spPr>
          <a:xfrm rot="2700000">
            <a:off x="9138326" y="1864508"/>
            <a:ext cx="2333032" cy="216083"/>
          </a:xfrm>
        </p:spPr>
        <p:txBody>
          <a:bodyPr>
            <a:noAutofit/>
          </a:bodyPr>
          <a:lstStyle>
            <a:lvl1pPr marL="0" indent="0" algn="ctr">
              <a:buNone/>
              <a:defRPr sz="1000" b="1">
                <a:latin typeface="+mn-lt"/>
              </a:defRPr>
            </a:lvl1pPr>
          </a:lstStyle>
          <a:p>
            <a:pPr lvl="0"/>
            <a:r>
              <a:rPr lang="en-US" dirty="0"/>
              <a:t>Job Title</a:t>
            </a:r>
            <a:endParaRPr lang="en-GB" dirty="0"/>
          </a:p>
        </p:txBody>
      </p:sp>
      <p:sp>
        <p:nvSpPr>
          <p:cNvPr id="22" name="Text Placeholder 31">
            <a:extLst>
              <a:ext uri="{FF2B5EF4-FFF2-40B4-BE49-F238E27FC236}">
                <a16:creationId xmlns:a16="http://schemas.microsoft.com/office/drawing/2014/main" id="{C45ACEEB-EF35-4F69-BCDE-FDBA71213279}"/>
              </a:ext>
            </a:extLst>
          </p:cNvPr>
          <p:cNvSpPr>
            <a:spLocks noGrp="1"/>
          </p:cNvSpPr>
          <p:nvPr>
            <p:ph type="body" sz="quarter" idx="20" hasCustomPrompt="1"/>
          </p:nvPr>
        </p:nvSpPr>
        <p:spPr>
          <a:xfrm rot="2700000">
            <a:off x="2055371" y="5446736"/>
            <a:ext cx="2333032" cy="216083"/>
          </a:xfrm>
        </p:spPr>
        <p:txBody>
          <a:bodyPr>
            <a:normAutofit/>
          </a:bodyPr>
          <a:lstStyle>
            <a:lvl1pPr marL="0" indent="0" algn="ctr">
              <a:buNone/>
              <a:defRPr sz="1200" cap="all" baseline="0">
                <a:latin typeface="+mj-lt"/>
              </a:defRPr>
            </a:lvl1pPr>
          </a:lstStyle>
          <a:p>
            <a:pPr lvl="0"/>
            <a:r>
              <a:rPr lang="en-US" dirty="0"/>
              <a:t>Name</a:t>
            </a:r>
            <a:endParaRPr lang="en-GB" dirty="0"/>
          </a:p>
        </p:txBody>
      </p:sp>
      <p:sp>
        <p:nvSpPr>
          <p:cNvPr id="23" name="Text Placeholder 31">
            <a:extLst>
              <a:ext uri="{FF2B5EF4-FFF2-40B4-BE49-F238E27FC236}">
                <a16:creationId xmlns:a16="http://schemas.microsoft.com/office/drawing/2014/main" id="{8C9CACDF-D931-4C3B-AEEA-D29E3CED672F}"/>
              </a:ext>
            </a:extLst>
          </p:cNvPr>
          <p:cNvSpPr>
            <a:spLocks noGrp="1"/>
          </p:cNvSpPr>
          <p:nvPr>
            <p:ph type="body" sz="quarter" idx="21" hasCustomPrompt="1"/>
          </p:nvPr>
        </p:nvSpPr>
        <p:spPr>
          <a:xfrm rot="2700000">
            <a:off x="1928153" y="5574736"/>
            <a:ext cx="2333032" cy="216083"/>
          </a:xfrm>
        </p:spPr>
        <p:txBody>
          <a:bodyPr>
            <a:noAutofit/>
          </a:bodyPr>
          <a:lstStyle>
            <a:lvl1pPr marL="0" indent="0" algn="ctr">
              <a:buNone/>
              <a:defRPr sz="1000" b="1">
                <a:latin typeface="+mn-lt"/>
              </a:defRPr>
            </a:lvl1pPr>
          </a:lstStyle>
          <a:p>
            <a:pPr lvl="0"/>
            <a:r>
              <a:rPr lang="en-US" dirty="0"/>
              <a:t>Job Title</a:t>
            </a:r>
            <a:endParaRPr lang="en-GB" dirty="0"/>
          </a:p>
        </p:txBody>
      </p:sp>
      <p:sp>
        <p:nvSpPr>
          <p:cNvPr id="24" name="Text Placeholder 31">
            <a:extLst>
              <a:ext uri="{FF2B5EF4-FFF2-40B4-BE49-F238E27FC236}">
                <a16:creationId xmlns:a16="http://schemas.microsoft.com/office/drawing/2014/main" id="{3D1B5F51-461B-4B59-9234-FD1CA77199E3}"/>
              </a:ext>
            </a:extLst>
          </p:cNvPr>
          <p:cNvSpPr>
            <a:spLocks noGrp="1"/>
          </p:cNvSpPr>
          <p:nvPr>
            <p:ph type="body" sz="quarter" idx="22" hasCustomPrompt="1"/>
          </p:nvPr>
        </p:nvSpPr>
        <p:spPr>
          <a:xfrm rot="2700000">
            <a:off x="5508509" y="5446735"/>
            <a:ext cx="2333032" cy="216083"/>
          </a:xfrm>
        </p:spPr>
        <p:txBody>
          <a:bodyPr>
            <a:normAutofit/>
          </a:bodyPr>
          <a:lstStyle>
            <a:lvl1pPr marL="0" indent="0" algn="ctr">
              <a:buNone/>
              <a:defRPr sz="1200" cap="all" baseline="0">
                <a:latin typeface="+mj-lt"/>
              </a:defRPr>
            </a:lvl1pPr>
          </a:lstStyle>
          <a:p>
            <a:pPr lvl="0"/>
            <a:r>
              <a:rPr lang="en-US" dirty="0"/>
              <a:t>Name</a:t>
            </a:r>
            <a:endParaRPr lang="en-GB" dirty="0"/>
          </a:p>
        </p:txBody>
      </p:sp>
      <p:sp>
        <p:nvSpPr>
          <p:cNvPr id="25" name="Text Placeholder 31">
            <a:extLst>
              <a:ext uri="{FF2B5EF4-FFF2-40B4-BE49-F238E27FC236}">
                <a16:creationId xmlns:a16="http://schemas.microsoft.com/office/drawing/2014/main" id="{3E09FACA-941A-4D71-B75B-983099652D9F}"/>
              </a:ext>
            </a:extLst>
          </p:cNvPr>
          <p:cNvSpPr>
            <a:spLocks noGrp="1"/>
          </p:cNvSpPr>
          <p:nvPr>
            <p:ph type="body" sz="quarter" idx="23" hasCustomPrompt="1"/>
          </p:nvPr>
        </p:nvSpPr>
        <p:spPr>
          <a:xfrm rot="2700000">
            <a:off x="5381291" y="5574735"/>
            <a:ext cx="2333032" cy="216083"/>
          </a:xfrm>
        </p:spPr>
        <p:txBody>
          <a:bodyPr>
            <a:noAutofit/>
          </a:bodyPr>
          <a:lstStyle>
            <a:lvl1pPr marL="0" indent="0" algn="ctr">
              <a:buNone/>
              <a:defRPr sz="1000" b="1">
                <a:latin typeface="+mn-lt"/>
              </a:defRPr>
            </a:lvl1pPr>
          </a:lstStyle>
          <a:p>
            <a:pPr lvl="0"/>
            <a:r>
              <a:rPr lang="en-US" dirty="0"/>
              <a:t>Job Title</a:t>
            </a:r>
            <a:endParaRPr lang="en-GB" dirty="0"/>
          </a:p>
        </p:txBody>
      </p:sp>
      <p:sp>
        <p:nvSpPr>
          <p:cNvPr id="26" name="Text Placeholder 31">
            <a:extLst>
              <a:ext uri="{FF2B5EF4-FFF2-40B4-BE49-F238E27FC236}">
                <a16:creationId xmlns:a16="http://schemas.microsoft.com/office/drawing/2014/main" id="{899DFD5F-C553-482F-AFF6-457F75ADC7CF}"/>
              </a:ext>
            </a:extLst>
          </p:cNvPr>
          <p:cNvSpPr>
            <a:spLocks noGrp="1"/>
          </p:cNvSpPr>
          <p:nvPr>
            <p:ph type="body" sz="quarter" idx="24" hasCustomPrompt="1"/>
          </p:nvPr>
        </p:nvSpPr>
        <p:spPr>
          <a:xfrm rot="2700000">
            <a:off x="8986411" y="5446735"/>
            <a:ext cx="2333032" cy="216083"/>
          </a:xfrm>
        </p:spPr>
        <p:txBody>
          <a:bodyPr>
            <a:normAutofit/>
          </a:bodyPr>
          <a:lstStyle>
            <a:lvl1pPr marL="0" indent="0" algn="ctr">
              <a:buNone/>
              <a:defRPr sz="1200" cap="all" baseline="0">
                <a:latin typeface="+mj-lt"/>
              </a:defRPr>
            </a:lvl1pPr>
          </a:lstStyle>
          <a:p>
            <a:pPr lvl="0"/>
            <a:r>
              <a:rPr lang="en-US" dirty="0"/>
              <a:t>Name</a:t>
            </a:r>
            <a:endParaRPr lang="en-GB" dirty="0"/>
          </a:p>
        </p:txBody>
      </p:sp>
      <p:sp>
        <p:nvSpPr>
          <p:cNvPr id="27" name="Text Placeholder 31">
            <a:extLst>
              <a:ext uri="{FF2B5EF4-FFF2-40B4-BE49-F238E27FC236}">
                <a16:creationId xmlns:a16="http://schemas.microsoft.com/office/drawing/2014/main" id="{2D9BD842-0674-410F-9007-27A2EC1DFFDF}"/>
              </a:ext>
            </a:extLst>
          </p:cNvPr>
          <p:cNvSpPr>
            <a:spLocks noGrp="1"/>
          </p:cNvSpPr>
          <p:nvPr>
            <p:ph type="body" sz="quarter" idx="25" hasCustomPrompt="1"/>
          </p:nvPr>
        </p:nvSpPr>
        <p:spPr>
          <a:xfrm rot="2700000">
            <a:off x="8859193" y="5574735"/>
            <a:ext cx="2333032" cy="216083"/>
          </a:xfrm>
        </p:spPr>
        <p:txBody>
          <a:bodyPr>
            <a:noAutofit/>
          </a:bodyPr>
          <a:lstStyle>
            <a:lvl1pPr marL="0" indent="0" algn="ctr">
              <a:buNone/>
              <a:defRPr sz="1000" b="1">
                <a:latin typeface="+mn-lt"/>
              </a:defRPr>
            </a:lvl1pPr>
          </a:lstStyle>
          <a:p>
            <a:pPr lvl="0"/>
            <a:r>
              <a:rPr lang="en-US" dirty="0"/>
              <a:t>Job Title</a:t>
            </a:r>
            <a:endParaRPr lang="en-GB" dirty="0"/>
          </a:p>
        </p:txBody>
      </p:sp>
      <p:sp>
        <p:nvSpPr>
          <p:cNvPr id="29" name="Picture Placeholder 34">
            <a:extLst>
              <a:ext uri="{FF2B5EF4-FFF2-40B4-BE49-F238E27FC236}">
                <a16:creationId xmlns:a16="http://schemas.microsoft.com/office/drawing/2014/main" id="{B3DEF154-122B-4CB4-BD45-9CBBD1B8ABFE}"/>
              </a:ext>
            </a:extLst>
          </p:cNvPr>
          <p:cNvSpPr>
            <a:spLocks noGrp="1"/>
          </p:cNvSpPr>
          <p:nvPr>
            <p:ph type="pic" sz="quarter" idx="27" hasCustomPrompt="1"/>
          </p:nvPr>
        </p:nvSpPr>
        <p:spPr>
          <a:xfrm>
            <a:off x="907798" y="1387032"/>
            <a:ext cx="3009755" cy="3024527"/>
          </a:xfrm>
          <a:prstGeom prst="diamond">
            <a:avLst/>
          </a:prstGeom>
          <a:solidFill>
            <a:schemeClr val="accent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30" name="Picture Placeholder 34">
            <a:extLst>
              <a:ext uri="{FF2B5EF4-FFF2-40B4-BE49-F238E27FC236}">
                <a16:creationId xmlns:a16="http://schemas.microsoft.com/office/drawing/2014/main" id="{C4E49C09-4226-4181-A2F1-4AA7FD96AE8B}"/>
              </a:ext>
            </a:extLst>
          </p:cNvPr>
          <p:cNvSpPr>
            <a:spLocks noGrp="1"/>
          </p:cNvSpPr>
          <p:nvPr>
            <p:ph type="pic" sz="quarter" idx="28" hasCustomPrompt="1"/>
          </p:nvPr>
        </p:nvSpPr>
        <p:spPr>
          <a:xfrm>
            <a:off x="4380759" y="1387032"/>
            <a:ext cx="3009755" cy="3024527"/>
          </a:xfrm>
          <a:prstGeom prst="diamond">
            <a:avLst/>
          </a:prstGeom>
          <a:solidFill>
            <a:schemeClr val="accent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31" name="Picture Placeholder 34">
            <a:extLst>
              <a:ext uri="{FF2B5EF4-FFF2-40B4-BE49-F238E27FC236}">
                <a16:creationId xmlns:a16="http://schemas.microsoft.com/office/drawing/2014/main" id="{24E3CAF1-5754-4201-9315-3363637723B1}"/>
              </a:ext>
            </a:extLst>
          </p:cNvPr>
          <p:cNvSpPr>
            <a:spLocks noGrp="1"/>
          </p:cNvSpPr>
          <p:nvPr>
            <p:ph type="pic" sz="quarter" idx="29" hasCustomPrompt="1"/>
          </p:nvPr>
        </p:nvSpPr>
        <p:spPr>
          <a:xfrm>
            <a:off x="7858258" y="1387032"/>
            <a:ext cx="3009755" cy="3024527"/>
          </a:xfrm>
          <a:prstGeom prst="diamond">
            <a:avLst/>
          </a:prstGeom>
          <a:solidFill>
            <a:schemeClr val="accent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32" name="Picture Placeholder 34">
            <a:extLst>
              <a:ext uri="{FF2B5EF4-FFF2-40B4-BE49-F238E27FC236}">
                <a16:creationId xmlns:a16="http://schemas.microsoft.com/office/drawing/2014/main" id="{9754915C-447B-4888-A177-A7CFE0E0E742}"/>
              </a:ext>
            </a:extLst>
          </p:cNvPr>
          <p:cNvSpPr>
            <a:spLocks noGrp="1"/>
          </p:cNvSpPr>
          <p:nvPr>
            <p:ph type="pic" sz="quarter" idx="30" hasCustomPrompt="1"/>
          </p:nvPr>
        </p:nvSpPr>
        <p:spPr>
          <a:xfrm>
            <a:off x="2644278" y="3085270"/>
            <a:ext cx="3009755" cy="3024527"/>
          </a:xfrm>
          <a:prstGeom prst="diamond">
            <a:avLst/>
          </a:prstGeom>
          <a:solidFill>
            <a:schemeClr val="accent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33" name="Picture Placeholder 34">
            <a:extLst>
              <a:ext uri="{FF2B5EF4-FFF2-40B4-BE49-F238E27FC236}">
                <a16:creationId xmlns:a16="http://schemas.microsoft.com/office/drawing/2014/main" id="{5BFF682A-15DB-4A4C-9640-5128F15D9B0E}"/>
              </a:ext>
            </a:extLst>
          </p:cNvPr>
          <p:cNvSpPr>
            <a:spLocks noGrp="1"/>
          </p:cNvSpPr>
          <p:nvPr>
            <p:ph type="pic" sz="quarter" idx="31" hasCustomPrompt="1"/>
          </p:nvPr>
        </p:nvSpPr>
        <p:spPr>
          <a:xfrm>
            <a:off x="6117239" y="3085270"/>
            <a:ext cx="3009755" cy="3024527"/>
          </a:xfrm>
          <a:prstGeom prst="diamond">
            <a:avLst/>
          </a:prstGeom>
          <a:solidFill>
            <a:schemeClr val="accent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34" name="Picture Placeholder 34">
            <a:extLst>
              <a:ext uri="{FF2B5EF4-FFF2-40B4-BE49-F238E27FC236}">
                <a16:creationId xmlns:a16="http://schemas.microsoft.com/office/drawing/2014/main" id="{F93C62F6-10A8-4D6A-8893-0668710757DB}"/>
              </a:ext>
            </a:extLst>
          </p:cNvPr>
          <p:cNvSpPr>
            <a:spLocks noGrp="1"/>
          </p:cNvSpPr>
          <p:nvPr>
            <p:ph type="pic" sz="quarter" idx="32" hasCustomPrompt="1"/>
          </p:nvPr>
        </p:nvSpPr>
        <p:spPr>
          <a:xfrm>
            <a:off x="9594738" y="3085270"/>
            <a:ext cx="3009755" cy="3024527"/>
          </a:xfrm>
          <a:prstGeom prst="diamond">
            <a:avLst/>
          </a:prstGeom>
          <a:solidFill>
            <a:schemeClr val="accent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2" name="Title 1">
            <a:extLst>
              <a:ext uri="{FF2B5EF4-FFF2-40B4-BE49-F238E27FC236}">
                <a16:creationId xmlns:a16="http://schemas.microsoft.com/office/drawing/2014/main" id="{54650135-3052-4977-8123-E299AF8EB2DC}"/>
              </a:ext>
            </a:extLst>
          </p:cNvPr>
          <p:cNvSpPr>
            <a:spLocks noGrp="1"/>
          </p:cNvSpPr>
          <p:nvPr>
            <p:ph type="title"/>
          </p:nvPr>
        </p:nvSpPr>
        <p:spPr>
          <a:xfrm>
            <a:off x="569220" y="298757"/>
            <a:ext cx="10515600" cy="443223"/>
          </a:xfrm>
        </p:spPr>
        <p:txBody>
          <a:bodyPr>
            <a:noAutofit/>
          </a:bodyPr>
          <a:lstStyle>
            <a:lvl1pPr>
              <a:defRPr sz="4000"/>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41F8F2ED-64E1-4F6B-A241-D954BE13F500}"/>
              </a:ext>
            </a:extLst>
          </p:cNvPr>
          <p:cNvSpPr>
            <a:spLocks noGrp="1"/>
          </p:cNvSpPr>
          <p:nvPr>
            <p:ph type="ftr" sz="quarter" idx="33"/>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3502994165"/>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_Central">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68584D-A17D-4006-A320-E8229377E854}"/>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E33B78C5-2602-419C-BC85-3F9208CBC88F}"/>
              </a:ext>
            </a:extLst>
          </p:cNvPr>
          <p:cNvCxnSpPr>
            <a:cxnSpLocks/>
          </p:cNvCxnSpPr>
          <p:nvPr userDrawn="1"/>
        </p:nvCxnSpPr>
        <p:spPr>
          <a:xfrm>
            <a:off x="0" y="3642646"/>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11" name="Content Placeholder 4">
            <a:extLst>
              <a:ext uri="{FF2B5EF4-FFF2-40B4-BE49-F238E27FC236}">
                <a16:creationId xmlns:a16="http://schemas.microsoft.com/office/drawing/2014/main" id="{37AC3E8E-B8A3-4158-8B2A-1AC9CFFE7977}"/>
              </a:ext>
            </a:extLst>
          </p:cNvPr>
          <p:cNvSpPr>
            <a:spLocks noGrp="1"/>
          </p:cNvSpPr>
          <p:nvPr>
            <p:ph sz="quarter" idx="31" hasCustomPrompt="1"/>
          </p:nvPr>
        </p:nvSpPr>
        <p:spPr>
          <a:xfrm>
            <a:off x="819150" y="1307619"/>
            <a:ext cx="2239730" cy="1581574"/>
          </a:xfrm>
        </p:spPr>
        <p:txBody>
          <a:bodyPr anchor="b">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9" name="Text Placeholder 8">
            <a:extLst>
              <a:ext uri="{FF2B5EF4-FFF2-40B4-BE49-F238E27FC236}">
                <a16:creationId xmlns:a16="http://schemas.microsoft.com/office/drawing/2014/main" id="{AAD5D65A-00C7-4394-B97F-CD70D4CE09F5}"/>
              </a:ext>
            </a:extLst>
          </p:cNvPr>
          <p:cNvSpPr>
            <a:spLocks noGrp="1"/>
          </p:cNvSpPr>
          <p:nvPr>
            <p:ph type="body" sz="quarter" idx="37" hasCustomPrompt="1"/>
          </p:nvPr>
        </p:nvSpPr>
        <p:spPr>
          <a:xfrm>
            <a:off x="1370559"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04</a:t>
            </a:r>
          </a:p>
        </p:txBody>
      </p:sp>
      <p:sp>
        <p:nvSpPr>
          <p:cNvPr id="33" name="Text Placeholder 8">
            <a:extLst>
              <a:ext uri="{FF2B5EF4-FFF2-40B4-BE49-F238E27FC236}">
                <a16:creationId xmlns:a16="http://schemas.microsoft.com/office/drawing/2014/main" id="{3F8F37E9-4F18-4204-8692-5D6E46267657}"/>
              </a:ext>
            </a:extLst>
          </p:cNvPr>
          <p:cNvSpPr>
            <a:spLocks noGrp="1"/>
          </p:cNvSpPr>
          <p:nvPr>
            <p:ph type="body" sz="quarter" idx="38" hasCustomPrompt="1"/>
          </p:nvPr>
        </p:nvSpPr>
        <p:spPr>
          <a:xfrm>
            <a:off x="5520531"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05</a:t>
            </a:r>
          </a:p>
        </p:txBody>
      </p:sp>
      <p:sp>
        <p:nvSpPr>
          <p:cNvPr id="35" name="Text Placeholder 8">
            <a:extLst>
              <a:ext uri="{FF2B5EF4-FFF2-40B4-BE49-F238E27FC236}">
                <a16:creationId xmlns:a16="http://schemas.microsoft.com/office/drawing/2014/main" id="{68639336-0768-46CC-82E0-5503F7A7AD6C}"/>
              </a:ext>
            </a:extLst>
          </p:cNvPr>
          <p:cNvSpPr>
            <a:spLocks noGrp="1"/>
          </p:cNvSpPr>
          <p:nvPr>
            <p:ph type="body" sz="quarter" idx="39" hasCustomPrompt="1"/>
          </p:nvPr>
        </p:nvSpPr>
        <p:spPr>
          <a:xfrm>
            <a:off x="9677516"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06</a:t>
            </a:r>
          </a:p>
        </p:txBody>
      </p:sp>
      <p:sp>
        <p:nvSpPr>
          <p:cNvPr id="36" name="Content Placeholder 4">
            <a:extLst>
              <a:ext uri="{FF2B5EF4-FFF2-40B4-BE49-F238E27FC236}">
                <a16:creationId xmlns:a16="http://schemas.microsoft.com/office/drawing/2014/main" id="{F15C8BEB-6365-4167-B7AD-B3EADF61F3C7}"/>
              </a:ext>
            </a:extLst>
          </p:cNvPr>
          <p:cNvSpPr>
            <a:spLocks noGrp="1"/>
          </p:cNvSpPr>
          <p:nvPr>
            <p:ph sz="quarter" idx="40" hasCustomPrompt="1"/>
          </p:nvPr>
        </p:nvSpPr>
        <p:spPr>
          <a:xfrm>
            <a:off x="4976135" y="4345891"/>
            <a:ext cx="2239730" cy="1581574"/>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37" name="Content Placeholder 4">
            <a:extLst>
              <a:ext uri="{FF2B5EF4-FFF2-40B4-BE49-F238E27FC236}">
                <a16:creationId xmlns:a16="http://schemas.microsoft.com/office/drawing/2014/main" id="{AE91B603-8D66-48B4-B273-5D41E0933C48}"/>
              </a:ext>
            </a:extLst>
          </p:cNvPr>
          <p:cNvSpPr>
            <a:spLocks noGrp="1"/>
          </p:cNvSpPr>
          <p:nvPr>
            <p:ph sz="quarter" idx="41" hasCustomPrompt="1"/>
          </p:nvPr>
        </p:nvSpPr>
        <p:spPr>
          <a:xfrm>
            <a:off x="9133120" y="1307619"/>
            <a:ext cx="2239730" cy="1581574"/>
          </a:xfrm>
        </p:spPr>
        <p:txBody>
          <a:bodyPr anchor="b">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16" name="Rectangle 15">
            <a:extLst>
              <a:ext uri="{FF2B5EF4-FFF2-40B4-BE49-F238E27FC236}">
                <a16:creationId xmlns:a16="http://schemas.microsoft.com/office/drawing/2014/main" id="{0EDB7333-0C65-4ADB-9146-5C87CB369A9A}"/>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99D4DB35-9F91-45D5-9EC6-E4CB274E9758}"/>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0378AB29-2FEC-4E8C-993A-8236B0C84651}"/>
              </a:ext>
            </a:extLst>
          </p:cNvPr>
          <p:cNvSpPr>
            <a:spLocks noGrp="1"/>
          </p:cNvSpPr>
          <p:nvPr>
            <p:ph type="ftr" sz="quarter" idx="42"/>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14" name="Picture 13">
            <a:extLst>
              <a:ext uri="{FF2B5EF4-FFF2-40B4-BE49-F238E27FC236}">
                <a16:creationId xmlns:a16="http://schemas.microsoft.com/office/drawing/2014/main" id="{1FE789E9-6F88-40E7-AE8B-15C032BD54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417367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_En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8D2DC8-0F50-4359-896D-C5F1C2D5AAAF}"/>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E33B78C5-2602-419C-BC85-3F9208CBC88F}"/>
              </a:ext>
            </a:extLst>
          </p:cNvPr>
          <p:cNvCxnSpPr/>
          <p:nvPr userDrawn="1"/>
        </p:nvCxnSpPr>
        <p:spPr>
          <a:xfrm>
            <a:off x="0" y="3642646"/>
            <a:ext cx="105251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C29AB0E-DA7A-4109-A655-28997D663092}"/>
              </a:ext>
            </a:extLst>
          </p:cNvPr>
          <p:cNvSpPr>
            <a:spLocks noGrp="1"/>
          </p:cNvSpPr>
          <p:nvPr>
            <p:ph type="sldNum" sz="quarter" idx="10"/>
          </p:nvPr>
        </p:nvSpPr>
        <p:spPr>
          <a:xfrm>
            <a:off x="9329616" y="6356350"/>
            <a:ext cx="2743200" cy="365125"/>
          </a:xfrm>
          <a:prstGeom prst="rect">
            <a:avLst/>
          </a:prstGeom>
        </p:spPr>
        <p:txBody>
          <a:bodyPr/>
          <a:lstStyle/>
          <a:p>
            <a:fld id="{81D0F217-5B86-41B1-BC85-807B0CD5ACB5}" type="slidenum">
              <a:rPr lang="en-GB" smtClean="0"/>
              <a:pPr/>
              <a:t>‹#›</a:t>
            </a:fld>
            <a:endParaRPr lang="en-GB" dirty="0"/>
          </a:p>
        </p:txBody>
      </p:sp>
      <p:sp>
        <p:nvSpPr>
          <p:cNvPr id="11" name="Content Placeholder 4">
            <a:extLst>
              <a:ext uri="{FF2B5EF4-FFF2-40B4-BE49-F238E27FC236}">
                <a16:creationId xmlns:a16="http://schemas.microsoft.com/office/drawing/2014/main" id="{37AC3E8E-B8A3-4158-8B2A-1AC9CFFE7977}"/>
              </a:ext>
            </a:extLst>
          </p:cNvPr>
          <p:cNvSpPr>
            <a:spLocks noGrp="1"/>
          </p:cNvSpPr>
          <p:nvPr>
            <p:ph sz="quarter" idx="31" hasCustomPrompt="1"/>
          </p:nvPr>
        </p:nvSpPr>
        <p:spPr>
          <a:xfrm>
            <a:off x="1333818" y="1307619"/>
            <a:ext cx="2239730" cy="1581574"/>
          </a:xfrm>
        </p:spPr>
        <p:txBody>
          <a:bodyPr anchor="b">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9" name="Text Placeholder 8">
            <a:extLst>
              <a:ext uri="{FF2B5EF4-FFF2-40B4-BE49-F238E27FC236}">
                <a16:creationId xmlns:a16="http://schemas.microsoft.com/office/drawing/2014/main" id="{AAD5D65A-00C7-4394-B97F-CD70D4CE09F5}"/>
              </a:ext>
            </a:extLst>
          </p:cNvPr>
          <p:cNvSpPr>
            <a:spLocks noGrp="1"/>
          </p:cNvSpPr>
          <p:nvPr>
            <p:ph type="body" sz="quarter" idx="37" hasCustomPrompt="1"/>
          </p:nvPr>
        </p:nvSpPr>
        <p:spPr>
          <a:xfrm>
            <a:off x="1885227"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07</a:t>
            </a:r>
          </a:p>
        </p:txBody>
      </p:sp>
      <p:sp>
        <p:nvSpPr>
          <p:cNvPr id="33" name="Text Placeholder 8">
            <a:extLst>
              <a:ext uri="{FF2B5EF4-FFF2-40B4-BE49-F238E27FC236}">
                <a16:creationId xmlns:a16="http://schemas.microsoft.com/office/drawing/2014/main" id="{3F8F37E9-4F18-4204-8692-5D6E46267657}"/>
              </a:ext>
            </a:extLst>
          </p:cNvPr>
          <p:cNvSpPr>
            <a:spLocks noGrp="1"/>
          </p:cNvSpPr>
          <p:nvPr>
            <p:ph type="body" sz="quarter" idx="38" hasCustomPrompt="1"/>
          </p:nvPr>
        </p:nvSpPr>
        <p:spPr>
          <a:xfrm>
            <a:off x="6044356"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08</a:t>
            </a:r>
          </a:p>
        </p:txBody>
      </p:sp>
      <p:sp>
        <p:nvSpPr>
          <p:cNvPr id="35" name="Text Placeholder 8">
            <a:extLst>
              <a:ext uri="{FF2B5EF4-FFF2-40B4-BE49-F238E27FC236}">
                <a16:creationId xmlns:a16="http://schemas.microsoft.com/office/drawing/2014/main" id="{68639336-0768-46CC-82E0-5503F7A7AD6C}"/>
              </a:ext>
            </a:extLst>
          </p:cNvPr>
          <p:cNvSpPr>
            <a:spLocks noGrp="1"/>
          </p:cNvSpPr>
          <p:nvPr>
            <p:ph type="body" sz="quarter" idx="39" hasCustomPrompt="1"/>
          </p:nvPr>
        </p:nvSpPr>
        <p:spPr>
          <a:xfrm>
            <a:off x="10203485" y="3067177"/>
            <a:ext cx="1150938" cy="1150938"/>
          </a:xfrm>
          <a:prstGeom prst="ellipse">
            <a:avLst/>
          </a:prstGeom>
          <a:solidFill>
            <a:schemeClr val="accent1"/>
          </a:solidFill>
        </p:spPr>
        <p:txBody>
          <a:bodyPr lIns="36000" rIns="72000" anchor="ctr">
            <a:noAutofit/>
          </a:bodyPr>
          <a:lstStyle>
            <a:lvl1pPr marL="0" indent="0" algn="ctr">
              <a:buNone/>
              <a:defRPr sz="5400">
                <a:solidFill>
                  <a:schemeClr val="bg1"/>
                </a:solidFill>
                <a:latin typeface="+mj-lt"/>
              </a:defRPr>
            </a:lvl1pPr>
          </a:lstStyle>
          <a:p>
            <a:pPr lvl="0"/>
            <a:r>
              <a:rPr lang="en-GB" dirty="0"/>
              <a:t>09</a:t>
            </a:r>
          </a:p>
        </p:txBody>
      </p:sp>
      <p:sp>
        <p:nvSpPr>
          <p:cNvPr id="36" name="Content Placeholder 4">
            <a:extLst>
              <a:ext uri="{FF2B5EF4-FFF2-40B4-BE49-F238E27FC236}">
                <a16:creationId xmlns:a16="http://schemas.microsoft.com/office/drawing/2014/main" id="{F15C8BEB-6365-4167-B7AD-B3EADF61F3C7}"/>
              </a:ext>
            </a:extLst>
          </p:cNvPr>
          <p:cNvSpPr>
            <a:spLocks noGrp="1"/>
          </p:cNvSpPr>
          <p:nvPr>
            <p:ph sz="quarter" idx="40" hasCustomPrompt="1"/>
          </p:nvPr>
        </p:nvSpPr>
        <p:spPr>
          <a:xfrm>
            <a:off x="5499960" y="4345891"/>
            <a:ext cx="2239730" cy="1581574"/>
          </a:xfrm>
        </p:spPr>
        <p:txBody>
          <a:bodyPr>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37" name="Content Placeholder 4">
            <a:extLst>
              <a:ext uri="{FF2B5EF4-FFF2-40B4-BE49-F238E27FC236}">
                <a16:creationId xmlns:a16="http://schemas.microsoft.com/office/drawing/2014/main" id="{AE91B603-8D66-48B4-B273-5D41E0933C48}"/>
              </a:ext>
            </a:extLst>
          </p:cNvPr>
          <p:cNvSpPr>
            <a:spLocks noGrp="1"/>
          </p:cNvSpPr>
          <p:nvPr>
            <p:ph sz="quarter" idx="41" hasCustomPrompt="1"/>
          </p:nvPr>
        </p:nvSpPr>
        <p:spPr>
          <a:xfrm>
            <a:off x="9659089" y="1307619"/>
            <a:ext cx="2239730" cy="1581574"/>
          </a:xfrm>
        </p:spPr>
        <p:txBody>
          <a:bodyPr anchor="b">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Text</a:t>
            </a:r>
            <a:endParaRPr lang="en-GB" dirty="0"/>
          </a:p>
        </p:txBody>
      </p:sp>
      <p:sp>
        <p:nvSpPr>
          <p:cNvPr id="16" name="Rectangle 15">
            <a:extLst>
              <a:ext uri="{FF2B5EF4-FFF2-40B4-BE49-F238E27FC236}">
                <a16:creationId xmlns:a16="http://schemas.microsoft.com/office/drawing/2014/main" id="{9CADCD99-1EDF-46F1-9F31-1703AFFE1FC6}"/>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8D0EA633-B0B5-49FB-BC04-2430BACA227E}"/>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016DFF04-59BA-4CF6-A93C-9F093C6D6977}"/>
              </a:ext>
            </a:extLst>
          </p:cNvPr>
          <p:cNvSpPr>
            <a:spLocks noGrp="1"/>
          </p:cNvSpPr>
          <p:nvPr>
            <p:ph type="ftr" sz="quarter" idx="42"/>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14" name="Picture 13">
            <a:extLst>
              <a:ext uri="{FF2B5EF4-FFF2-40B4-BE49-F238E27FC236}">
                <a16:creationId xmlns:a16="http://schemas.microsoft.com/office/drawing/2014/main" id="{0A4BB9F1-69ED-41F1-BE80-03D741C9EE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3508480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ption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A318AE-3400-49DE-B592-C3C3890E1091}"/>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040BC87A-15E8-4C8A-BA82-BB70C0876412}"/>
              </a:ext>
            </a:extLst>
          </p:cNvPr>
          <p:cNvSpPr>
            <a:spLocks noGrp="1"/>
          </p:cNvSpPr>
          <p:nvPr>
            <p:ph type="title" hasCustomPrompt="1"/>
          </p:nvPr>
        </p:nvSpPr>
        <p:spPr>
          <a:xfrm>
            <a:off x="1952626" y="1743075"/>
            <a:ext cx="9525000" cy="2962275"/>
          </a:xfrm>
        </p:spPr>
        <p:txBody>
          <a:bodyPr>
            <a:noAutofit/>
          </a:bodyPr>
          <a:lstStyle>
            <a:lvl1pPr algn="r">
              <a:lnSpc>
                <a:spcPts val="8640"/>
              </a:lnSpc>
              <a:defRPr sz="7200" b="1">
                <a:solidFill>
                  <a:schemeClr val="bg1"/>
                </a:solidFill>
              </a:defRPr>
            </a:lvl1pPr>
          </a:lstStyle>
          <a:p>
            <a:r>
              <a:rPr lang="en-US" dirty="0"/>
              <a:t>Add famous/</a:t>
            </a:r>
            <a:br>
              <a:rPr lang="en-US" dirty="0"/>
            </a:br>
            <a:r>
              <a:rPr lang="en-US" dirty="0"/>
              <a:t>relevant </a:t>
            </a:r>
            <a:br>
              <a:rPr lang="en-US" dirty="0"/>
            </a:br>
            <a:r>
              <a:rPr lang="en-US" dirty="0"/>
              <a:t>quote here</a:t>
            </a:r>
            <a:endParaRPr lang="en-GB" dirty="0"/>
          </a:p>
        </p:txBody>
      </p:sp>
      <p:pic>
        <p:nvPicPr>
          <p:cNvPr id="24" name="Picture 23">
            <a:extLst>
              <a:ext uri="{FF2B5EF4-FFF2-40B4-BE49-F238E27FC236}">
                <a16:creationId xmlns:a16="http://schemas.microsoft.com/office/drawing/2014/main" id="{79BCAD10-5F36-432D-AC90-3C416A4BBC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35" name="Text Placeholder 10">
            <a:extLst>
              <a:ext uri="{FF2B5EF4-FFF2-40B4-BE49-F238E27FC236}">
                <a16:creationId xmlns:a16="http://schemas.microsoft.com/office/drawing/2014/main" id="{E1AE81C2-CFD5-41DD-80FB-93FC83082A2D}"/>
              </a:ext>
            </a:extLst>
          </p:cNvPr>
          <p:cNvSpPr>
            <a:spLocks noGrp="1"/>
          </p:cNvSpPr>
          <p:nvPr>
            <p:ph type="body" sz="quarter" idx="11" hasCustomPrompt="1"/>
          </p:nvPr>
        </p:nvSpPr>
        <p:spPr>
          <a:xfrm>
            <a:off x="1962151" y="4912494"/>
            <a:ext cx="9525000" cy="964432"/>
          </a:xfrm>
        </p:spPr>
        <p:txBody>
          <a:bodyPr>
            <a:normAutofit/>
          </a:bodyPr>
          <a:lstStyle>
            <a:lvl1pPr marL="0" indent="0" algn="r">
              <a:buNone/>
              <a:defRPr sz="2800" cap="all" baseline="0">
                <a:solidFill>
                  <a:schemeClr val="bg1"/>
                </a:solidFill>
                <a:latin typeface="Bahnschrift SemiLight SemiConde" panose="020B0502040204020203" pitchFamily="34" charset="0"/>
              </a:defRPr>
            </a:lvl1pPr>
          </a:lstStyle>
          <a:p>
            <a:pPr lvl="0"/>
            <a:r>
              <a:rPr lang="en-US" dirty="0"/>
              <a:t>- author, profession/job title</a:t>
            </a:r>
            <a:endParaRPr lang="en-GB" dirty="0"/>
          </a:p>
        </p:txBody>
      </p:sp>
      <p:sp>
        <p:nvSpPr>
          <p:cNvPr id="4" name="Rectangle 3">
            <a:extLst>
              <a:ext uri="{FF2B5EF4-FFF2-40B4-BE49-F238E27FC236}">
                <a16:creationId xmlns:a16="http://schemas.microsoft.com/office/drawing/2014/main" id="{F563C974-633E-4431-BC32-A086BCBB43D9}"/>
              </a:ext>
            </a:extLst>
          </p:cNvPr>
          <p:cNvSpPr/>
          <p:nvPr userDrawn="1"/>
        </p:nvSpPr>
        <p:spPr>
          <a:xfrm>
            <a:off x="495300" y="1108074"/>
            <a:ext cx="428625" cy="1009650"/>
          </a:xfrm>
          <a:custGeom>
            <a:avLst/>
            <a:gdLst>
              <a:gd name="connsiteX0" fmla="*/ 0 w 447675"/>
              <a:gd name="connsiteY0" fmla="*/ 0 h 600075"/>
              <a:gd name="connsiteX1" fmla="*/ 447675 w 447675"/>
              <a:gd name="connsiteY1" fmla="*/ 0 h 600075"/>
              <a:gd name="connsiteX2" fmla="*/ 447675 w 447675"/>
              <a:gd name="connsiteY2" fmla="*/ 600075 h 600075"/>
              <a:gd name="connsiteX3" fmla="*/ 0 w 447675"/>
              <a:gd name="connsiteY3" fmla="*/ 600075 h 600075"/>
              <a:gd name="connsiteX4" fmla="*/ 0 w 447675"/>
              <a:gd name="connsiteY4" fmla="*/ 0 h 600075"/>
              <a:gd name="connsiteX0" fmla="*/ 0 w 447675"/>
              <a:gd name="connsiteY0" fmla="*/ 390525 h 990600"/>
              <a:gd name="connsiteX1" fmla="*/ 428625 w 447675"/>
              <a:gd name="connsiteY1" fmla="*/ 0 h 990600"/>
              <a:gd name="connsiteX2" fmla="*/ 447675 w 447675"/>
              <a:gd name="connsiteY2" fmla="*/ 990600 h 990600"/>
              <a:gd name="connsiteX3" fmla="*/ 0 w 447675"/>
              <a:gd name="connsiteY3" fmla="*/ 990600 h 990600"/>
              <a:gd name="connsiteX4" fmla="*/ 0 w 447675"/>
              <a:gd name="connsiteY4" fmla="*/ 390525 h 990600"/>
              <a:gd name="connsiteX0" fmla="*/ 0 w 447675"/>
              <a:gd name="connsiteY0" fmla="*/ 365125 h 965200"/>
              <a:gd name="connsiteX1" fmla="*/ 438150 w 447675"/>
              <a:gd name="connsiteY1" fmla="*/ 0 h 965200"/>
              <a:gd name="connsiteX2" fmla="*/ 447675 w 447675"/>
              <a:gd name="connsiteY2" fmla="*/ 965200 h 965200"/>
              <a:gd name="connsiteX3" fmla="*/ 0 w 447675"/>
              <a:gd name="connsiteY3" fmla="*/ 965200 h 965200"/>
              <a:gd name="connsiteX4" fmla="*/ 0 w 447675"/>
              <a:gd name="connsiteY4" fmla="*/ 365125 h 965200"/>
              <a:gd name="connsiteX0" fmla="*/ 0 w 447675"/>
              <a:gd name="connsiteY0" fmla="*/ 40640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406400 h 1006475"/>
              <a:gd name="connsiteX0" fmla="*/ 0 w 447675"/>
              <a:gd name="connsiteY0" fmla="*/ 56515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565150 h 1006475"/>
              <a:gd name="connsiteX0" fmla="*/ 9525 w 447675"/>
              <a:gd name="connsiteY0" fmla="*/ 419100 h 1006475"/>
              <a:gd name="connsiteX1" fmla="*/ 438150 w 447675"/>
              <a:gd name="connsiteY1" fmla="*/ 0 h 1006475"/>
              <a:gd name="connsiteX2" fmla="*/ 447675 w 447675"/>
              <a:gd name="connsiteY2" fmla="*/ 1006475 h 1006475"/>
              <a:gd name="connsiteX3" fmla="*/ 0 w 447675"/>
              <a:gd name="connsiteY3" fmla="*/ 1006475 h 1006475"/>
              <a:gd name="connsiteX4" fmla="*/ 9525 w 447675"/>
              <a:gd name="connsiteY4" fmla="*/ 419100 h 1006475"/>
              <a:gd name="connsiteX0" fmla="*/ 9525 w 438150"/>
              <a:gd name="connsiteY0" fmla="*/ 419100 h 1006475"/>
              <a:gd name="connsiteX1" fmla="*/ 438150 w 438150"/>
              <a:gd name="connsiteY1" fmla="*/ 0 h 1006475"/>
              <a:gd name="connsiteX2" fmla="*/ 349250 w 438150"/>
              <a:gd name="connsiteY2" fmla="*/ 866775 h 1006475"/>
              <a:gd name="connsiteX3" fmla="*/ 0 w 438150"/>
              <a:gd name="connsiteY3" fmla="*/ 1006475 h 1006475"/>
              <a:gd name="connsiteX4" fmla="*/ 9525 w 438150"/>
              <a:gd name="connsiteY4" fmla="*/ 419100 h 1006475"/>
              <a:gd name="connsiteX0" fmla="*/ 9525 w 438150"/>
              <a:gd name="connsiteY0" fmla="*/ 419100 h 1006475"/>
              <a:gd name="connsiteX1" fmla="*/ 438150 w 438150"/>
              <a:gd name="connsiteY1" fmla="*/ 0 h 1006475"/>
              <a:gd name="connsiteX2" fmla="*/ 438150 w 438150"/>
              <a:gd name="connsiteY2" fmla="*/ 1003300 h 1006475"/>
              <a:gd name="connsiteX3" fmla="*/ 0 w 438150"/>
              <a:gd name="connsiteY3" fmla="*/ 1006475 h 1006475"/>
              <a:gd name="connsiteX4" fmla="*/ 9525 w 438150"/>
              <a:gd name="connsiteY4" fmla="*/ 419100 h 1006475"/>
              <a:gd name="connsiteX0" fmla="*/ 0 w 428625"/>
              <a:gd name="connsiteY0" fmla="*/ 419100 h 1003300"/>
              <a:gd name="connsiteX1" fmla="*/ 428625 w 428625"/>
              <a:gd name="connsiteY1" fmla="*/ 0 h 1003300"/>
              <a:gd name="connsiteX2" fmla="*/ 428625 w 428625"/>
              <a:gd name="connsiteY2" fmla="*/ 1003300 h 1003300"/>
              <a:gd name="connsiteX3" fmla="*/ 95250 w 428625"/>
              <a:gd name="connsiteY3" fmla="*/ 854075 h 1003300"/>
              <a:gd name="connsiteX4" fmla="*/ 0 w 428625"/>
              <a:gd name="connsiteY4" fmla="*/ 419100 h 1003300"/>
              <a:gd name="connsiteX0" fmla="*/ 0 w 428625"/>
              <a:gd name="connsiteY0" fmla="*/ 419100 h 1009650"/>
              <a:gd name="connsiteX1" fmla="*/ 428625 w 428625"/>
              <a:gd name="connsiteY1" fmla="*/ 0 h 1009650"/>
              <a:gd name="connsiteX2" fmla="*/ 428625 w 428625"/>
              <a:gd name="connsiteY2" fmla="*/ 1003300 h 1009650"/>
              <a:gd name="connsiteX3" fmla="*/ 3175 w 428625"/>
              <a:gd name="connsiteY3" fmla="*/ 1009650 h 1009650"/>
              <a:gd name="connsiteX4" fmla="*/ 0 w 428625"/>
              <a:gd name="connsiteY4" fmla="*/ 41910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1009650">
                <a:moveTo>
                  <a:pt x="0" y="419100"/>
                </a:moveTo>
                <a:lnTo>
                  <a:pt x="428625" y="0"/>
                </a:lnTo>
                <a:lnTo>
                  <a:pt x="428625" y="1003300"/>
                </a:lnTo>
                <a:lnTo>
                  <a:pt x="3175" y="1009650"/>
                </a:lnTo>
                <a:cubicBezTo>
                  <a:pt x="2117" y="812800"/>
                  <a:pt x="1058" y="615950"/>
                  <a:pt x="0" y="419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
            <a:extLst>
              <a:ext uri="{FF2B5EF4-FFF2-40B4-BE49-F238E27FC236}">
                <a16:creationId xmlns:a16="http://schemas.microsoft.com/office/drawing/2014/main" id="{BEE775E5-C89F-468A-AFD1-79A8960F022F}"/>
              </a:ext>
            </a:extLst>
          </p:cNvPr>
          <p:cNvSpPr/>
          <p:nvPr userDrawn="1"/>
        </p:nvSpPr>
        <p:spPr>
          <a:xfrm>
            <a:off x="1000125" y="1108074"/>
            <a:ext cx="428625" cy="1009650"/>
          </a:xfrm>
          <a:custGeom>
            <a:avLst/>
            <a:gdLst>
              <a:gd name="connsiteX0" fmla="*/ 0 w 447675"/>
              <a:gd name="connsiteY0" fmla="*/ 0 h 600075"/>
              <a:gd name="connsiteX1" fmla="*/ 447675 w 447675"/>
              <a:gd name="connsiteY1" fmla="*/ 0 h 600075"/>
              <a:gd name="connsiteX2" fmla="*/ 447675 w 447675"/>
              <a:gd name="connsiteY2" fmla="*/ 600075 h 600075"/>
              <a:gd name="connsiteX3" fmla="*/ 0 w 447675"/>
              <a:gd name="connsiteY3" fmla="*/ 600075 h 600075"/>
              <a:gd name="connsiteX4" fmla="*/ 0 w 447675"/>
              <a:gd name="connsiteY4" fmla="*/ 0 h 600075"/>
              <a:gd name="connsiteX0" fmla="*/ 0 w 447675"/>
              <a:gd name="connsiteY0" fmla="*/ 390525 h 990600"/>
              <a:gd name="connsiteX1" fmla="*/ 428625 w 447675"/>
              <a:gd name="connsiteY1" fmla="*/ 0 h 990600"/>
              <a:gd name="connsiteX2" fmla="*/ 447675 w 447675"/>
              <a:gd name="connsiteY2" fmla="*/ 990600 h 990600"/>
              <a:gd name="connsiteX3" fmla="*/ 0 w 447675"/>
              <a:gd name="connsiteY3" fmla="*/ 990600 h 990600"/>
              <a:gd name="connsiteX4" fmla="*/ 0 w 447675"/>
              <a:gd name="connsiteY4" fmla="*/ 390525 h 990600"/>
              <a:gd name="connsiteX0" fmla="*/ 0 w 447675"/>
              <a:gd name="connsiteY0" fmla="*/ 365125 h 965200"/>
              <a:gd name="connsiteX1" fmla="*/ 438150 w 447675"/>
              <a:gd name="connsiteY1" fmla="*/ 0 h 965200"/>
              <a:gd name="connsiteX2" fmla="*/ 447675 w 447675"/>
              <a:gd name="connsiteY2" fmla="*/ 965200 h 965200"/>
              <a:gd name="connsiteX3" fmla="*/ 0 w 447675"/>
              <a:gd name="connsiteY3" fmla="*/ 965200 h 965200"/>
              <a:gd name="connsiteX4" fmla="*/ 0 w 447675"/>
              <a:gd name="connsiteY4" fmla="*/ 365125 h 965200"/>
              <a:gd name="connsiteX0" fmla="*/ 0 w 447675"/>
              <a:gd name="connsiteY0" fmla="*/ 40640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406400 h 1006475"/>
              <a:gd name="connsiteX0" fmla="*/ 0 w 447675"/>
              <a:gd name="connsiteY0" fmla="*/ 56515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565150 h 1006475"/>
              <a:gd name="connsiteX0" fmla="*/ 9525 w 447675"/>
              <a:gd name="connsiteY0" fmla="*/ 419100 h 1006475"/>
              <a:gd name="connsiteX1" fmla="*/ 438150 w 447675"/>
              <a:gd name="connsiteY1" fmla="*/ 0 h 1006475"/>
              <a:gd name="connsiteX2" fmla="*/ 447675 w 447675"/>
              <a:gd name="connsiteY2" fmla="*/ 1006475 h 1006475"/>
              <a:gd name="connsiteX3" fmla="*/ 0 w 447675"/>
              <a:gd name="connsiteY3" fmla="*/ 1006475 h 1006475"/>
              <a:gd name="connsiteX4" fmla="*/ 9525 w 447675"/>
              <a:gd name="connsiteY4" fmla="*/ 419100 h 1006475"/>
              <a:gd name="connsiteX0" fmla="*/ 9525 w 438150"/>
              <a:gd name="connsiteY0" fmla="*/ 419100 h 1006475"/>
              <a:gd name="connsiteX1" fmla="*/ 438150 w 438150"/>
              <a:gd name="connsiteY1" fmla="*/ 0 h 1006475"/>
              <a:gd name="connsiteX2" fmla="*/ 349250 w 438150"/>
              <a:gd name="connsiteY2" fmla="*/ 866775 h 1006475"/>
              <a:gd name="connsiteX3" fmla="*/ 0 w 438150"/>
              <a:gd name="connsiteY3" fmla="*/ 1006475 h 1006475"/>
              <a:gd name="connsiteX4" fmla="*/ 9525 w 438150"/>
              <a:gd name="connsiteY4" fmla="*/ 419100 h 1006475"/>
              <a:gd name="connsiteX0" fmla="*/ 9525 w 438150"/>
              <a:gd name="connsiteY0" fmla="*/ 419100 h 1006475"/>
              <a:gd name="connsiteX1" fmla="*/ 438150 w 438150"/>
              <a:gd name="connsiteY1" fmla="*/ 0 h 1006475"/>
              <a:gd name="connsiteX2" fmla="*/ 438150 w 438150"/>
              <a:gd name="connsiteY2" fmla="*/ 1003300 h 1006475"/>
              <a:gd name="connsiteX3" fmla="*/ 0 w 438150"/>
              <a:gd name="connsiteY3" fmla="*/ 1006475 h 1006475"/>
              <a:gd name="connsiteX4" fmla="*/ 9525 w 438150"/>
              <a:gd name="connsiteY4" fmla="*/ 419100 h 1006475"/>
              <a:gd name="connsiteX0" fmla="*/ 0 w 428625"/>
              <a:gd name="connsiteY0" fmla="*/ 419100 h 1003300"/>
              <a:gd name="connsiteX1" fmla="*/ 428625 w 428625"/>
              <a:gd name="connsiteY1" fmla="*/ 0 h 1003300"/>
              <a:gd name="connsiteX2" fmla="*/ 428625 w 428625"/>
              <a:gd name="connsiteY2" fmla="*/ 1003300 h 1003300"/>
              <a:gd name="connsiteX3" fmla="*/ 95250 w 428625"/>
              <a:gd name="connsiteY3" fmla="*/ 854075 h 1003300"/>
              <a:gd name="connsiteX4" fmla="*/ 0 w 428625"/>
              <a:gd name="connsiteY4" fmla="*/ 419100 h 1003300"/>
              <a:gd name="connsiteX0" fmla="*/ 0 w 428625"/>
              <a:gd name="connsiteY0" fmla="*/ 419100 h 1009650"/>
              <a:gd name="connsiteX1" fmla="*/ 428625 w 428625"/>
              <a:gd name="connsiteY1" fmla="*/ 0 h 1009650"/>
              <a:gd name="connsiteX2" fmla="*/ 428625 w 428625"/>
              <a:gd name="connsiteY2" fmla="*/ 1003300 h 1009650"/>
              <a:gd name="connsiteX3" fmla="*/ 3175 w 428625"/>
              <a:gd name="connsiteY3" fmla="*/ 1009650 h 1009650"/>
              <a:gd name="connsiteX4" fmla="*/ 0 w 428625"/>
              <a:gd name="connsiteY4" fmla="*/ 41910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1009650">
                <a:moveTo>
                  <a:pt x="0" y="419100"/>
                </a:moveTo>
                <a:lnTo>
                  <a:pt x="428625" y="0"/>
                </a:lnTo>
                <a:lnTo>
                  <a:pt x="428625" y="1003300"/>
                </a:lnTo>
                <a:lnTo>
                  <a:pt x="3175" y="1009650"/>
                </a:lnTo>
                <a:cubicBezTo>
                  <a:pt x="2117" y="812800"/>
                  <a:pt x="1058" y="615950"/>
                  <a:pt x="0" y="419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6663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F45F71-3D02-42F6-8337-FB3ED6F782EB}"/>
              </a:ext>
            </a:extLst>
          </p:cNvPr>
          <p:cNvSpPr/>
          <p:nvPr userDrawn="1"/>
        </p:nvSpPr>
        <p:spPr>
          <a:xfrm>
            <a:off x="0"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040BC87A-15E8-4C8A-BA82-BB70C0876412}"/>
              </a:ext>
            </a:extLst>
          </p:cNvPr>
          <p:cNvSpPr>
            <a:spLocks noGrp="1"/>
          </p:cNvSpPr>
          <p:nvPr>
            <p:ph type="title" hasCustomPrompt="1"/>
          </p:nvPr>
        </p:nvSpPr>
        <p:spPr>
          <a:xfrm>
            <a:off x="1073657" y="1565275"/>
            <a:ext cx="6517768" cy="3463925"/>
          </a:xfrm>
        </p:spPr>
        <p:txBody>
          <a:bodyPr>
            <a:noAutofit/>
          </a:bodyPr>
          <a:lstStyle>
            <a:lvl1pPr algn="l">
              <a:lnSpc>
                <a:spcPts val="6500"/>
              </a:lnSpc>
              <a:defRPr sz="5400" b="1">
                <a:solidFill>
                  <a:schemeClr val="bg1"/>
                </a:solidFill>
              </a:defRPr>
            </a:lvl1pPr>
          </a:lstStyle>
          <a:p>
            <a:r>
              <a:rPr lang="en-US" dirty="0"/>
              <a:t>Add </a:t>
            </a:r>
            <a:br>
              <a:rPr lang="en-US" dirty="0"/>
            </a:br>
            <a:r>
              <a:rPr lang="en-US" dirty="0"/>
              <a:t>famous/</a:t>
            </a:r>
            <a:br>
              <a:rPr lang="en-US" dirty="0"/>
            </a:br>
            <a:r>
              <a:rPr lang="en-US" dirty="0"/>
              <a:t>relevant </a:t>
            </a:r>
            <a:br>
              <a:rPr lang="en-US" dirty="0"/>
            </a:br>
            <a:r>
              <a:rPr lang="en-US" dirty="0"/>
              <a:t>quote here</a:t>
            </a:r>
            <a:endParaRPr lang="en-GB" dirty="0"/>
          </a:p>
        </p:txBody>
      </p:sp>
      <p:pic>
        <p:nvPicPr>
          <p:cNvPr id="24" name="Picture 23">
            <a:extLst>
              <a:ext uri="{FF2B5EF4-FFF2-40B4-BE49-F238E27FC236}">
                <a16:creationId xmlns:a16="http://schemas.microsoft.com/office/drawing/2014/main" id="{79BCAD10-5F36-432D-AC90-3C416A4BBC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35" name="Text Placeholder 10">
            <a:extLst>
              <a:ext uri="{FF2B5EF4-FFF2-40B4-BE49-F238E27FC236}">
                <a16:creationId xmlns:a16="http://schemas.microsoft.com/office/drawing/2014/main" id="{E1AE81C2-CFD5-41DD-80FB-93FC83082A2D}"/>
              </a:ext>
            </a:extLst>
          </p:cNvPr>
          <p:cNvSpPr>
            <a:spLocks noGrp="1"/>
          </p:cNvSpPr>
          <p:nvPr>
            <p:ph type="body" sz="quarter" idx="11" hasCustomPrompt="1"/>
          </p:nvPr>
        </p:nvSpPr>
        <p:spPr>
          <a:xfrm>
            <a:off x="1066801" y="5197475"/>
            <a:ext cx="6591299" cy="508000"/>
          </a:xfrm>
        </p:spPr>
        <p:txBody>
          <a:bodyPr>
            <a:normAutofit/>
          </a:bodyPr>
          <a:lstStyle>
            <a:lvl1pPr marL="0" indent="0" algn="l">
              <a:buNone/>
              <a:defRPr sz="2000" cap="all" baseline="0">
                <a:solidFill>
                  <a:schemeClr val="bg1"/>
                </a:solidFill>
                <a:latin typeface="Bahnschrift SemiLight SemiConde" panose="020B0502040204020203" pitchFamily="34" charset="0"/>
              </a:defRPr>
            </a:lvl1pPr>
          </a:lstStyle>
          <a:p>
            <a:pPr lvl="0"/>
            <a:r>
              <a:rPr lang="en-US" dirty="0"/>
              <a:t>- author, profession/job title</a:t>
            </a:r>
            <a:endParaRPr lang="en-GB" dirty="0"/>
          </a:p>
        </p:txBody>
      </p:sp>
      <p:sp>
        <p:nvSpPr>
          <p:cNvPr id="4" name="Rectangle 3">
            <a:extLst>
              <a:ext uri="{FF2B5EF4-FFF2-40B4-BE49-F238E27FC236}">
                <a16:creationId xmlns:a16="http://schemas.microsoft.com/office/drawing/2014/main" id="{F563C974-633E-4431-BC32-A086BCBB43D9}"/>
              </a:ext>
            </a:extLst>
          </p:cNvPr>
          <p:cNvSpPr/>
          <p:nvPr userDrawn="1"/>
        </p:nvSpPr>
        <p:spPr>
          <a:xfrm>
            <a:off x="480532" y="1546225"/>
            <a:ext cx="179268" cy="422274"/>
          </a:xfrm>
          <a:custGeom>
            <a:avLst/>
            <a:gdLst>
              <a:gd name="connsiteX0" fmla="*/ 0 w 447675"/>
              <a:gd name="connsiteY0" fmla="*/ 0 h 600075"/>
              <a:gd name="connsiteX1" fmla="*/ 447675 w 447675"/>
              <a:gd name="connsiteY1" fmla="*/ 0 h 600075"/>
              <a:gd name="connsiteX2" fmla="*/ 447675 w 447675"/>
              <a:gd name="connsiteY2" fmla="*/ 600075 h 600075"/>
              <a:gd name="connsiteX3" fmla="*/ 0 w 447675"/>
              <a:gd name="connsiteY3" fmla="*/ 600075 h 600075"/>
              <a:gd name="connsiteX4" fmla="*/ 0 w 447675"/>
              <a:gd name="connsiteY4" fmla="*/ 0 h 600075"/>
              <a:gd name="connsiteX0" fmla="*/ 0 w 447675"/>
              <a:gd name="connsiteY0" fmla="*/ 390525 h 990600"/>
              <a:gd name="connsiteX1" fmla="*/ 428625 w 447675"/>
              <a:gd name="connsiteY1" fmla="*/ 0 h 990600"/>
              <a:gd name="connsiteX2" fmla="*/ 447675 w 447675"/>
              <a:gd name="connsiteY2" fmla="*/ 990600 h 990600"/>
              <a:gd name="connsiteX3" fmla="*/ 0 w 447675"/>
              <a:gd name="connsiteY3" fmla="*/ 990600 h 990600"/>
              <a:gd name="connsiteX4" fmla="*/ 0 w 447675"/>
              <a:gd name="connsiteY4" fmla="*/ 390525 h 990600"/>
              <a:gd name="connsiteX0" fmla="*/ 0 w 447675"/>
              <a:gd name="connsiteY0" fmla="*/ 365125 h 965200"/>
              <a:gd name="connsiteX1" fmla="*/ 438150 w 447675"/>
              <a:gd name="connsiteY1" fmla="*/ 0 h 965200"/>
              <a:gd name="connsiteX2" fmla="*/ 447675 w 447675"/>
              <a:gd name="connsiteY2" fmla="*/ 965200 h 965200"/>
              <a:gd name="connsiteX3" fmla="*/ 0 w 447675"/>
              <a:gd name="connsiteY3" fmla="*/ 965200 h 965200"/>
              <a:gd name="connsiteX4" fmla="*/ 0 w 447675"/>
              <a:gd name="connsiteY4" fmla="*/ 365125 h 965200"/>
              <a:gd name="connsiteX0" fmla="*/ 0 w 447675"/>
              <a:gd name="connsiteY0" fmla="*/ 40640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406400 h 1006475"/>
              <a:gd name="connsiteX0" fmla="*/ 0 w 447675"/>
              <a:gd name="connsiteY0" fmla="*/ 56515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565150 h 1006475"/>
              <a:gd name="connsiteX0" fmla="*/ 9525 w 447675"/>
              <a:gd name="connsiteY0" fmla="*/ 419100 h 1006475"/>
              <a:gd name="connsiteX1" fmla="*/ 438150 w 447675"/>
              <a:gd name="connsiteY1" fmla="*/ 0 h 1006475"/>
              <a:gd name="connsiteX2" fmla="*/ 447675 w 447675"/>
              <a:gd name="connsiteY2" fmla="*/ 1006475 h 1006475"/>
              <a:gd name="connsiteX3" fmla="*/ 0 w 447675"/>
              <a:gd name="connsiteY3" fmla="*/ 1006475 h 1006475"/>
              <a:gd name="connsiteX4" fmla="*/ 9525 w 447675"/>
              <a:gd name="connsiteY4" fmla="*/ 419100 h 1006475"/>
              <a:gd name="connsiteX0" fmla="*/ 9525 w 438150"/>
              <a:gd name="connsiteY0" fmla="*/ 419100 h 1006475"/>
              <a:gd name="connsiteX1" fmla="*/ 438150 w 438150"/>
              <a:gd name="connsiteY1" fmla="*/ 0 h 1006475"/>
              <a:gd name="connsiteX2" fmla="*/ 349250 w 438150"/>
              <a:gd name="connsiteY2" fmla="*/ 866775 h 1006475"/>
              <a:gd name="connsiteX3" fmla="*/ 0 w 438150"/>
              <a:gd name="connsiteY3" fmla="*/ 1006475 h 1006475"/>
              <a:gd name="connsiteX4" fmla="*/ 9525 w 438150"/>
              <a:gd name="connsiteY4" fmla="*/ 419100 h 1006475"/>
              <a:gd name="connsiteX0" fmla="*/ 9525 w 438150"/>
              <a:gd name="connsiteY0" fmla="*/ 419100 h 1006475"/>
              <a:gd name="connsiteX1" fmla="*/ 438150 w 438150"/>
              <a:gd name="connsiteY1" fmla="*/ 0 h 1006475"/>
              <a:gd name="connsiteX2" fmla="*/ 438150 w 438150"/>
              <a:gd name="connsiteY2" fmla="*/ 1003300 h 1006475"/>
              <a:gd name="connsiteX3" fmla="*/ 0 w 438150"/>
              <a:gd name="connsiteY3" fmla="*/ 1006475 h 1006475"/>
              <a:gd name="connsiteX4" fmla="*/ 9525 w 438150"/>
              <a:gd name="connsiteY4" fmla="*/ 419100 h 1006475"/>
              <a:gd name="connsiteX0" fmla="*/ 0 w 428625"/>
              <a:gd name="connsiteY0" fmla="*/ 419100 h 1003300"/>
              <a:gd name="connsiteX1" fmla="*/ 428625 w 428625"/>
              <a:gd name="connsiteY1" fmla="*/ 0 h 1003300"/>
              <a:gd name="connsiteX2" fmla="*/ 428625 w 428625"/>
              <a:gd name="connsiteY2" fmla="*/ 1003300 h 1003300"/>
              <a:gd name="connsiteX3" fmla="*/ 95250 w 428625"/>
              <a:gd name="connsiteY3" fmla="*/ 854075 h 1003300"/>
              <a:gd name="connsiteX4" fmla="*/ 0 w 428625"/>
              <a:gd name="connsiteY4" fmla="*/ 419100 h 1003300"/>
              <a:gd name="connsiteX0" fmla="*/ 0 w 428625"/>
              <a:gd name="connsiteY0" fmla="*/ 419100 h 1009650"/>
              <a:gd name="connsiteX1" fmla="*/ 428625 w 428625"/>
              <a:gd name="connsiteY1" fmla="*/ 0 h 1009650"/>
              <a:gd name="connsiteX2" fmla="*/ 428625 w 428625"/>
              <a:gd name="connsiteY2" fmla="*/ 1003300 h 1009650"/>
              <a:gd name="connsiteX3" fmla="*/ 3175 w 428625"/>
              <a:gd name="connsiteY3" fmla="*/ 1009650 h 1009650"/>
              <a:gd name="connsiteX4" fmla="*/ 0 w 428625"/>
              <a:gd name="connsiteY4" fmla="*/ 41910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1009650">
                <a:moveTo>
                  <a:pt x="0" y="419100"/>
                </a:moveTo>
                <a:lnTo>
                  <a:pt x="428625" y="0"/>
                </a:lnTo>
                <a:lnTo>
                  <a:pt x="428625" y="1003300"/>
                </a:lnTo>
                <a:lnTo>
                  <a:pt x="3175" y="1009650"/>
                </a:lnTo>
                <a:cubicBezTo>
                  <a:pt x="2117" y="812800"/>
                  <a:pt x="1058" y="615950"/>
                  <a:pt x="0" y="419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
            <a:extLst>
              <a:ext uri="{FF2B5EF4-FFF2-40B4-BE49-F238E27FC236}">
                <a16:creationId xmlns:a16="http://schemas.microsoft.com/office/drawing/2014/main" id="{BEE775E5-C89F-468A-AFD1-79A8960F022F}"/>
              </a:ext>
            </a:extLst>
          </p:cNvPr>
          <p:cNvSpPr/>
          <p:nvPr userDrawn="1"/>
        </p:nvSpPr>
        <p:spPr>
          <a:xfrm>
            <a:off x="691669" y="1546225"/>
            <a:ext cx="179268" cy="422274"/>
          </a:xfrm>
          <a:custGeom>
            <a:avLst/>
            <a:gdLst>
              <a:gd name="connsiteX0" fmla="*/ 0 w 447675"/>
              <a:gd name="connsiteY0" fmla="*/ 0 h 600075"/>
              <a:gd name="connsiteX1" fmla="*/ 447675 w 447675"/>
              <a:gd name="connsiteY1" fmla="*/ 0 h 600075"/>
              <a:gd name="connsiteX2" fmla="*/ 447675 w 447675"/>
              <a:gd name="connsiteY2" fmla="*/ 600075 h 600075"/>
              <a:gd name="connsiteX3" fmla="*/ 0 w 447675"/>
              <a:gd name="connsiteY3" fmla="*/ 600075 h 600075"/>
              <a:gd name="connsiteX4" fmla="*/ 0 w 447675"/>
              <a:gd name="connsiteY4" fmla="*/ 0 h 600075"/>
              <a:gd name="connsiteX0" fmla="*/ 0 w 447675"/>
              <a:gd name="connsiteY0" fmla="*/ 390525 h 990600"/>
              <a:gd name="connsiteX1" fmla="*/ 428625 w 447675"/>
              <a:gd name="connsiteY1" fmla="*/ 0 h 990600"/>
              <a:gd name="connsiteX2" fmla="*/ 447675 w 447675"/>
              <a:gd name="connsiteY2" fmla="*/ 990600 h 990600"/>
              <a:gd name="connsiteX3" fmla="*/ 0 w 447675"/>
              <a:gd name="connsiteY3" fmla="*/ 990600 h 990600"/>
              <a:gd name="connsiteX4" fmla="*/ 0 w 447675"/>
              <a:gd name="connsiteY4" fmla="*/ 390525 h 990600"/>
              <a:gd name="connsiteX0" fmla="*/ 0 w 447675"/>
              <a:gd name="connsiteY0" fmla="*/ 365125 h 965200"/>
              <a:gd name="connsiteX1" fmla="*/ 438150 w 447675"/>
              <a:gd name="connsiteY1" fmla="*/ 0 h 965200"/>
              <a:gd name="connsiteX2" fmla="*/ 447675 w 447675"/>
              <a:gd name="connsiteY2" fmla="*/ 965200 h 965200"/>
              <a:gd name="connsiteX3" fmla="*/ 0 w 447675"/>
              <a:gd name="connsiteY3" fmla="*/ 965200 h 965200"/>
              <a:gd name="connsiteX4" fmla="*/ 0 w 447675"/>
              <a:gd name="connsiteY4" fmla="*/ 365125 h 965200"/>
              <a:gd name="connsiteX0" fmla="*/ 0 w 447675"/>
              <a:gd name="connsiteY0" fmla="*/ 40640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406400 h 1006475"/>
              <a:gd name="connsiteX0" fmla="*/ 0 w 447675"/>
              <a:gd name="connsiteY0" fmla="*/ 56515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565150 h 1006475"/>
              <a:gd name="connsiteX0" fmla="*/ 9525 w 447675"/>
              <a:gd name="connsiteY0" fmla="*/ 419100 h 1006475"/>
              <a:gd name="connsiteX1" fmla="*/ 438150 w 447675"/>
              <a:gd name="connsiteY1" fmla="*/ 0 h 1006475"/>
              <a:gd name="connsiteX2" fmla="*/ 447675 w 447675"/>
              <a:gd name="connsiteY2" fmla="*/ 1006475 h 1006475"/>
              <a:gd name="connsiteX3" fmla="*/ 0 w 447675"/>
              <a:gd name="connsiteY3" fmla="*/ 1006475 h 1006475"/>
              <a:gd name="connsiteX4" fmla="*/ 9525 w 447675"/>
              <a:gd name="connsiteY4" fmla="*/ 419100 h 1006475"/>
              <a:gd name="connsiteX0" fmla="*/ 9525 w 438150"/>
              <a:gd name="connsiteY0" fmla="*/ 419100 h 1006475"/>
              <a:gd name="connsiteX1" fmla="*/ 438150 w 438150"/>
              <a:gd name="connsiteY1" fmla="*/ 0 h 1006475"/>
              <a:gd name="connsiteX2" fmla="*/ 349250 w 438150"/>
              <a:gd name="connsiteY2" fmla="*/ 866775 h 1006475"/>
              <a:gd name="connsiteX3" fmla="*/ 0 w 438150"/>
              <a:gd name="connsiteY3" fmla="*/ 1006475 h 1006475"/>
              <a:gd name="connsiteX4" fmla="*/ 9525 w 438150"/>
              <a:gd name="connsiteY4" fmla="*/ 419100 h 1006475"/>
              <a:gd name="connsiteX0" fmla="*/ 9525 w 438150"/>
              <a:gd name="connsiteY0" fmla="*/ 419100 h 1006475"/>
              <a:gd name="connsiteX1" fmla="*/ 438150 w 438150"/>
              <a:gd name="connsiteY1" fmla="*/ 0 h 1006475"/>
              <a:gd name="connsiteX2" fmla="*/ 438150 w 438150"/>
              <a:gd name="connsiteY2" fmla="*/ 1003300 h 1006475"/>
              <a:gd name="connsiteX3" fmla="*/ 0 w 438150"/>
              <a:gd name="connsiteY3" fmla="*/ 1006475 h 1006475"/>
              <a:gd name="connsiteX4" fmla="*/ 9525 w 438150"/>
              <a:gd name="connsiteY4" fmla="*/ 419100 h 1006475"/>
              <a:gd name="connsiteX0" fmla="*/ 0 w 428625"/>
              <a:gd name="connsiteY0" fmla="*/ 419100 h 1003300"/>
              <a:gd name="connsiteX1" fmla="*/ 428625 w 428625"/>
              <a:gd name="connsiteY1" fmla="*/ 0 h 1003300"/>
              <a:gd name="connsiteX2" fmla="*/ 428625 w 428625"/>
              <a:gd name="connsiteY2" fmla="*/ 1003300 h 1003300"/>
              <a:gd name="connsiteX3" fmla="*/ 95250 w 428625"/>
              <a:gd name="connsiteY3" fmla="*/ 854075 h 1003300"/>
              <a:gd name="connsiteX4" fmla="*/ 0 w 428625"/>
              <a:gd name="connsiteY4" fmla="*/ 419100 h 1003300"/>
              <a:gd name="connsiteX0" fmla="*/ 0 w 428625"/>
              <a:gd name="connsiteY0" fmla="*/ 419100 h 1009650"/>
              <a:gd name="connsiteX1" fmla="*/ 428625 w 428625"/>
              <a:gd name="connsiteY1" fmla="*/ 0 h 1009650"/>
              <a:gd name="connsiteX2" fmla="*/ 428625 w 428625"/>
              <a:gd name="connsiteY2" fmla="*/ 1003300 h 1009650"/>
              <a:gd name="connsiteX3" fmla="*/ 3175 w 428625"/>
              <a:gd name="connsiteY3" fmla="*/ 1009650 h 1009650"/>
              <a:gd name="connsiteX4" fmla="*/ 0 w 428625"/>
              <a:gd name="connsiteY4" fmla="*/ 41910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1009650">
                <a:moveTo>
                  <a:pt x="0" y="419100"/>
                </a:moveTo>
                <a:lnTo>
                  <a:pt x="428625" y="0"/>
                </a:lnTo>
                <a:lnTo>
                  <a:pt x="428625" y="1003300"/>
                </a:lnTo>
                <a:lnTo>
                  <a:pt x="3175" y="1009650"/>
                </a:lnTo>
                <a:cubicBezTo>
                  <a:pt x="2117" y="812800"/>
                  <a:pt x="1058" y="615950"/>
                  <a:pt x="0" y="419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3">
            <a:extLst>
              <a:ext uri="{FF2B5EF4-FFF2-40B4-BE49-F238E27FC236}">
                <a16:creationId xmlns:a16="http://schemas.microsoft.com/office/drawing/2014/main" id="{02752308-5627-46B1-8D90-E3CA0097D7AD}"/>
              </a:ext>
            </a:extLst>
          </p:cNvPr>
          <p:cNvSpPr/>
          <p:nvPr userDrawn="1"/>
        </p:nvSpPr>
        <p:spPr>
          <a:xfrm>
            <a:off x="8587616" y="974725"/>
            <a:ext cx="2008346" cy="4730750"/>
          </a:xfrm>
          <a:custGeom>
            <a:avLst/>
            <a:gdLst>
              <a:gd name="connsiteX0" fmla="*/ 0 w 447675"/>
              <a:gd name="connsiteY0" fmla="*/ 0 h 600075"/>
              <a:gd name="connsiteX1" fmla="*/ 447675 w 447675"/>
              <a:gd name="connsiteY1" fmla="*/ 0 h 600075"/>
              <a:gd name="connsiteX2" fmla="*/ 447675 w 447675"/>
              <a:gd name="connsiteY2" fmla="*/ 600075 h 600075"/>
              <a:gd name="connsiteX3" fmla="*/ 0 w 447675"/>
              <a:gd name="connsiteY3" fmla="*/ 600075 h 600075"/>
              <a:gd name="connsiteX4" fmla="*/ 0 w 447675"/>
              <a:gd name="connsiteY4" fmla="*/ 0 h 600075"/>
              <a:gd name="connsiteX0" fmla="*/ 0 w 447675"/>
              <a:gd name="connsiteY0" fmla="*/ 390525 h 990600"/>
              <a:gd name="connsiteX1" fmla="*/ 428625 w 447675"/>
              <a:gd name="connsiteY1" fmla="*/ 0 h 990600"/>
              <a:gd name="connsiteX2" fmla="*/ 447675 w 447675"/>
              <a:gd name="connsiteY2" fmla="*/ 990600 h 990600"/>
              <a:gd name="connsiteX3" fmla="*/ 0 w 447675"/>
              <a:gd name="connsiteY3" fmla="*/ 990600 h 990600"/>
              <a:gd name="connsiteX4" fmla="*/ 0 w 447675"/>
              <a:gd name="connsiteY4" fmla="*/ 390525 h 990600"/>
              <a:gd name="connsiteX0" fmla="*/ 0 w 447675"/>
              <a:gd name="connsiteY0" fmla="*/ 365125 h 965200"/>
              <a:gd name="connsiteX1" fmla="*/ 438150 w 447675"/>
              <a:gd name="connsiteY1" fmla="*/ 0 h 965200"/>
              <a:gd name="connsiteX2" fmla="*/ 447675 w 447675"/>
              <a:gd name="connsiteY2" fmla="*/ 965200 h 965200"/>
              <a:gd name="connsiteX3" fmla="*/ 0 w 447675"/>
              <a:gd name="connsiteY3" fmla="*/ 965200 h 965200"/>
              <a:gd name="connsiteX4" fmla="*/ 0 w 447675"/>
              <a:gd name="connsiteY4" fmla="*/ 365125 h 965200"/>
              <a:gd name="connsiteX0" fmla="*/ 0 w 447675"/>
              <a:gd name="connsiteY0" fmla="*/ 40640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406400 h 1006475"/>
              <a:gd name="connsiteX0" fmla="*/ 0 w 447675"/>
              <a:gd name="connsiteY0" fmla="*/ 565150 h 1006475"/>
              <a:gd name="connsiteX1" fmla="*/ 438150 w 447675"/>
              <a:gd name="connsiteY1" fmla="*/ 0 h 1006475"/>
              <a:gd name="connsiteX2" fmla="*/ 447675 w 447675"/>
              <a:gd name="connsiteY2" fmla="*/ 1006475 h 1006475"/>
              <a:gd name="connsiteX3" fmla="*/ 0 w 447675"/>
              <a:gd name="connsiteY3" fmla="*/ 1006475 h 1006475"/>
              <a:gd name="connsiteX4" fmla="*/ 0 w 447675"/>
              <a:gd name="connsiteY4" fmla="*/ 565150 h 1006475"/>
              <a:gd name="connsiteX0" fmla="*/ 9525 w 447675"/>
              <a:gd name="connsiteY0" fmla="*/ 419100 h 1006475"/>
              <a:gd name="connsiteX1" fmla="*/ 438150 w 447675"/>
              <a:gd name="connsiteY1" fmla="*/ 0 h 1006475"/>
              <a:gd name="connsiteX2" fmla="*/ 447675 w 447675"/>
              <a:gd name="connsiteY2" fmla="*/ 1006475 h 1006475"/>
              <a:gd name="connsiteX3" fmla="*/ 0 w 447675"/>
              <a:gd name="connsiteY3" fmla="*/ 1006475 h 1006475"/>
              <a:gd name="connsiteX4" fmla="*/ 9525 w 447675"/>
              <a:gd name="connsiteY4" fmla="*/ 419100 h 1006475"/>
              <a:gd name="connsiteX0" fmla="*/ 9525 w 438150"/>
              <a:gd name="connsiteY0" fmla="*/ 419100 h 1006475"/>
              <a:gd name="connsiteX1" fmla="*/ 438150 w 438150"/>
              <a:gd name="connsiteY1" fmla="*/ 0 h 1006475"/>
              <a:gd name="connsiteX2" fmla="*/ 349250 w 438150"/>
              <a:gd name="connsiteY2" fmla="*/ 866775 h 1006475"/>
              <a:gd name="connsiteX3" fmla="*/ 0 w 438150"/>
              <a:gd name="connsiteY3" fmla="*/ 1006475 h 1006475"/>
              <a:gd name="connsiteX4" fmla="*/ 9525 w 438150"/>
              <a:gd name="connsiteY4" fmla="*/ 419100 h 1006475"/>
              <a:gd name="connsiteX0" fmla="*/ 9525 w 438150"/>
              <a:gd name="connsiteY0" fmla="*/ 419100 h 1006475"/>
              <a:gd name="connsiteX1" fmla="*/ 438150 w 438150"/>
              <a:gd name="connsiteY1" fmla="*/ 0 h 1006475"/>
              <a:gd name="connsiteX2" fmla="*/ 438150 w 438150"/>
              <a:gd name="connsiteY2" fmla="*/ 1003300 h 1006475"/>
              <a:gd name="connsiteX3" fmla="*/ 0 w 438150"/>
              <a:gd name="connsiteY3" fmla="*/ 1006475 h 1006475"/>
              <a:gd name="connsiteX4" fmla="*/ 9525 w 438150"/>
              <a:gd name="connsiteY4" fmla="*/ 419100 h 1006475"/>
              <a:gd name="connsiteX0" fmla="*/ 0 w 428625"/>
              <a:gd name="connsiteY0" fmla="*/ 419100 h 1003300"/>
              <a:gd name="connsiteX1" fmla="*/ 428625 w 428625"/>
              <a:gd name="connsiteY1" fmla="*/ 0 h 1003300"/>
              <a:gd name="connsiteX2" fmla="*/ 428625 w 428625"/>
              <a:gd name="connsiteY2" fmla="*/ 1003300 h 1003300"/>
              <a:gd name="connsiteX3" fmla="*/ 95250 w 428625"/>
              <a:gd name="connsiteY3" fmla="*/ 854075 h 1003300"/>
              <a:gd name="connsiteX4" fmla="*/ 0 w 428625"/>
              <a:gd name="connsiteY4" fmla="*/ 419100 h 1003300"/>
              <a:gd name="connsiteX0" fmla="*/ 0 w 428625"/>
              <a:gd name="connsiteY0" fmla="*/ 419100 h 1009650"/>
              <a:gd name="connsiteX1" fmla="*/ 428625 w 428625"/>
              <a:gd name="connsiteY1" fmla="*/ 0 h 1009650"/>
              <a:gd name="connsiteX2" fmla="*/ 428625 w 428625"/>
              <a:gd name="connsiteY2" fmla="*/ 1003300 h 1009650"/>
              <a:gd name="connsiteX3" fmla="*/ 3175 w 428625"/>
              <a:gd name="connsiteY3" fmla="*/ 1009650 h 1009650"/>
              <a:gd name="connsiteX4" fmla="*/ 0 w 428625"/>
              <a:gd name="connsiteY4" fmla="*/ 41910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1009650">
                <a:moveTo>
                  <a:pt x="0" y="419100"/>
                </a:moveTo>
                <a:lnTo>
                  <a:pt x="428625" y="0"/>
                </a:lnTo>
                <a:lnTo>
                  <a:pt x="428625" y="1003300"/>
                </a:lnTo>
                <a:lnTo>
                  <a:pt x="3175" y="1009650"/>
                </a:lnTo>
                <a:cubicBezTo>
                  <a:pt x="2117" y="812800"/>
                  <a:pt x="1058" y="615950"/>
                  <a:pt x="0" y="4191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9F5898CC-17E2-4796-9DE0-BE31424ED0F7}"/>
              </a:ext>
            </a:extLst>
          </p:cNvPr>
          <p:cNvSpPr>
            <a:spLocks noGrp="1"/>
          </p:cNvSpPr>
          <p:nvPr>
            <p:ph type="pic" sz="quarter" idx="12" hasCustomPrompt="1"/>
          </p:nvPr>
        </p:nvSpPr>
        <p:spPr>
          <a:xfrm>
            <a:off x="8010525" y="1171575"/>
            <a:ext cx="2027238" cy="4724400"/>
          </a:xfrm>
          <a:custGeom>
            <a:avLst/>
            <a:gdLst>
              <a:gd name="connsiteX0" fmla="*/ 0 w 2008188"/>
              <a:gd name="connsiteY0" fmla="*/ 0 h 2724150"/>
              <a:gd name="connsiteX1" fmla="*/ 2008188 w 2008188"/>
              <a:gd name="connsiteY1" fmla="*/ 0 h 2724150"/>
              <a:gd name="connsiteX2" fmla="*/ 2008188 w 2008188"/>
              <a:gd name="connsiteY2" fmla="*/ 2724150 h 2724150"/>
              <a:gd name="connsiteX3" fmla="*/ 0 w 2008188"/>
              <a:gd name="connsiteY3" fmla="*/ 2724150 h 2724150"/>
              <a:gd name="connsiteX4" fmla="*/ 0 w 2008188"/>
              <a:gd name="connsiteY4" fmla="*/ 0 h 2724150"/>
              <a:gd name="connsiteX0" fmla="*/ 0 w 2027238"/>
              <a:gd name="connsiteY0" fmla="*/ 2000250 h 4724400"/>
              <a:gd name="connsiteX1" fmla="*/ 2027238 w 2027238"/>
              <a:gd name="connsiteY1" fmla="*/ 0 h 4724400"/>
              <a:gd name="connsiteX2" fmla="*/ 2008188 w 2027238"/>
              <a:gd name="connsiteY2" fmla="*/ 4724400 h 4724400"/>
              <a:gd name="connsiteX3" fmla="*/ 0 w 2027238"/>
              <a:gd name="connsiteY3" fmla="*/ 4724400 h 4724400"/>
              <a:gd name="connsiteX4" fmla="*/ 0 w 2027238"/>
              <a:gd name="connsiteY4" fmla="*/ 2000250 h 472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238" h="4724400">
                <a:moveTo>
                  <a:pt x="0" y="2000250"/>
                </a:moveTo>
                <a:lnTo>
                  <a:pt x="2027238" y="0"/>
                </a:lnTo>
                <a:lnTo>
                  <a:pt x="2008188" y="4724400"/>
                </a:lnTo>
                <a:lnTo>
                  <a:pt x="0" y="4724400"/>
                </a:lnTo>
                <a:lnTo>
                  <a:pt x="0" y="2000250"/>
                </a:lnTo>
                <a:close/>
              </a:path>
            </a:pathLst>
          </a:custGeom>
          <a:blipFill>
            <a:blip r:embed="rId3">
              <a:extLst>
                <a:ext uri="{28A0092B-C50C-407E-A947-70E740481C1C}">
                  <a14:useLocalDpi xmlns:a14="http://schemas.microsoft.com/office/drawing/2010/main" val="0"/>
                </a:ext>
              </a:extLst>
            </a:blip>
            <a:srcRect/>
            <a:stretch>
              <a:fillRect l="-270386" r="-43918"/>
            </a:stretch>
          </a:blipFill>
        </p:spPr>
        <p:txBody>
          <a:bodyPr anchor="ctr"/>
          <a:lstStyle>
            <a:lvl1pPr>
              <a:defRPr>
                <a:solidFill>
                  <a:schemeClr val="bg1"/>
                </a:solidFill>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Tree>
    <p:extLst>
      <p:ext uri="{BB962C8B-B14F-4D97-AF65-F5344CB8AC3E}">
        <p14:creationId xmlns:p14="http://schemas.microsoft.com/office/powerpoint/2010/main" val="56118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70DCC5-EB1D-4F3E-876B-CB16AC1716CB}"/>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A4530695-CF74-4D3D-A710-49875A964B32}"/>
              </a:ext>
            </a:extLst>
          </p:cNvPr>
          <p:cNvSpPr>
            <a:spLocks noGrp="1"/>
          </p:cNvSpPr>
          <p:nvPr>
            <p:ph type="title" hasCustomPrompt="1"/>
          </p:nvPr>
        </p:nvSpPr>
        <p:spPr>
          <a:xfrm>
            <a:off x="156418" y="1527789"/>
            <a:ext cx="5957804" cy="1413570"/>
          </a:xfrm>
        </p:spPr>
        <p:txBody>
          <a:bodyPr>
            <a:noAutofit/>
          </a:bodyPr>
          <a:lstStyle>
            <a:lvl1pPr marL="0" algn="l">
              <a:lnSpc>
                <a:spcPts val="6000"/>
              </a:lnSpc>
              <a:defRPr sz="5400">
                <a:solidFill>
                  <a:schemeClr val="tx1"/>
                </a:solidFill>
              </a:defRPr>
            </a:lvl1pPr>
          </a:lstStyle>
          <a:p>
            <a:r>
              <a:rPr lang="en-US" dirty="0"/>
              <a:t>Thank you for listening</a:t>
            </a:r>
            <a:endParaRPr lang="en-GB" dirty="0"/>
          </a:p>
        </p:txBody>
      </p:sp>
      <p:sp>
        <p:nvSpPr>
          <p:cNvPr id="12" name="Text Placeholder 10">
            <a:extLst>
              <a:ext uri="{FF2B5EF4-FFF2-40B4-BE49-F238E27FC236}">
                <a16:creationId xmlns:a16="http://schemas.microsoft.com/office/drawing/2014/main" id="{64AAA91D-DD62-46DD-B80A-C031BE5CC5AC}"/>
              </a:ext>
            </a:extLst>
          </p:cNvPr>
          <p:cNvSpPr>
            <a:spLocks noGrp="1"/>
          </p:cNvSpPr>
          <p:nvPr>
            <p:ph type="body" sz="quarter" idx="11" hasCustomPrompt="1"/>
          </p:nvPr>
        </p:nvSpPr>
        <p:spPr>
          <a:xfrm>
            <a:off x="156418" y="3291249"/>
            <a:ext cx="4304540" cy="1191769"/>
          </a:xfrm>
        </p:spPr>
        <p:txBody>
          <a:bodyPr>
            <a:normAutofit/>
          </a:bodyPr>
          <a:lstStyle>
            <a:lvl1pPr marL="0" indent="0" algn="l">
              <a:buNone/>
              <a:defRPr sz="3200" cap="all" baseline="0">
                <a:solidFill>
                  <a:schemeClr val="tx1"/>
                </a:solidFill>
                <a:latin typeface="Bahnschrift SemiLight SemiConde" panose="020B0502040204020203" pitchFamily="34" charset="0"/>
              </a:defRPr>
            </a:lvl1pPr>
          </a:lstStyle>
          <a:p>
            <a:pPr lvl="0"/>
            <a:r>
              <a:rPr lang="en-US" dirty="0"/>
              <a:t>Any questions</a:t>
            </a:r>
            <a:endParaRPr lang="en-GB" dirty="0"/>
          </a:p>
        </p:txBody>
      </p:sp>
      <p:cxnSp>
        <p:nvCxnSpPr>
          <p:cNvPr id="3" name="Straight Connector 2">
            <a:extLst>
              <a:ext uri="{FF2B5EF4-FFF2-40B4-BE49-F238E27FC236}">
                <a16:creationId xmlns:a16="http://schemas.microsoft.com/office/drawing/2014/main" id="{EE552568-8F1D-445C-939E-6F5B46D20B25}"/>
              </a:ext>
            </a:extLst>
          </p:cNvPr>
          <p:cNvCxnSpPr>
            <a:cxnSpLocks/>
          </p:cNvCxnSpPr>
          <p:nvPr userDrawn="1"/>
        </p:nvCxnSpPr>
        <p:spPr>
          <a:xfrm>
            <a:off x="234795" y="3119370"/>
            <a:ext cx="2293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Qr code&#10;&#10;Description automatically generated">
            <a:extLst>
              <a:ext uri="{FF2B5EF4-FFF2-40B4-BE49-F238E27FC236}">
                <a16:creationId xmlns:a16="http://schemas.microsoft.com/office/drawing/2014/main" id="{B044985B-B795-4181-AEA3-B232319EC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107" y="5631600"/>
            <a:ext cx="7435579" cy="1090300"/>
          </a:xfrm>
          <a:prstGeom prst="rect">
            <a:avLst/>
          </a:prstGeom>
        </p:spPr>
      </p:pic>
      <p:sp>
        <p:nvSpPr>
          <p:cNvPr id="7" name="Picture Placeholder 4">
            <a:extLst>
              <a:ext uri="{FF2B5EF4-FFF2-40B4-BE49-F238E27FC236}">
                <a16:creationId xmlns:a16="http://schemas.microsoft.com/office/drawing/2014/main" id="{F20BCC63-1BEC-40DE-9D85-CC0D84043D07}"/>
              </a:ext>
            </a:extLst>
          </p:cNvPr>
          <p:cNvSpPr>
            <a:spLocks noGrp="1"/>
          </p:cNvSpPr>
          <p:nvPr>
            <p:ph type="pic" sz="quarter" idx="15" hasCustomPrompt="1"/>
          </p:nvPr>
        </p:nvSpPr>
        <p:spPr>
          <a:xfrm flipH="1">
            <a:off x="5769494" y="471591"/>
            <a:ext cx="6422506" cy="6163246"/>
          </a:xfrm>
          <a:custGeom>
            <a:avLst/>
            <a:gdLst>
              <a:gd name="connsiteX0" fmla="*/ 2263002 w 6422506"/>
              <a:gd name="connsiteY0" fmla="*/ 2372100 h 6163246"/>
              <a:gd name="connsiteX1" fmla="*/ 4158862 w 6422506"/>
              <a:gd name="connsiteY1" fmla="*/ 4267673 h 6163246"/>
              <a:gd name="connsiteX2" fmla="*/ 2263002 w 6422506"/>
              <a:gd name="connsiteY2" fmla="*/ 6163246 h 6163246"/>
              <a:gd name="connsiteX3" fmla="*/ 367141 w 6422506"/>
              <a:gd name="connsiteY3" fmla="*/ 4267673 h 6163246"/>
              <a:gd name="connsiteX4" fmla="*/ 4526646 w 6422506"/>
              <a:gd name="connsiteY4" fmla="*/ 106973 h 6163246"/>
              <a:gd name="connsiteX5" fmla="*/ 6422506 w 6422506"/>
              <a:gd name="connsiteY5" fmla="*/ 2002546 h 6163246"/>
              <a:gd name="connsiteX6" fmla="*/ 4526646 w 6422506"/>
              <a:gd name="connsiteY6" fmla="*/ 3898119 h 6163246"/>
              <a:gd name="connsiteX7" fmla="*/ 2630785 w 6422506"/>
              <a:gd name="connsiteY7" fmla="*/ 2002546 h 6163246"/>
              <a:gd name="connsiteX8" fmla="*/ 386 w 6422506"/>
              <a:gd name="connsiteY8" fmla="*/ 106973 h 6163246"/>
              <a:gd name="connsiteX9" fmla="*/ 1896246 w 6422506"/>
              <a:gd name="connsiteY9" fmla="*/ 2002546 h 6163246"/>
              <a:gd name="connsiteX10" fmla="*/ 386 w 6422506"/>
              <a:gd name="connsiteY10" fmla="*/ 3898119 h 6163246"/>
              <a:gd name="connsiteX11" fmla="*/ 0 w 6422506"/>
              <a:gd name="connsiteY11" fmla="*/ 1259596 h 6163246"/>
              <a:gd name="connsiteX12" fmla="*/ 386 w 6422506"/>
              <a:gd name="connsiteY12" fmla="*/ 106973 h 6163246"/>
              <a:gd name="connsiteX13" fmla="*/ 2162991 w 6422506"/>
              <a:gd name="connsiteY13" fmla="*/ 0 h 6163246"/>
              <a:gd name="connsiteX14" fmla="*/ 3899307 w 6422506"/>
              <a:gd name="connsiteY14" fmla="*/ 4860 h 6163246"/>
              <a:gd name="connsiteX15" fmla="*/ 2272529 w 6422506"/>
              <a:gd name="connsiteY15" fmla="*/ 1643258 h 6163246"/>
              <a:gd name="connsiteX16" fmla="*/ 624318 w 6422506"/>
              <a:gd name="connsiteY16" fmla="*/ 2479 h 616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22506" h="6163246">
                <a:moveTo>
                  <a:pt x="2263002" y="2372100"/>
                </a:moveTo>
                <a:lnTo>
                  <a:pt x="4158862" y="4267673"/>
                </a:lnTo>
                <a:lnTo>
                  <a:pt x="2263002" y="6163246"/>
                </a:lnTo>
                <a:lnTo>
                  <a:pt x="367141" y="4267673"/>
                </a:lnTo>
                <a:close/>
                <a:moveTo>
                  <a:pt x="4526646" y="106973"/>
                </a:moveTo>
                <a:lnTo>
                  <a:pt x="6422506" y="2002546"/>
                </a:lnTo>
                <a:lnTo>
                  <a:pt x="4526646" y="3898119"/>
                </a:lnTo>
                <a:lnTo>
                  <a:pt x="2630785" y="2002546"/>
                </a:lnTo>
                <a:close/>
                <a:moveTo>
                  <a:pt x="386" y="106973"/>
                </a:moveTo>
                <a:lnTo>
                  <a:pt x="1896246" y="2002546"/>
                </a:lnTo>
                <a:lnTo>
                  <a:pt x="386" y="3898119"/>
                </a:lnTo>
                <a:cubicBezTo>
                  <a:pt x="257" y="3018611"/>
                  <a:pt x="129" y="2139104"/>
                  <a:pt x="0" y="1259596"/>
                </a:cubicBezTo>
                <a:cubicBezTo>
                  <a:pt x="129" y="875388"/>
                  <a:pt x="257" y="491181"/>
                  <a:pt x="386" y="106973"/>
                </a:cubicBezTo>
                <a:close/>
                <a:moveTo>
                  <a:pt x="2162991" y="0"/>
                </a:moveTo>
                <a:lnTo>
                  <a:pt x="3899307" y="4860"/>
                </a:lnTo>
                <a:lnTo>
                  <a:pt x="2272529" y="1643258"/>
                </a:lnTo>
                <a:lnTo>
                  <a:pt x="624318" y="2479"/>
                </a:lnTo>
                <a:close/>
              </a:path>
            </a:pathLst>
          </a:custGeom>
          <a:blipFill dpi="0" rotWithShape="0">
            <a:blip r:embed="rId3">
              <a:extLst>
                <a:ext uri="{28A0092B-C50C-407E-A947-70E740481C1C}">
                  <a14:useLocalDpi xmlns:a14="http://schemas.microsoft.com/office/drawing/2010/main" val="0"/>
                </a:ext>
              </a:extLst>
            </a:blip>
            <a:srcRect/>
            <a:stretch>
              <a:fillRect l="-57523" r="-37149"/>
            </a:stretch>
          </a:blipFill>
          <a:effectLst>
            <a:outerShdw blurRad="50800" dist="38100" dir="8100000" algn="tr" rotWithShape="0">
              <a:prstClr val="black">
                <a:alpha val="40000"/>
              </a:prstClr>
            </a:outerShdw>
          </a:effectLst>
        </p:spPr>
        <p:txBody>
          <a:bodyPr wrap="square" anchor="ctr">
            <a:noAutofit/>
          </a:bodyPr>
          <a:lstStyle>
            <a:lvl1pPr marL="0" indent="0" algn="just">
              <a:buNone/>
              <a:defRPr>
                <a:solidFill>
                  <a:schemeClr val="bg1"/>
                </a:solidFill>
              </a:defRPr>
            </a:lvl1pPr>
            <a:lvl2pPr>
              <a:defRPr>
                <a:solidFill>
                  <a:schemeClr val="accent1"/>
                </a:solidFill>
              </a:defRPr>
            </a:lvl2pPr>
            <a:lvl4pPr algn="ctr">
              <a:defRPr/>
            </a:lvl4pPr>
          </a:lstStyle>
          <a:p>
            <a:pPr marL="1143000" marR="0" lvl="1"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Tree>
    <p:extLst>
      <p:ext uri="{BB962C8B-B14F-4D97-AF65-F5344CB8AC3E}">
        <p14:creationId xmlns:p14="http://schemas.microsoft.com/office/powerpoint/2010/main" val="1327424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94F3AB-80AA-4F68-A155-DD558D63AA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a:off x="0" y="1"/>
            <a:ext cx="12219353" cy="6857999"/>
          </a:xfrm>
          <a:prstGeom prst="rect">
            <a:avLst/>
          </a:prstGeom>
        </p:spPr>
      </p:pic>
      <p:sp>
        <p:nvSpPr>
          <p:cNvPr id="10" name="Title 1">
            <a:extLst>
              <a:ext uri="{FF2B5EF4-FFF2-40B4-BE49-F238E27FC236}">
                <a16:creationId xmlns:a16="http://schemas.microsoft.com/office/drawing/2014/main" id="{A4530695-CF74-4D3D-A710-49875A964B32}"/>
              </a:ext>
            </a:extLst>
          </p:cNvPr>
          <p:cNvSpPr>
            <a:spLocks noGrp="1"/>
          </p:cNvSpPr>
          <p:nvPr>
            <p:ph type="title" hasCustomPrompt="1"/>
          </p:nvPr>
        </p:nvSpPr>
        <p:spPr>
          <a:xfrm>
            <a:off x="6091309" y="1088009"/>
            <a:ext cx="5957804" cy="1413570"/>
          </a:xfrm>
        </p:spPr>
        <p:txBody>
          <a:bodyPr>
            <a:noAutofit/>
          </a:bodyPr>
          <a:lstStyle>
            <a:lvl1pPr marL="0" algn="r">
              <a:lnSpc>
                <a:spcPts val="6000"/>
              </a:lnSpc>
              <a:defRPr sz="5400" baseline="0">
                <a:solidFill>
                  <a:schemeClr val="tx1"/>
                </a:solidFill>
              </a:defRPr>
            </a:lvl1pPr>
          </a:lstStyle>
          <a:p>
            <a:r>
              <a:rPr lang="en-US" dirty="0"/>
              <a:t>Thank you for listening</a:t>
            </a:r>
            <a:endParaRPr lang="en-GB" dirty="0"/>
          </a:p>
        </p:txBody>
      </p:sp>
      <p:sp>
        <p:nvSpPr>
          <p:cNvPr id="12" name="Text Placeholder 10">
            <a:extLst>
              <a:ext uri="{FF2B5EF4-FFF2-40B4-BE49-F238E27FC236}">
                <a16:creationId xmlns:a16="http://schemas.microsoft.com/office/drawing/2014/main" id="{64AAA91D-DD62-46DD-B80A-C031BE5CC5AC}"/>
              </a:ext>
            </a:extLst>
          </p:cNvPr>
          <p:cNvSpPr>
            <a:spLocks noGrp="1"/>
          </p:cNvSpPr>
          <p:nvPr>
            <p:ph type="body" sz="quarter" idx="11" hasCustomPrompt="1"/>
          </p:nvPr>
        </p:nvSpPr>
        <p:spPr>
          <a:xfrm>
            <a:off x="7732643" y="2851469"/>
            <a:ext cx="4304540" cy="1191769"/>
          </a:xfrm>
        </p:spPr>
        <p:txBody>
          <a:bodyPr>
            <a:normAutofit/>
          </a:bodyPr>
          <a:lstStyle>
            <a:lvl1pPr marL="0" indent="0" algn="r">
              <a:buNone/>
              <a:defRPr sz="3200" cap="all" baseline="0">
                <a:solidFill>
                  <a:schemeClr val="tx1"/>
                </a:solidFill>
                <a:latin typeface="Bahnschrift SemiLight SemiConde" panose="020B0502040204020203" pitchFamily="34" charset="0"/>
              </a:defRPr>
            </a:lvl1pPr>
          </a:lstStyle>
          <a:p>
            <a:pPr lvl="0"/>
            <a:r>
              <a:rPr lang="en-US" dirty="0"/>
              <a:t>Any questions</a:t>
            </a:r>
            <a:endParaRPr lang="en-GB" dirty="0"/>
          </a:p>
        </p:txBody>
      </p:sp>
      <p:cxnSp>
        <p:nvCxnSpPr>
          <p:cNvPr id="3" name="Straight Connector 2">
            <a:extLst>
              <a:ext uri="{FF2B5EF4-FFF2-40B4-BE49-F238E27FC236}">
                <a16:creationId xmlns:a16="http://schemas.microsoft.com/office/drawing/2014/main" id="{EE552568-8F1D-445C-939E-6F5B46D20B25}"/>
              </a:ext>
            </a:extLst>
          </p:cNvPr>
          <p:cNvCxnSpPr/>
          <p:nvPr userDrawn="1"/>
        </p:nvCxnSpPr>
        <p:spPr>
          <a:xfrm>
            <a:off x="9640957" y="2679590"/>
            <a:ext cx="22939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Qr code&#10;&#10;Description automatically generated">
            <a:extLst>
              <a:ext uri="{FF2B5EF4-FFF2-40B4-BE49-F238E27FC236}">
                <a16:creationId xmlns:a16="http://schemas.microsoft.com/office/drawing/2014/main" id="{B044985B-B795-4181-AEA3-B232319EC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9583" y="5488434"/>
            <a:ext cx="5336814" cy="782552"/>
          </a:xfrm>
          <a:prstGeom prst="rect">
            <a:avLst/>
          </a:prstGeom>
        </p:spPr>
      </p:pic>
    </p:spTree>
    <p:extLst>
      <p:ext uri="{BB962C8B-B14F-4D97-AF65-F5344CB8AC3E}">
        <p14:creationId xmlns:p14="http://schemas.microsoft.com/office/powerpoint/2010/main" val="185206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Members of the Team">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BD322F-0F9C-4E9B-B665-5D5C968DC6B7}"/>
              </a:ext>
            </a:extLst>
          </p:cNvPr>
          <p:cNvSpPr>
            <a:spLocks noGrp="1"/>
          </p:cNvSpPr>
          <p:nvPr>
            <p:ph type="sldNum" sz="quarter" idx="10"/>
          </p:nvPr>
        </p:nvSpPr>
        <p:spPr>
          <a:xfrm>
            <a:off x="9329616" y="6356350"/>
            <a:ext cx="2743200" cy="365125"/>
          </a:xfrm>
        </p:spPr>
        <p:txBody>
          <a:bodyPr/>
          <a:lstStyle/>
          <a:p>
            <a:fld id="{81D0F217-5B86-41B1-BC85-807B0CD5ACB5}" type="slidenum">
              <a:rPr lang="en-GB" smtClean="0"/>
              <a:pPr/>
              <a:t>‹#›</a:t>
            </a:fld>
            <a:endParaRPr lang="en-GB" dirty="0"/>
          </a:p>
        </p:txBody>
      </p:sp>
      <p:sp>
        <p:nvSpPr>
          <p:cNvPr id="10" name="Slide Number Placeholder 1">
            <a:extLst>
              <a:ext uri="{FF2B5EF4-FFF2-40B4-BE49-F238E27FC236}">
                <a16:creationId xmlns:a16="http://schemas.microsoft.com/office/drawing/2014/main" id="{05FD38B7-79B2-48C6-8C9A-12E5034352E0}"/>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pPr/>
              <a:t>‹#›</a:t>
            </a:fld>
            <a:endParaRPr lang="en-GB" dirty="0"/>
          </a:p>
        </p:txBody>
      </p:sp>
      <p:sp>
        <p:nvSpPr>
          <p:cNvPr id="12" name="Rectangle 11">
            <a:extLst>
              <a:ext uri="{FF2B5EF4-FFF2-40B4-BE49-F238E27FC236}">
                <a16:creationId xmlns:a16="http://schemas.microsoft.com/office/drawing/2014/main" id="{5BEDD8C2-CDCE-4C15-B6CC-AD80A9577ED6}"/>
              </a:ext>
            </a:extLst>
          </p:cNvPr>
          <p:cNvSpPr/>
          <p:nvPr userDrawn="1"/>
        </p:nvSpPr>
        <p:spPr>
          <a:xfrm rot="2700000">
            <a:off x="769702" y="2144063"/>
            <a:ext cx="2670092" cy="2670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34">
            <a:extLst>
              <a:ext uri="{FF2B5EF4-FFF2-40B4-BE49-F238E27FC236}">
                <a16:creationId xmlns:a16="http://schemas.microsoft.com/office/drawing/2014/main" id="{EAD36108-793B-4073-92C6-2AE3C15AA63D}"/>
              </a:ext>
            </a:extLst>
          </p:cNvPr>
          <p:cNvSpPr>
            <a:spLocks noGrp="1"/>
          </p:cNvSpPr>
          <p:nvPr>
            <p:ph type="pic" sz="quarter" idx="27" hasCustomPrompt="1"/>
          </p:nvPr>
        </p:nvSpPr>
        <p:spPr>
          <a:xfrm>
            <a:off x="386112" y="1752038"/>
            <a:ext cx="3437273" cy="3454143"/>
          </a:xfrm>
          <a:prstGeom prst="diamond">
            <a:avLst/>
          </a:prstGeom>
          <a:solidFill>
            <a:schemeClr val="bg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15" name="Text Placeholder 31">
            <a:extLst>
              <a:ext uri="{FF2B5EF4-FFF2-40B4-BE49-F238E27FC236}">
                <a16:creationId xmlns:a16="http://schemas.microsoft.com/office/drawing/2014/main" id="{5C92F28C-A9F8-4360-83A7-6295A71CD750}"/>
              </a:ext>
            </a:extLst>
          </p:cNvPr>
          <p:cNvSpPr>
            <a:spLocks noGrp="1"/>
          </p:cNvSpPr>
          <p:nvPr>
            <p:ph type="body" sz="quarter" idx="14" hasCustomPrompt="1"/>
          </p:nvPr>
        </p:nvSpPr>
        <p:spPr>
          <a:xfrm>
            <a:off x="386111" y="4425046"/>
            <a:ext cx="3437274" cy="339746"/>
          </a:xfrm>
          <a:solidFill>
            <a:schemeClr val="bg1"/>
          </a:solidFill>
        </p:spPr>
        <p:txBody>
          <a:bodyPr>
            <a:noAutofit/>
          </a:bodyPr>
          <a:lstStyle>
            <a:lvl1pPr marL="0" indent="0" algn="ctr">
              <a:buNone/>
              <a:defRPr sz="1800" cap="all" baseline="0">
                <a:latin typeface="+mj-lt"/>
              </a:defRPr>
            </a:lvl1pPr>
          </a:lstStyle>
          <a:p>
            <a:pPr lvl="0"/>
            <a:r>
              <a:rPr lang="en-US" dirty="0"/>
              <a:t>Name</a:t>
            </a:r>
            <a:endParaRPr lang="en-GB" dirty="0"/>
          </a:p>
        </p:txBody>
      </p:sp>
      <p:sp>
        <p:nvSpPr>
          <p:cNvPr id="16" name="Text Placeholder 31">
            <a:extLst>
              <a:ext uri="{FF2B5EF4-FFF2-40B4-BE49-F238E27FC236}">
                <a16:creationId xmlns:a16="http://schemas.microsoft.com/office/drawing/2014/main" id="{040CDFCF-3341-4824-8C63-FB97C01F2B5A}"/>
              </a:ext>
            </a:extLst>
          </p:cNvPr>
          <p:cNvSpPr>
            <a:spLocks noGrp="1"/>
          </p:cNvSpPr>
          <p:nvPr>
            <p:ph type="body" sz="quarter" idx="15" hasCustomPrompt="1"/>
          </p:nvPr>
        </p:nvSpPr>
        <p:spPr>
          <a:xfrm>
            <a:off x="386111" y="4674334"/>
            <a:ext cx="3437274" cy="216083"/>
          </a:xfrm>
          <a:solidFill>
            <a:schemeClr val="bg1"/>
          </a:solidFill>
        </p:spPr>
        <p:txBody>
          <a:bodyPr>
            <a:noAutofit/>
          </a:bodyPr>
          <a:lstStyle>
            <a:lvl1pPr marL="0" indent="0" algn="ctr">
              <a:buNone/>
              <a:defRPr sz="1400" b="1">
                <a:latin typeface="+mn-lt"/>
              </a:defRPr>
            </a:lvl1pPr>
          </a:lstStyle>
          <a:p>
            <a:pPr lvl="0"/>
            <a:r>
              <a:rPr lang="en-US" dirty="0"/>
              <a:t>Job Title</a:t>
            </a:r>
            <a:endParaRPr lang="en-GB" dirty="0"/>
          </a:p>
        </p:txBody>
      </p:sp>
      <p:sp>
        <p:nvSpPr>
          <p:cNvPr id="17" name="Rectangle 16">
            <a:extLst>
              <a:ext uri="{FF2B5EF4-FFF2-40B4-BE49-F238E27FC236}">
                <a16:creationId xmlns:a16="http://schemas.microsoft.com/office/drawing/2014/main" id="{538514A5-117A-4F9E-BD28-F41A254B3865}"/>
              </a:ext>
            </a:extLst>
          </p:cNvPr>
          <p:cNvSpPr/>
          <p:nvPr userDrawn="1"/>
        </p:nvSpPr>
        <p:spPr>
          <a:xfrm rot="2700000">
            <a:off x="4760953" y="2144063"/>
            <a:ext cx="2670092" cy="2670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34">
            <a:extLst>
              <a:ext uri="{FF2B5EF4-FFF2-40B4-BE49-F238E27FC236}">
                <a16:creationId xmlns:a16="http://schemas.microsoft.com/office/drawing/2014/main" id="{78B0003B-FCFF-4511-BF15-F7B78704BA05}"/>
              </a:ext>
            </a:extLst>
          </p:cNvPr>
          <p:cNvSpPr>
            <a:spLocks noGrp="1"/>
          </p:cNvSpPr>
          <p:nvPr>
            <p:ph type="pic" sz="quarter" idx="28" hasCustomPrompt="1"/>
          </p:nvPr>
        </p:nvSpPr>
        <p:spPr>
          <a:xfrm>
            <a:off x="4377363" y="1752038"/>
            <a:ext cx="3437273" cy="3454143"/>
          </a:xfrm>
          <a:prstGeom prst="diamond">
            <a:avLst/>
          </a:prstGeom>
          <a:solidFill>
            <a:schemeClr val="bg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19" name="Text Placeholder 31">
            <a:extLst>
              <a:ext uri="{FF2B5EF4-FFF2-40B4-BE49-F238E27FC236}">
                <a16:creationId xmlns:a16="http://schemas.microsoft.com/office/drawing/2014/main" id="{E839C3C1-CD99-4F96-A560-434B67CA719B}"/>
              </a:ext>
            </a:extLst>
          </p:cNvPr>
          <p:cNvSpPr>
            <a:spLocks noGrp="1"/>
          </p:cNvSpPr>
          <p:nvPr>
            <p:ph type="body" sz="quarter" idx="29" hasCustomPrompt="1"/>
          </p:nvPr>
        </p:nvSpPr>
        <p:spPr>
          <a:xfrm>
            <a:off x="4377362" y="4425046"/>
            <a:ext cx="3437274" cy="339746"/>
          </a:xfrm>
          <a:solidFill>
            <a:schemeClr val="bg1"/>
          </a:solidFill>
        </p:spPr>
        <p:txBody>
          <a:bodyPr>
            <a:noAutofit/>
          </a:bodyPr>
          <a:lstStyle>
            <a:lvl1pPr marL="0" indent="0" algn="ctr">
              <a:buNone/>
              <a:defRPr sz="1800" cap="all" baseline="0">
                <a:latin typeface="+mj-lt"/>
              </a:defRPr>
            </a:lvl1pPr>
          </a:lstStyle>
          <a:p>
            <a:pPr lvl="0"/>
            <a:r>
              <a:rPr lang="en-US" dirty="0"/>
              <a:t>Name</a:t>
            </a:r>
            <a:endParaRPr lang="en-GB" dirty="0"/>
          </a:p>
        </p:txBody>
      </p:sp>
      <p:sp>
        <p:nvSpPr>
          <p:cNvPr id="20" name="Text Placeholder 31">
            <a:extLst>
              <a:ext uri="{FF2B5EF4-FFF2-40B4-BE49-F238E27FC236}">
                <a16:creationId xmlns:a16="http://schemas.microsoft.com/office/drawing/2014/main" id="{755187FD-6CD5-4908-9B87-CA586DAD5400}"/>
              </a:ext>
            </a:extLst>
          </p:cNvPr>
          <p:cNvSpPr>
            <a:spLocks noGrp="1"/>
          </p:cNvSpPr>
          <p:nvPr>
            <p:ph type="body" sz="quarter" idx="30" hasCustomPrompt="1"/>
          </p:nvPr>
        </p:nvSpPr>
        <p:spPr>
          <a:xfrm>
            <a:off x="4377362" y="4674334"/>
            <a:ext cx="3437274" cy="216083"/>
          </a:xfrm>
          <a:solidFill>
            <a:schemeClr val="bg1"/>
          </a:solidFill>
        </p:spPr>
        <p:txBody>
          <a:bodyPr>
            <a:noAutofit/>
          </a:bodyPr>
          <a:lstStyle>
            <a:lvl1pPr marL="0" indent="0" algn="ctr">
              <a:buNone/>
              <a:defRPr sz="1400" b="1">
                <a:latin typeface="+mn-lt"/>
              </a:defRPr>
            </a:lvl1pPr>
          </a:lstStyle>
          <a:p>
            <a:pPr lvl="0"/>
            <a:r>
              <a:rPr lang="en-US" dirty="0"/>
              <a:t>Job Title</a:t>
            </a:r>
            <a:endParaRPr lang="en-GB" dirty="0"/>
          </a:p>
        </p:txBody>
      </p:sp>
      <p:sp>
        <p:nvSpPr>
          <p:cNvPr id="21" name="Rectangle 20">
            <a:extLst>
              <a:ext uri="{FF2B5EF4-FFF2-40B4-BE49-F238E27FC236}">
                <a16:creationId xmlns:a16="http://schemas.microsoft.com/office/drawing/2014/main" id="{D27FA852-D0A8-4F94-8CDE-14CDD0A8A686}"/>
              </a:ext>
            </a:extLst>
          </p:cNvPr>
          <p:cNvSpPr/>
          <p:nvPr userDrawn="1"/>
        </p:nvSpPr>
        <p:spPr>
          <a:xfrm rot="2700000">
            <a:off x="8732892" y="2144063"/>
            <a:ext cx="2670092" cy="2670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34">
            <a:extLst>
              <a:ext uri="{FF2B5EF4-FFF2-40B4-BE49-F238E27FC236}">
                <a16:creationId xmlns:a16="http://schemas.microsoft.com/office/drawing/2014/main" id="{0827E951-4C42-41D4-9C87-A7CAA2278DFB}"/>
              </a:ext>
            </a:extLst>
          </p:cNvPr>
          <p:cNvSpPr>
            <a:spLocks noGrp="1"/>
          </p:cNvSpPr>
          <p:nvPr>
            <p:ph type="pic" sz="quarter" idx="31" hasCustomPrompt="1"/>
          </p:nvPr>
        </p:nvSpPr>
        <p:spPr>
          <a:xfrm>
            <a:off x="8349302" y="1752038"/>
            <a:ext cx="3437273" cy="3454143"/>
          </a:xfrm>
          <a:prstGeom prst="diamond">
            <a:avLst/>
          </a:prstGeom>
          <a:solidFill>
            <a:schemeClr val="bg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23" name="Text Placeholder 31">
            <a:extLst>
              <a:ext uri="{FF2B5EF4-FFF2-40B4-BE49-F238E27FC236}">
                <a16:creationId xmlns:a16="http://schemas.microsoft.com/office/drawing/2014/main" id="{0B6709C2-CCE9-4EAC-A520-A864A76FF601}"/>
              </a:ext>
            </a:extLst>
          </p:cNvPr>
          <p:cNvSpPr>
            <a:spLocks noGrp="1"/>
          </p:cNvSpPr>
          <p:nvPr>
            <p:ph type="body" sz="quarter" idx="32" hasCustomPrompt="1"/>
          </p:nvPr>
        </p:nvSpPr>
        <p:spPr>
          <a:xfrm>
            <a:off x="8349301" y="4425046"/>
            <a:ext cx="3437274" cy="339746"/>
          </a:xfrm>
          <a:solidFill>
            <a:schemeClr val="bg1"/>
          </a:solidFill>
        </p:spPr>
        <p:txBody>
          <a:bodyPr>
            <a:noAutofit/>
          </a:bodyPr>
          <a:lstStyle>
            <a:lvl1pPr marL="0" indent="0" algn="ctr">
              <a:buNone/>
              <a:defRPr sz="1800" cap="all" baseline="0">
                <a:latin typeface="+mj-lt"/>
              </a:defRPr>
            </a:lvl1pPr>
          </a:lstStyle>
          <a:p>
            <a:pPr lvl="0"/>
            <a:r>
              <a:rPr lang="en-US" dirty="0"/>
              <a:t>Name</a:t>
            </a:r>
            <a:endParaRPr lang="en-GB" dirty="0"/>
          </a:p>
        </p:txBody>
      </p:sp>
      <p:sp>
        <p:nvSpPr>
          <p:cNvPr id="24" name="Text Placeholder 31">
            <a:extLst>
              <a:ext uri="{FF2B5EF4-FFF2-40B4-BE49-F238E27FC236}">
                <a16:creationId xmlns:a16="http://schemas.microsoft.com/office/drawing/2014/main" id="{5EE375A0-8A81-4176-A7B5-9205250896AF}"/>
              </a:ext>
            </a:extLst>
          </p:cNvPr>
          <p:cNvSpPr>
            <a:spLocks noGrp="1"/>
          </p:cNvSpPr>
          <p:nvPr>
            <p:ph type="body" sz="quarter" idx="33" hasCustomPrompt="1"/>
          </p:nvPr>
        </p:nvSpPr>
        <p:spPr>
          <a:xfrm>
            <a:off x="8349301" y="4674334"/>
            <a:ext cx="3437274" cy="216083"/>
          </a:xfrm>
          <a:solidFill>
            <a:schemeClr val="bg1"/>
          </a:solidFill>
        </p:spPr>
        <p:txBody>
          <a:bodyPr>
            <a:noAutofit/>
          </a:bodyPr>
          <a:lstStyle>
            <a:lvl1pPr marL="0" indent="0" algn="ctr">
              <a:buNone/>
              <a:defRPr sz="1400" b="1">
                <a:latin typeface="+mn-lt"/>
              </a:defRPr>
            </a:lvl1pPr>
          </a:lstStyle>
          <a:p>
            <a:pPr lvl="0"/>
            <a:r>
              <a:rPr lang="en-US" dirty="0"/>
              <a:t>Job Title</a:t>
            </a:r>
            <a:endParaRPr lang="en-GB" dirty="0"/>
          </a:p>
        </p:txBody>
      </p:sp>
      <p:sp>
        <p:nvSpPr>
          <p:cNvPr id="26" name="Rectangle 25">
            <a:extLst>
              <a:ext uri="{FF2B5EF4-FFF2-40B4-BE49-F238E27FC236}">
                <a16:creationId xmlns:a16="http://schemas.microsoft.com/office/drawing/2014/main" id="{8B64375E-EB8A-4CAF-B382-BE2CD779A46F}"/>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a:extLst>
              <a:ext uri="{FF2B5EF4-FFF2-40B4-BE49-F238E27FC236}">
                <a16:creationId xmlns:a16="http://schemas.microsoft.com/office/drawing/2014/main" id="{A58547BC-A0F4-49E4-AB86-1174B6389E75}"/>
              </a:ext>
            </a:extLst>
          </p:cNvPr>
          <p:cNvSpPr>
            <a:spLocks noGrp="1"/>
          </p:cNvSpPr>
          <p:nvPr>
            <p:ph type="title"/>
          </p:nvPr>
        </p:nvSpPr>
        <p:spPr>
          <a:xfrm>
            <a:off x="569220" y="298757"/>
            <a:ext cx="10515600" cy="443223"/>
          </a:xfrm>
        </p:spPr>
        <p:txBody>
          <a:bodyPr>
            <a:noAutofit/>
          </a:bodyPr>
          <a:lstStyle>
            <a:lvl1pPr>
              <a:defRPr sz="4000"/>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DDADAEFC-925E-4672-80EC-2DDBB681CC8B}"/>
              </a:ext>
            </a:extLst>
          </p:cNvPr>
          <p:cNvSpPr>
            <a:spLocks noGrp="1"/>
          </p:cNvSpPr>
          <p:nvPr>
            <p:ph type="ftr" sz="quarter" idx="34"/>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49721116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Members of the Team">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F780ACBF-C1BD-4F70-9665-20426FEE5D13}"/>
              </a:ext>
            </a:extLst>
          </p:cNvPr>
          <p:cNvSpPr>
            <a:spLocks noGrp="1"/>
          </p:cNvSpPr>
          <p:nvPr>
            <p:ph type="sldNum" sz="quarter" idx="10"/>
          </p:nvPr>
        </p:nvSpPr>
        <p:spPr>
          <a:xfrm>
            <a:off x="9329616" y="6356350"/>
            <a:ext cx="2743200" cy="365125"/>
          </a:xfrm>
        </p:spPr>
        <p:txBody>
          <a:bodyPr/>
          <a:lstStyle/>
          <a:p>
            <a:fld id="{81D0F217-5B86-41B1-BC85-807B0CD5ACB5}" type="slidenum">
              <a:rPr lang="en-GB" smtClean="0"/>
              <a:pPr/>
              <a:t>‹#›</a:t>
            </a:fld>
            <a:endParaRPr lang="en-GB" dirty="0"/>
          </a:p>
        </p:txBody>
      </p:sp>
      <p:sp>
        <p:nvSpPr>
          <p:cNvPr id="10" name="Slide Number Placeholder 1">
            <a:extLst>
              <a:ext uri="{FF2B5EF4-FFF2-40B4-BE49-F238E27FC236}">
                <a16:creationId xmlns:a16="http://schemas.microsoft.com/office/drawing/2014/main" id="{0DBBB49D-1FFF-41C7-88F5-2AD9EBA00525}"/>
              </a:ext>
            </a:extLst>
          </p:cNvPr>
          <p:cNvSpPr txBox="1">
            <a:spLocks/>
          </p:cNvSpPr>
          <p:nvPr userDrawn="1"/>
        </p:nvSpPr>
        <p:spPr>
          <a:xfrm>
            <a:off x="932961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0F217-5B86-41B1-BC85-807B0CD5ACB5}" type="slidenum">
              <a:rPr lang="en-GB" smtClean="0"/>
              <a:pPr/>
              <a:t>‹#›</a:t>
            </a:fld>
            <a:endParaRPr lang="en-GB" dirty="0"/>
          </a:p>
        </p:txBody>
      </p:sp>
      <p:sp>
        <p:nvSpPr>
          <p:cNvPr id="12" name="Rectangle 11">
            <a:extLst>
              <a:ext uri="{FF2B5EF4-FFF2-40B4-BE49-F238E27FC236}">
                <a16:creationId xmlns:a16="http://schemas.microsoft.com/office/drawing/2014/main" id="{56DF6A2B-A531-473E-8D7E-6F6A9AD2B922}"/>
              </a:ext>
            </a:extLst>
          </p:cNvPr>
          <p:cNvSpPr/>
          <p:nvPr userDrawn="1"/>
        </p:nvSpPr>
        <p:spPr>
          <a:xfrm rot="2700000">
            <a:off x="604122" y="1567779"/>
            <a:ext cx="2028479" cy="2028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34">
            <a:extLst>
              <a:ext uri="{FF2B5EF4-FFF2-40B4-BE49-F238E27FC236}">
                <a16:creationId xmlns:a16="http://schemas.microsoft.com/office/drawing/2014/main" id="{7AD40BD5-8C94-4964-98FC-222DF603EEBE}"/>
              </a:ext>
            </a:extLst>
          </p:cNvPr>
          <p:cNvSpPr>
            <a:spLocks noGrp="1"/>
          </p:cNvSpPr>
          <p:nvPr>
            <p:ph type="pic" sz="quarter" idx="27" hasCustomPrompt="1"/>
          </p:nvPr>
        </p:nvSpPr>
        <p:spPr>
          <a:xfrm>
            <a:off x="312706" y="1269955"/>
            <a:ext cx="2611310" cy="2624126"/>
          </a:xfrm>
          <a:prstGeom prst="diamond">
            <a:avLst/>
          </a:prstGeom>
          <a:solidFill>
            <a:schemeClr val="bg1"/>
          </a:solidFill>
        </p:spPr>
        <p:txBody>
          <a:bodyPr anchor="ctr">
            <a:noAutofit/>
          </a:bodyPr>
          <a:lstStyle>
            <a:lvl1pPr marL="0" indent="0" algn="ctr">
              <a:buFont typeface="Arial" panose="020B0604020202020204" pitchFamily="34" charset="0"/>
              <a:buChar char="•"/>
              <a:defRPr sz="14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15" name="Text Placeholder 31">
            <a:extLst>
              <a:ext uri="{FF2B5EF4-FFF2-40B4-BE49-F238E27FC236}">
                <a16:creationId xmlns:a16="http://schemas.microsoft.com/office/drawing/2014/main" id="{9F94C5E3-A1FB-493F-BFDE-8DB86B265666}"/>
              </a:ext>
            </a:extLst>
          </p:cNvPr>
          <p:cNvSpPr>
            <a:spLocks noGrp="1"/>
          </p:cNvSpPr>
          <p:nvPr>
            <p:ph type="body" sz="quarter" idx="14" hasCustomPrompt="1"/>
          </p:nvPr>
        </p:nvSpPr>
        <p:spPr>
          <a:xfrm>
            <a:off x="2496265" y="1122933"/>
            <a:ext cx="3437274" cy="1170137"/>
          </a:xfrm>
          <a:noFill/>
        </p:spPr>
        <p:txBody>
          <a:bodyPr>
            <a:noAutofit/>
          </a:bodyPr>
          <a:lstStyle>
            <a:lvl1pPr marL="0" indent="0" algn="r">
              <a:lnSpc>
                <a:spcPct val="100000"/>
              </a:lnSpc>
              <a:buNone/>
              <a:defRPr sz="3400" cap="all" baseline="0">
                <a:latin typeface="+mj-lt"/>
              </a:defRPr>
            </a:lvl1pPr>
          </a:lstStyle>
          <a:p>
            <a:pPr lvl="0"/>
            <a:r>
              <a:rPr lang="en-US" dirty="0"/>
              <a:t>Name </a:t>
            </a:r>
            <a:br>
              <a:rPr lang="en-US" dirty="0"/>
            </a:br>
            <a:r>
              <a:rPr lang="en-US" dirty="0"/>
              <a:t>surname</a:t>
            </a:r>
            <a:endParaRPr lang="en-GB" dirty="0"/>
          </a:p>
        </p:txBody>
      </p:sp>
      <p:sp>
        <p:nvSpPr>
          <p:cNvPr id="16" name="Text Placeholder 31">
            <a:extLst>
              <a:ext uri="{FF2B5EF4-FFF2-40B4-BE49-F238E27FC236}">
                <a16:creationId xmlns:a16="http://schemas.microsoft.com/office/drawing/2014/main" id="{174CECFF-44FA-4779-BACB-A721089412B4}"/>
              </a:ext>
            </a:extLst>
          </p:cNvPr>
          <p:cNvSpPr>
            <a:spLocks noGrp="1"/>
          </p:cNvSpPr>
          <p:nvPr>
            <p:ph type="body" sz="quarter" idx="15" hasCustomPrompt="1"/>
          </p:nvPr>
        </p:nvSpPr>
        <p:spPr>
          <a:xfrm>
            <a:off x="3181409" y="2360177"/>
            <a:ext cx="2752130" cy="997926"/>
          </a:xfrm>
          <a:noFill/>
        </p:spPr>
        <p:txBody>
          <a:bodyPr>
            <a:noAutofit/>
          </a:bodyPr>
          <a:lstStyle>
            <a:lvl1pPr marL="0" indent="0" algn="r">
              <a:lnSpc>
                <a:spcPts val="2100"/>
              </a:lnSpc>
              <a:buNone/>
              <a:defRPr sz="1800" b="1">
                <a:latin typeface="+mn-lt"/>
              </a:defRPr>
            </a:lvl1pPr>
          </a:lstStyle>
          <a:p>
            <a:pPr lvl="0"/>
            <a:r>
              <a:rPr lang="en-US" dirty="0"/>
              <a:t>Job</a:t>
            </a:r>
            <a:br>
              <a:rPr lang="en-US" dirty="0"/>
            </a:br>
            <a:r>
              <a:rPr lang="en-US" dirty="0"/>
              <a:t>Title</a:t>
            </a:r>
            <a:br>
              <a:rPr lang="en-US" dirty="0"/>
            </a:br>
            <a:r>
              <a:rPr lang="en-US" dirty="0"/>
              <a:t>Consultant</a:t>
            </a:r>
            <a:endParaRPr lang="en-GB" dirty="0"/>
          </a:p>
        </p:txBody>
      </p:sp>
      <p:sp>
        <p:nvSpPr>
          <p:cNvPr id="27" name="Text Placeholder 26">
            <a:extLst>
              <a:ext uri="{FF2B5EF4-FFF2-40B4-BE49-F238E27FC236}">
                <a16:creationId xmlns:a16="http://schemas.microsoft.com/office/drawing/2014/main" id="{9901A6FE-5A96-4B46-A2F9-8F2730B7CD97}"/>
              </a:ext>
            </a:extLst>
          </p:cNvPr>
          <p:cNvSpPr>
            <a:spLocks noGrp="1"/>
          </p:cNvSpPr>
          <p:nvPr>
            <p:ph type="body" sz="quarter" idx="28" hasCustomPrompt="1"/>
          </p:nvPr>
        </p:nvSpPr>
        <p:spPr>
          <a:xfrm>
            <a:off x="2432050" y="3505374"/>
            <a:ext cx="3502025" cy="2727325"/>
          </a:xfrm>
        </p:spPr>
        <p:txBody>
          <a:bodyPr>
            <a:normAutofit/>
          </a:bodyPr>
          <a:lstStyle>
            <a:lvl1pPr marL="0" indent="0" algn="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Description about the employee </a:t>
            </a:r>
            <a:endParaRPr lang="en-GB" dirty="0"/>
          </a:p>
        </p:txBody>
      </p:sp>
      <p:cxnSp>
        <p:nvCxnSpPr>
          <p:cNvPr id="29" name="Straight Connector 28">
            <a:extLst>
              <a:ext uri="{FF2B5EF4-FFF2-40B4-BE49-F238E27FC236}">
                <a16:creationId xmlns:a16="http://schemas.microsoft.com/office/drawing/2014/main" id="{59843B8A-30A1-42E9-B128-7D4EE63A8E30}"/>
              </a:ext>
            </a:extLst>
          </p:cNvPr>
          <p:cNvCxnSpPr/>
          <p:nvPr userDrawn="1"/>
        </p:nvCxnSpPr>
        <p:spPr>
          <a:xfrm>
            <a:off x="6096000" y="1379345"/>
            <a:ext cx="0" cy="49105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C686652-9152-4A23-AD16-F2F3150F916F}"/>
              </a:ext>
            </a:extLst>
          </p:cNvPr>
          <p:cNvSpPr/>
          <p:nvPr userDrawn="1"/>
        </p:nvSpPr>
        <p:spPr>
          <a:xfrm rot="2700000">
            <a:off x="9514448" y="1567779"/>
            <a:ext cx="2028479" cy="2028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icture Placeholder 34">
            <a:extLst>
              <a:ext uri="{FF2B5EF4-FFF2-40B4-BE49-F238E27FC236}">
                <a16:creationId xmlns:a16="http://schemas.microsoft.com/office/drawing/2014/main" id="{1D3C337B-D389-4AA0-9064-55E8386C9B70}"/>
              </a:ext>
            </a:extLst>
          </p:cNvPr>
          <p:cNvSpPr>
            <a:spLocks noGrp="1"/>
          </p:cNvSpPr>
          <p:nvPr>
            <p:ph type="pic" sz="quarter" idx="29" hasCustomPrompt="1"/>
          </p:nvPr>
        </p:nvSpPr>
        <p:spPr>
          <a:xfrm>
            <a:off x="9223032" y="1269955"/>
            <a:ext cx="2611310" cy="2624126"/>
          </a:xfrm>
          <a:prstGeom prst="diamond">
            <a:avLst/>
          </a:prstGeom>
          <a:solidFill>
            <a:schemeClr val="bg1"/>
          </a:solidFill>
        </p:spPr>
        <p:txBody>
          <a:bodyPr anchor="ctr">
            <a:noAutofit/>
          </a:bodyPr>
          <a:lstStyle>
            <a:lvl1pPr marL="0" indent="0" algn="ctr">
              <a:buFont typeface="Arial" panose="020B0604020202020204" pitchFamily="34" charset="0"/>
              <a:buChar char="•"/>
              <a:defRPr sz="14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34" name="Text Placeholder 31">
            <a:extLst>
              <a:ext uri="{FF2B5EF4-FFF2-40B4-BE49-F238E27FC236}">
                <a16:creationId xmlns:a16="http://schemas.microsoft.com/office/drawing/2014/main" id="{9C0A2D27-60D4-42BE-8FB1-77EF2D698D56}"/>
              </a:ext>
            </a:extLst>
          </p:cNvPr>
          <p:cNvSpPr>
            <a:spLocks noGrp="1"/>
          </p:cNvSpPr>
          <p:nvPr>
            <p:ph type="body" sz="quarter" idx="30" hasCustomPrompt="1"/>
          </p:nvPr>
        </p:nvSpPr>
        <p:spPr>
          <a:xfrm>
            <a:off x="6258461" y="1122933"/>
            <a:ext cx="3437274" cy="1170137"/>
          </a:xfrm>
          <a:noFill/>
        </p:spPr>
        <p:txBody>
          <a:bodyPr>
            <a:noAutofit/>
          </a:bodyPr>
          <a:lstStyle>
            <a:lvl1pPr marL="0" indent="0" algn="l">
              <a:lnSpc>
                <a:spcPct val="100000"/>
              </a:lnSpc>
              <a:buNone/>
              <a:defRPr sz="3400" cap="all" baseline="0">
                <a:latin typeface="+mj-lt"/>
              </a:defRPr>
            </a:lvl1pPr>
          </a:lstStyle>
          <a:p>
            <a:pPr lvl="0"/>
            <a:r>
              <a:rPr lang="en-US" dirty="0"/>
              <a:t>Name </a:t>
            </a:r>
            <a:br>
              <a:rPr lang="en-US" dirty="0"/>
            </a:br>
            <a:r>
              <a:rPr lang="en-US" dirty="0"/>
              <a:t>surname</a:t>
            </a:r>
            <a:endParaRPr lang="en-GB" dirty="0"/>
          </a:p>
        </p:txBody>
      </p:sp>
      <p:sp>
        <p:nvSpPr>
          <p:cNvPr id="36" name="Text Placeholder 31">
            <a:extLst>
              <a:ext uri="{FF2B5EF4-FFF2-40B4-BE49-F238E27FC236}">
                <a16:creationId xmlns:a16="http://schemas.microsoft.com/office/drawing/2014/main" id="{ED29B6FD-E223-4E45-AC69-3A3569234CF5}"/>
              </a:ext>
            </a:extLst>
          </p:cNvPr>
          <p:cNvSpPr>
            <a:spLocks noGrp="1"/>
          </p:cNvSpPr>
          <p:nvPr>
            <p:ph type="body" sz="quarter" idx="31" hasCustomPrompt="1"/>
          </p:nvPr>
        </p:nvSpPr>
        <p:spPr>
          <a:xfrm>
            <a:off x="6257926" y="2360177"/>
            <a:ext cx="2752130" cy="997926"/>
          </a:xfrm>
          <a:noFill/>
        </p:spPr>
        <p:txBody>
          <a:bodyPr>
            <a:noAutofit/>
          </a:bodyPr>
          <a:lstStyle>
            <a:lvl1pPr marL="0" indent="0" algn="l">
              <a:lnSpc>
                <a:spcPts val="2100"/>
              </a:lnSpc>
              <a:buNone/>
              <a:defRPr sz="1800" b="1">
                <a:latin typeface="+mn-lt"/>
              </a:defRPr>
            </a:lvl1pPr>
          </a:lstStyle>
          <a:p>
            <a:pPr lvl="0"/>
            <a:r>
              <a:rPr lang="en-US" dirty="0"/>
              <a:t>Job</a:t>
            </a:r>
            <a:br>
              <a:rPr lang="en-US" dirty="0"/>
            </a:br>
            <a:r>
              <a:rPr lang="en-US" dirty="0"/>
              <a:t>Title</a:t>
            </a:r>
            <a:br>
              <a:rPr lang="en-US" dirty="0"/>
            </a:br>
            <a:r>
              <a:rPr lang="en-US" dirty="0"/>
              <a:t>Consultant</a:t>
            </a:r>
            <a:endParaRPr lang="en-GB" dirty="0"/>
          </a:p>
        </p:txBody>
      </p:sp>
      <p:sp>
        <p:nvSpPr>
          <p:cNvPr id="37" name="Text Placeholder 26">
            <a:extLst>
              <a:ext uri="{FF2B5EF4-FFF2-40B4-BE49-F238E27FC236}">
                <a16:creationId xmlns:a16="http://schemas.microsoft.com/office/drawing/2014/main" id="{5CA66CE4-D367-4EE9-862F-9538B97A6A9B}"/>
              </a:ext>
            </a:extLst>
          </p:cNvPr>
          <p:cNvSpPr>
            <a:spLocks noGrp="1"/>
          </p:cNvSpPr>
          <p:nvPr>
            <p:ph type="body" sz="quarter" idx="32" hasCustomPrompt="1"/>
          </p:nvPr>
        </p:nvSpPr>
        <p:spPr>
          <a:xfrm>
            <a:off x="6257926" y="3505374"/>
            <a:ext cx="3502025" cy="2727325"/>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Description about the employee </a:t>
            </a:r>
            <a:endParaRPr lang="en-GB" dirty="0"/>
          </a:p>
        </p:txBody>
      </p:sp>
      <p:sp>
        <p:nvSpPr>
          <p:cNvPr id="19" name="Rectangle 18">
            <a:extLst>
              <a:ext uri="{FF2B5EF4-FFF2-40B4-BE49-F238E27FC236}">
                <a16:creationId xmlns:a16="http://schemas.microsoft.com/office/drawing/2014/main" id="{C3ABE982-A6AC-4AF7-B903-1613CA409FC4}"/>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059AC2C2-6C20-4851-B7A3-0D94C7A89CCF}"/>
              </a:ext>
            </a:extLst>
          </p:cNvPr>
          <p:cNvSpPr>
            <a:spLocks noGrp="1"/>
          </p:cNvSpPr>
          <p:nvPr>
            <p:ph type="title"/>
          </p:nvPr>
        </p:nvSpPr>
        <p:spPr>
          <a:xfrm>
            <a:off x="569220" y="298757"/>
            <a:ext cx="10515600" cy="443223"/>
          </a:xfrm>
        </p:spPr>
        <p:txBody>
          <a:bodyPr>
            <a:noAutofit/>
          </a:bodyPr>
          <a:lstStyle>
            <a:lvl1pPr>
              <a:defRPr sz="4000"/>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C922BAF4-DB4D-48CD-9518-5D83F3C0178F}"/>
              </a:ext>
            </a:extLst>
          </p:cNvPr>
          <p:cNvSpPr>
            <a:spLocks noGrp="1"/>
          </p:cNvSpPr>
          <p:nvPr>
            <p:ph type="ftr" sz="quarter" idx="33"/>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5896775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otlight of Member of the Team">
    <p:spTree>
      <p:nvGrpSpPr>
        <p:cNvPr id="1" name=""/>
        <p:cNvGrpSpPr/>
        <p:nvPr/>
      </p:nvGrpSpPr>
      <p:grpSpPr>
        <a:xfrm>
          <a:off x="0" y="0"/>
          <a:ext cx="0" cy="0"/>
          <a:chOff x="0" y="0"/>
          <a:chExt cx="0" cy="0"/>
        </a:xfrm>
      </p:grpSpPr>
      <p:sp>
        <p:nvSpPr>
          <p:cNvPr id="11" name="Text Placeholder 31">
            <a:extLst>
              <a:ext uri="{FF2B5EF4-FFF2-40B4-BE49-F238E27FC236}">
                <a16:creationId xmlns:a16="http://schemas.microsoft.com/office/drawing/2014/main" id="{1D5BD2D3-0F06-42D5-AE41-458159D7BDDD}"/>
              </a:ext>
            </a:extLst>
          </p:cNvPr>
          <p:cNvSpPr>
            <a:spLocks noGrp="1"/>
          </p:cNvSpPr>
          <p:nvPr>
            <p:ph type="body" sz="quarter" idx="30" hasCustomPrompt="1"/>
          </p:nvPr>
        </p:nvSpPr>
        <p:spPr>
          <a:xfrm>
            <a:off x="4600417" y="1439167"/>
            <a:ext cx="6827300" cy="505314"/>
          </a:xfrm>
          <a:noFill/>
        </p:spPr>
        <p:txBody>
          <a:bodyPr>
            <a:noAutofit/>
          </a:bodyPr>
          <a:lstStyle>
            <a:lvl1pPr marL="0" indent="0" algn="l">
              <a:lnSpc>
                <a:spcPct val="100000"/>
              </a:lnSpc>
              <a:buNone/>
              <a:defRPr sz="3400" cap="all" baseline="0">
                <a:latin typeface="+mj-lt"/>
              </a:defRPr>
            </a:lvl1pPr>
          </a:lstStyle>
          <a:p>
            <a:pPr lvl="0"/>
            <a:r>
              <a:rPr lang="en-US" dirty="0"/>
              <a:t>Name surname</a:t>
            </a:r>
            <a:endParaRPr lang="en-GB" dirty="0"/>
          </a:p>
        </p:txBody>
      </p:sp>
      <p:sp>
        <p:nvSpPr>
          <p:cNvPr id="12" name="Text Placeholder 31">
            <a:extLst>
              <a:ext uri="{FF2B5EF4-FFF2-40B4-BE49-F238E27FC236}">
                <a16:creationId xmlns:a16="http://schemas.microsoft.com/office/drawing/2014/main" id="{3BE2DCED-BAAE-4225-AB1C-9DDB5B96A6E4}"/>
              </a:ext>
            </a:extLst>
          </p:cNvPr>
          <p:cNvSpPr>
            <a:spLocks noGrp="1"/>
          </p:cNvSpPr>
          <p:nvPr>
            <p:ph type="body" sz="quarter" idx="31" hasCustomPrompt="1"/>
          </p:nvPr>
        </p:nvSpPr>
        <p:spPr>
          <a:xfrm>
            <a:off x="4600417" y="2076597"/>
            <a:ext cx="6827301" cy="257430"/>
          </a:xfrm>
          <a:noFill/>
        </p:spPr>
        <p:txBody>
          <a:bodyPr>
            <a:noAutofit/>
          </a:bodyPr>
          <a:lstStyle>
            <a:lvl1pPr marL="0" indent="0" algn="l">
              <a:lnSpc>
                <a:spcPts val="2100"/>
              </a:lnSpc>
              <a:buNone/>
              <a:defRPr sz="1800" b="1">
                <a:latin typeface="+mn-lt"/>
              </a:defRPr>
            </a:lvl1pPr>
          </a:lstStyle>
          <a:p>
            <a:pPr lvl="0"/>
            <a:r>
              <a:rPr lang="en-US" dirty="0"/>
              <a:t>Job Title</a:t>
            </a:r>
            <a:endParaRPr lang="en-GB" dirty="0"/>
          </a:p>
        </p:txBody>
      </p:sp>
      <p:sp>
        <p:nvSpPr>
          <p:cNvPr id="13" name="Text Placeholder 26">
            <a:extLst>
              <a:ext uri="{FF2B5EF4-FFF2-40B4-BE49-F238E27FC236}">
                <a16:creationId xmlns:a16="http://schemas.microsoft.com/office/drawing/2014/main" id="{AF6525B3-F53B-4DE9-9A60-191EF87DBEE6}"/>
              </a:ext>
            </a:extLst>
          </p:cNvPr>
          <p:cNvSpPr>
            <a:spLocks noGrp="1"/>
          </p:cNvSpPr>
          <p:nvPr>
            <p:ph type="body" sz="quarter" idx="32" hasCustomPrompt="1"/>
          </p:nvPr>
        </p:nvSpPr>
        <p:spPr>
          <a:xfrm>
            <a:off x="4600417" y="2823222"/>
            <a:ext cx="6896014" cy="305508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Description about the employee </a:t>
            </a:r>
            <a:endParaRPr lang="en-GB" dirty="0"/>
          </a:p>
        </p:txBody>
      </p:sp>
      <p:cxnSp>
        <p:nvCxnSpPr>
          <p:cNvPr id="14" name="Straight Connector 13">
            <a:extLst>
              <a:ext uri="{FF2B5EF4-FFF2-40B4-BE49-F238E27FC236}">
                <a16:creationId xmlns:a16="http://schemas.microsoft.com/office/drawing/2014/main" id="{3A247D73-B56C-423E-9501-9FB5DB45E1A7}"/>
              </a:ext>
            </a:extLst>
          </p:cNvPr>
          <p:cNvCxnSpPr>
            <a:cxnSpLocks/>
          </p:cNvCxnSpPr>
          <p:nvPr userDrawn="1"/>
        </p:nvCxnSpPr>
        <p:spPr>
          <a:xfrm flipH="1">
            <a:off x="4691917" y="2503280"/>
            <a:ext cx="340482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997E0BF-FEB6-4454-BF29-AD146BCFD0AB}"/>
              </a:ext>
            </a:extLst>
          </p:cNvPr>
          <p:cNvSpPr>
            <a:spLocks noGrp="1"/>
          </p:cNvSpPr>
          <p:nvPr>
            <p:ph type="sldNum" sz="quarter" idx="35"/>
          </p:nvPr>
        </p:nvSpPr>
        <p:spPr/>
        <p:txBody>
          <a:bodyPr/>
          <a:lstStyle/>
          <a:p>
            <a:fld id="{81D0F217-5B86-41B1-BC85-807B0CD5ACB5}" type="slidenum">
              <a:rPr lang="en-GB" smtClean="0"/>
              <a:pPr/>
              <a:t>‹#›</a:t>
            </a:fld>
            <a:endParaRPr lang="en-GB" dirty="0"/>
          </a:p>
        </p:txBody>
      </p:sp>
      <p:sp>
        <p:nvSpPr>
          <p:cNvPr id="16" name="Rectangle 15">
            <a:extLst>
              <a:ext uri="{FF2B5EF4-FFF2-40B4-BE49-F238E27FC236}">
                <a16:creationId xmlns:a16="http://schemas.microsoft.com/office/drawing/2014/main" id="{3EBA10F7-EA81-4BB4-9E4F-7BCD110A6AA7}"/>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734E568A-C8F1-47AB-A51B-FA83161677E0}"/>
              </a:ext>
            </a:extLst>
          </p:cNvPr>
          <p:cNvSpPr>
            <a:spLocks noGrp="1"/>
          </p:cNvSpPr>
          <p:nvPr>
            <p:ph type="title"/>
          </p:nvPr>
        </p:nvSpPr>
        <p:spPr>
          <a:xfrm>
            <a:off x="569220" y="298757"/>
            <a:ext cx="10515600" cy="443223"/>
          </a:xfrm>
        </p:spPr>
        <p:txBody>
          <a:bodyPr>
            <a:noAutofit/>
          </a:bodyPr>
          <a:lstStyle>
            <a:lvl1pPr>
              <a:defRPr sz="4000"/>
            </a:lvl1pPr>
          </a:lstStyle>
          <a:p>
            <a:r>
              <a:rPr lang="en-US" dirty="0"/>
              <a:t>Click to edit Master title style</a:t>
            </a:r>
            <a:endParaRPr lang="en-GB" dirty="0"/>
          </a:p>
        </p:txBody>
      </p:sp>
      <p:sp>
        <p:nvSpPr>
          <p:cNvPr id="18" name="Pentagon 17">
            <a:extLst>
              <a:ext uri="{FF2B5EF4-FFF2-40B4-BE49-F238E27FC236}">
                <a16:creationId xmlns:a16="http://schemas.microsoft.com/office/drawing/2014/main" id="{ACF829BA-0B45-4E15-9ECF-28C635A7B5AD}"/>
              </a:ext>
            </a:extLst>
          </p:cNvPr>
          <p:cNvSpPr/>
          <p:nvPr userDrawn="1"/>
        </p:nvSpPr>
        <p:spPr>
          <a:xfrm rot="2700000">
            <a:off x="-391188" y="1677880"/>
            <a:ext cx="3954800" cy="3934496"/>
          </a:xfrm>
          <a:custGeom>
            <a:avLst/>
            <a:gdLst>
              <a:gd name="connsiteX0" fmla="*/ 4 w 3909281"/>
              <a:gd name="connsiteY0" fmla="*/ 1493209 h 3909281"/>
              <a:gd name="connsiteX1" fmla="*/ 1954641 w 3909281"/>
              <a:gd name="connsiteY1" fmla="*/ 0 h 3909281"/>
              <a:gd name="connsiteX2" fmla="*/ 3909277 w 3909281"/>
              <a:gd name="connsiteY2" fmla="*/ 1493209 h 3909281"/>
              <a:gd name="connsiteX3" fmla="*/ 3162672 w 3909281"/>
              <a:gd name="connsiteY3" fmla="*/ 3909271 h 3909281"/>
              <a:gd name="connsiteX4" fmla="*/ 746609 w 3909281"/>
              <a:gd name="connsiteY4" fmla="*/ 3909271 h 3909281"/>
              <a:gd name="connsiteX5" fmla="*/ 4 w 3909281"/>
              <a:gd name="connsiteY5" fmla="*/ 1493209 h 3909281"/>
              <a:gd name="connsiteX0" fmla="*/ 0 w 3927402"/>
              <a:gd name="connsiteY0" fmla="*/ 639 h 3909271"/>
              <a:gd name="connsiteX1" fmla="*/ 1972766 w 3927402"/>
              <a:gd name="connsiteY1" fmla="*/ 0 h 3909271"/>
              <a:gd name="connsiteX2" fmla="*/ 3927402 w 3927402"/>
              <a:gd name="connsiteY2" fmla="*/ 1493209 h 3909271"/>
              <a:gd name="connsiteX3" fmla="*/ 3180797 w 3927402"/>
              <a:gd name="connsiteY3" fmla="*/ 3909271 h 3909271"/>
              <a:gd name="connsiteX4" fmla="*/ 764734 w 3927402"/>
              <a:gd name="connsiteY4" fmla="*/ 3909271 h 3909271"/>
              <a:gd name="connsiteX5" fmla="*/ 0 w 3927402"/>
              <a:gd name="connsiteY5" fmla="*/ 639 h 3909271"/>
              <a:gd name="connsiteX0" fmla="*/ 0 w 3954800"/>
              <a:gd name="connsiteY0" fmla="*/ 639 h 3909271"/>
              <a:gd name="connsiteX1" fmla="*/ 3954800 w 3954800"/>
              <a:gd name="connsiteY1" fmla="*/ 0 h 3909271"/>
              <a:gd name="connsiteX2" fmla="*/ 3927402 w 3954800"/>
              <a:gd name="connsiteY2" fmla="*/ 1493209 h 3909271"/>
              <a:gd name="connsiteX3" fmla="*/ 3180797 w 3954800"/>
              <a:gd name="connsiteY3" fmla="*/ 3909271 h 3909271"/>
              <a:gd name="connsiteX4" fmla="*/ 764734 w 3954800"/>
              <a:gd name="connsiteY4" fmla="*/ 3909271 h 3909271"/>
              <a:gd name="connsiteX5" fmla="*/ 0 w 3954800"/>
              <a:gd name="connsiteY5" fmla="*/ 639 h 3909271"/>
              <a:gd name="connsiteX0" fmla="*/ 0 w 3954800"/>
              <a:gd name="connsiteY0" fmla="*/ 639 h 3934496"/>
              <a:gd name="connsiteX1" fmla="*/ 3954800 w 3954800"/>
              <a:gd name="connsiteY1" fmla="*/ 0 h 3934496"/>
              <a:gd name="connsiteX2" fmla="*/ 3939488 w 3954800"/>
              <a:gd name="connsiteY2" fmla="*/ 3934496 h 3934496"/>
              <a:gd name="connsiteX3" fmla="*/ 3180797 w 3954800"/>
              <a:gd name="connsiteY3" fmla="*/ 3909271 h 3934496"/>
              <a:gd name="connsiteX4" fmla="*/ 764734 w 3954800"/>
              <a:gd name="connsiteY4" fmla="*/ 3909271 h 3934496"/>
              <a:gd name="connsiteX5" fmla="*/ 0 w 3954800"/>
              <a:gd name="connsiteY5" fmla="*/ 639 h 3934496"/>
              <a:gd name="connsiteX0" fmla="*/ 0 w 3954800"/>
              <a:gd name="connsiteY0" fmla="*/ 639 h 3934496"/>
              <a:gd name="connsiteX1" fmla="*/ 3954800 w 3954800"/>
              <a:gd name="connsiteY1" fmla="*/ 0 h 3934496"/>
              <a:gd name="connsiteX2" fmla="*/ 3939488 w 3954800"/>
              <a:gd name="connsiteY2" fmla="*/ 3934496 h 3934496"/>
              <a:gd name="connsiteX3" fmla="*/ 1627799 w 3954800"/>
              <a:gd name="connsiteY3" fmla="*/ 3915313 h 3934496"/>
              <a:gd name="connsiteX4" fmla="*/ 764734 w 3954800"/>
              <a:gd name="connsiteY4" fmla="*/ 3909271 h 3934496"/>
              <a:gd name="connsiteX5" fmla="*/ 0 w 3954800"/>
              <a:gd name="connsiteY5" fmla="*/ 639 h 3934496"/>
              <a:gd name="connsiteX0" fmla="*/ 0 w 3954800"/>
              <a:gd name="connsiteY0" fmla="*/ 639 h 3934496"/>
              <a:gd name="connsiteX1" fmla="*/ 3954800 w 3954800"/>
              <a:gd name="connsiteY1" fmla="*/ 0 h 3934496"/>
              <a:gd name="connsiteX2" fmla="*/ 3939488 w 3954800"/>
              <a:gd name="connsiteY2" fmla="*/ 3934496 h 3934496"/>
              <a:gd name="connsiteX3" fmla="*/ 1627799 w 3954800"/>
              <a:gd name="connsiteY3" fmla="*/ 3915313 h 3934496"/>
              <a:gd name="connsiteX4" fmla="*/ 3342 w 3954800"/>
              <a:gd name="connsiteY4" fmla="*/ 2277718 h 3934496"/>
              <a:gd name="connsiteX5" fmla="*/ 0 w 3954800"/>
              <a:gd name="connsiteY5" fmla="*/ 639 h 3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4800" h="3934496">
                <a:moveTo>
                  <a:pt x="0" y="639"/>
                </a:moveTo>
                <a:lnTo>
                  <a:pt x="3954800" y="0"/>
                </a:lnTo>
                <a:lnTo>
                  <a:pt x="3939488" y="3934496"/>
                </a:lnTo>
                <a:lnTo>
                  <a:pt x="1627799" y="3915313"/>
                </a:lnTo>
                <a:lnTo>
                  <a:pt x="3342" y="2277718"/>
                </a:lnTo>
                <a:lnTo>
                  <a:pt x="0" y="6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34">
            <a:extLst>
              <a:ext uri="{FF2B5EF4-FFF2-40B4-BE49-F238E27FC236}">
                <a16:creationId xmlns:a16="http://schemas.microsoft.com/office/drawing/2014/main" id="{5A444853-131A-455B-8653-0F64691A5AF5}"/>
              </a:ext>
            </a:extLst>
          </p:cNvPr>
          <p:cNvSpPr>
            <a:spLocks noGrp="1"/>
          </p:cNvSpPr>
          <p:nvPr>
            <p:ph type="pic" sz="quarter" idx="27" hasCustomPrompt="1"/>
          </p:nvPr>
        </p:nvSpPr>
        <p:spPr>
          <a:xfrm>
            <a:off x="-38270" y="1133375"/>
            <a:ext cx="4144081" cy="5024742"/>
          </a:xfrm>
          <a:custGeom>
            <a:avLst/>
            <a:gdLst>
              <a:gd name="connsiteX0" fmla="*/ 5 w 5032511"/>
              <a:gd name="connsiteY0" fmla="*/ 1931677 h 5057210"/>
              <a:gd name="connsiteX1" fmla="*/ 2516256 w 5032511"/>
              <a:gd name="connsiteY1" fmla="*/ 0 h 5057210"/>
              <a:gd name="connsiteX2" fmla="*/ 5032506 w 5032511"/>
              <a:gd name="connsiteY2" fmla="*/ 1931677 h 5057210"/>
              <a:gd name="connsiteX3" fmla="*/ 4071384 w 5032511"/>
              <a:gd name="connsiteY3" fmla="*/ 5057197 h 5057210"/>
              <a:gd name="connsiteX4" fmla="*/ 961127 w 5032511"/>
              <a:gd name="connsiteY4" fmla="*/ 5057197 h 5057210"/>
              <a:gd name="connsiteX5" fmla="*/ 5 w 5032511"/>
              <a:gd name="connsiteY5" fmla="*/ 1931677 h 5057210"/>
              <a:gd name="connsiteX0" fmla="*/ 0 w 5032501"/>
              <a:gd name="connsiteY0" fmla="*/ 2153868 h 5279388"/>
              <a:gd name="connsiteX1" fmla="*/ 2507705 w 5032501"/>
              <a:gd name="connsiteY1" fmla="*/ 0 h 5279388"/>
              <a:gd name="connsiteX2" fmla="*/ 5032501 w 5032501"/>
              <a:gd name="connsiteY2" fmla="*/ 2153868 h 5279388"/>
              <a:gd name="connsiteX3" fmla="*/ 4071379 w 5032501"/>
              <a:gd name="connsiteY3" fmla="*/ 5279388 h 5279388"/>
              <a:gd name="connsiteX4" fmla="*/ 961122 w 5032501"/>
              <a:gd name="connsiteY4" fmla="*/ 5279388 h 5279388"/>
              <a:gd name="connsiteX5" fmla="*/ 0 w 5032501"/>
              <a:gd name="connsiteY5" fmla="*/ 2153868 h 5279388"/>
              <a:gd name="connsiteX0" fmla="*/ 0 w 5280329"/>
              <a:gd name="connsiteY0" fmla="*/ 2153868 h 5279388"/>
              <a:gd name="connsiteX1" fmla="*/ 2507705 w 5280329"/>
              <a:gd name="connsiteY1" fmla="*/ 0 h 5279388"/>
              <a:gd name="connsiteX2" fmla="*/ 5280329 w 5280329"/>
              <a:gd name="connsiteY2" fmla="*/ 2743528 h 5279388"/>
              <a:gd name="connsiteX3" fmla="*/ 4071379 w 5280329"/>
              <a:gd name="connsiteY3" fmla="*/ 5279388 h 5279388"/>
              <a:gd name="connsiteX4" fmla="*/ 961122 w 5280329"/>
              <a:gd name="connsiteY4" fmla="*/ 5279388 h 5279388"/>
              <a:gd name="connsiteX5" fmla="*/ 0 w 5280329"/>
              <a:gd name="connsiteY5" fmla="*/ 2153868 h 5279388"/>
              <a:gd name="connsiteX0" fmla="*/ 0 w 5280329"/>
              <a:gd name="connsiteY0" fmla="*/ 2153868 h 5527216"/>
              <a:gd name="connsiteX1" fmla="*/ 2507705 w 5280329"/>
              <a:gd name="connsiteY1" fmla="*/ 0 h 5527216"/>
              <a:gd name="connsiteX2" fmla="*/ 5280329 w 5280329"/>
              <a:gd name="connsiteY2" fmla="*/ 2743528 h 5527216"/>
              <a:gd name="connsiteX3" fmla="*/ 2498953 w 5280329"/>
              <a:gd name="connsiteY3" fmla="*/ 5527216 h 5527216"/>
              <a:gd name="connsiteX4" fmla="*/ 961122 w 5280329"/>
              <a:gd name="connsiteY4" fmla="*/ 5279388 h 5527216"/>
              <a:gd name="connsiteX5" fmla="*/ 0 w 5280329"/>
              <a:gd name="connsiteY5" fmla="*/ 2153868 h 5527216"/>
              <a:gd name="connsiteX0" fmla="*/ 354930 w 4319207"/>
              <a:gd name="connsiteY0" fmla="*/ 1487296 h 5527216"/>
              <a:gd name="connsiteX1" fmla="*/ 1546583 w 4319207"/>
              <a:gd name="connsiteY1" fmla="*/ 0 h 5527216"/>
              <a:gd name="connsiteX2" fmla="*/ 4319207 w 4319207"/>
              <a:gd name="connsiteY2" fmla="*/ 2743528 h 5527216"/>
              <a:gd name="connsiteX3" fmla="*/ 1537831 w 4319207"/>
              <a:gd name="connsiteY3" fmla="*/ 5527216 h 5527216"/>
              <a:gd name="connsiteX4" fmla="*/ 0 w 4319207"/>
              <a:gd name="connsiteY4" fmla="*/ 5279388 h 5527216"/>
              <a:gd name="connsiteX5" fmla="*/ 354930 w 4319207"/>
              <a:gd name="connsiteY5" fmla="*/ 1487296 h 5527216"/>
              <a:gd name="connsiteX0" fmla="*/ 0 w 4374475"/>
              <a:gd name="connsiteY0" fmla="*/ 1624029 h 5527216"/>
              <a:gd name="connsiteX1" fmla="*/ 1601851 w 4374475"/>
              <a:gd name="connsiteY1" fmla="*/ 0 h 5527216"/>
              <a:gd name="connsiteX2" fmla="*/ 4374475 w 4374475"/>
              <a:gd name="connsiteY2" fmla="*/ 2743528 h 5527216"/>
              <a:gd name="connsiteX3" fmla="*/ 1593099 w 4374475"/>
              <a:gd name="connsiteY3" fmla="*/ 5527216 h 5527216"/>
              <a:gd name="connsiteX4" fmla="*/ 55268 w 4374475"/>
              <a:gd name="connsiteY4" fmla="*/ 5279388 h 5527216"/>
              <a:gd name="connsiteX5" fmla="*/ 0 w 4374475"/>
              <a:gd name="connsiteY5" fmla="*/ 1624029 h 5527216"/>
              <a:gd name="connsiteX0" fmla="*/ 0 w 4374475"/>
              <a:gd name="connsiteY0" fmla="*/ 1624029 h 5527216"/>
              <a:gd name="connsiteX1" fmla="*/ 1601851 w 4374475"/>
              <a:gd name="connsiteY1" fmla="*/ 0 h 5527216"/>
              <a:gd name="connsiteX2" fmla="*/ 4374475 w 4374475"/>
              <a:gd name="connsiteY2" fmla="*/ 2743528 h 5527216"/>
              <a:gd name="connsiteX3" fmla="*/ 1593099 w 4374475"/>
              <a:gd name="connsiteY3" fmla="*/ 5527216 h 5527216"/>
              <a:gd name="connsiteX4" fmla="*/ 3993 w 4374475"/>
              <a:gd name="connsiteY4" fmla="*/ 3894969 h 5527216"/>
              <a:gd name="connsiteX5" fmla="*/ 0 w 4374475"/>
              <a:gd name="connsiteY5" fmla="*/ 1624029 h 5527216"/>
              <a:gd name="connsiteX0" fmla="*/ 0 w 4408658"/>
              <a:gd name="connsiteY0" fmla="*/ 2230780 h 5527216"/>
              <a:gd name="connsiteX1" fmla="*/ 1636034 w 4408658"/>
              <a:gd name="connsiteY1" fmla="*/ 0 h 5527216"/>
              <a:gd name="connsiteX2" fmla="*/ 4408658 w 4408658"/>
              <a:gd name="connsiteY2" fmla="*/ 2743528 h 5527216"/>
              <a:gd name="connsiteX3" fmla="*/ 1627282 w 4408658"/>
              <a:gd name="connsiteY3" fmla="*/ 5527216 h 5527216"/>
              <a:gd name="connsiteX4" fmla="*/ 38176 w 4408658"/>
              <a:gd name="connsiteY4" fmla="*/ 3894969 h 5527216"/>
              <a:gd name="connsiteX5" fmla="*/ 0 w 4408658"/>
              <a:gd name="connsiteY5" fmla="*/ 2230780 h 5527216"/>
              <a:gd name="connsiteX0" fmla="*/ 0 w 4374475"/>
              <a:gd name="connsiteY0" fmla="*/ 1589846 h 5527216"/>
              <a:gd name="connsiteX1" fmla="*/ 1601851 w 4374475"/>
              <a:gd name="connsiteY1" fmla="*/ 0 h 5527216"/>
              <a:gd name="connsiteX2" fmla="*/ 4374475 w 4374475"/>
              <a:gd name="connsiteY2" fmla="*/ 2743528 h 5527216"/>
              <a:gd name="connsiteX3" fmla="*/ 1593099 w 4374475"/>
              <a:gd name="connsiteY3" fmla="*/ 5527216 h 5527216"/>
              <a:gd name="connsiteX4" fmla="*/ 3993 w 4374475"/>
              <a:gd name="connsiteY4" fmla="*/ 3894969 h 5527216"/>
              <a:gd name="connsiteX5" fmla="*/ 0 w 4374475"/>
              <a:gd name="connsiteY5" fmla="*/ 1589846 h 5527216"/>
              <a:gd name="connsiteX0" fmla="*/ 0 w 4374475"/>
              <a:gd name="connsiteY0" fmla="*/ 1042915 h 4980285"/>
              <a:gd name="connsiteX1" fmla="*/ 1601851 w 4374475"/>
              <a:gd name="connsiteY1" fmla="*/ 0 h 4980285"/>
              <a:gd name="connsiteX2" fmla="*/ 4374475 w 4374475"/>
              <a:gd name="connsiteY2" fmla="*/ 2196597 h 4980285"/>
              <a:gd name="connsiteX3" fmla="*/ 1593099 w 4374475"/>
              <a:gd name="connsiteY3" fmla="*/ 4980285 h 4980285"/>
              <a:gd name="connsiteX4" fmla="*/ 3993 w 4374475"/>
              <a:gd name="connsiteY4" fmla="*/ 3348038 h 4980285"/>
              <a:gd name="connsiteX5" fmla="*/ 0 w 4374475"/>
              <a:gd name="connsiteY5" fmla="*/ 1042915 h 4980285"/>
              <a:gd name="connsiteX0" fmla="*/ 0 w 4374475"/>
              <a:gd name="connsiteY0" fmla="*/ 1606938 h 5544308"/>
              <a:gd name="connsiteX1" fmla="*/ 1610397 w 4374475"/>
              <a:gd name="connsiteY1" fmla="*/ 0 h 5544308"/>
              <a:gd name="connsiteX2" fmla="*/ 4374475 w 4374475"/>
              <a:gd name="connsiteY2" fmla="*/ 2760620 h 5544308"/>
              <a:gd name="connsiteX3" fmla="*/ 1593099 w 4374475"/>
              <a:gd name="connsiteY3" fmla="*/ 5544308 h 5544308"/>
              <a:gd name="connsiteX4" fmla="*/ 3993 w 4374475"/>
              <a:gd name="connsiteY4" fmla="*/ 3912061 h 5544308"/>
              <a:gd name="connsiteX5" fmla="*/ 0 w 4374475"/>
              <a:gd name="connsiteY5" fmla="*/ 1606938 h 5544308"/>
              <a:gd name="connsiteX0" fmla="*/ 0 w 3930094"/>
              <a:gd name="connsiteY0" fmla="*/ 1606938 h 5544308"/>
              <a:gd name="connsiteX1" fmla="*/ 1610397 w 3930094"/>
              <a:gd name="connsiteY1" fmla="*/ 0 h 5544308"/>
              <a:gd name="connsiteX2" fmla="*/ 3930094 w 3930094"/>
              <a:gd name="connsiteY2" fmla="*/ 2709346 h 5544308"/>
              <a:gd name="connsiteX3" fmla="*/ 1593099 w 3930094"/>
              <a:gd name="connsiteY3" fmla="*/ 5544308 h 5544308"/>
              <a:gd name="connsiteX4" fmla="*/ 3993 w 3930094"/>
              <a:gd name="connsiteY4" fmla="*/ 3912061 h 5544308"/>
              <a:gd name="connsiteX5" fmla="*/ 0 w 3930094"/>
              <a:gd name="connsiteY5" fmla="*/ 1606938 h 5544308"/>
              <a:gd name="connsiteX0" fmla="*/ 0 w 4374475"/>
              <a:gd name="connsiteY0" fmla="*/ 1606938 h 5544308"/>
              <a:gd name="connsiteX1" fmla="*/ 1610397 w 4374475"/>
              <a:gd name="connsiteY1" fmla="*/ 0 h 5544308"/>
              <a:gd name="connsiteX2" fmla="*/ 4374475 w 4374475"/>
              <a:gd name="connsiteY2" fmla="*/ 2769167 h 5544308"/>
              <a:gd name="connsiteX3" fmla="*/ 1593099 w 4374475"/>
              <a:gd name="connsiteY3" fmla="*/ 5544308 h 5544308"/>
              <a:gd name="connsiteX4" fmla="*/ 3993 w 4374475"/>
              <a:gd name="connsiteY4" fmla="*/ 3912061 h 5544308"/>
              <a:gd name="connsiteX5" fmla="*/ 0 w 4374475"/>
              <a:gd name="connsiteY5" fmla="*/ 1606938 h 5544308"/>
              <a:gd name="connsiteX0" fmla="*/ 0 w 4374475"/>
              <a:gd name="connsiteY0" fmla="*/ 1606938 h 4886282"/>
              <a:gd name="connsiteX1" fmla="*/ 1610397 w 4374475"/>
              <a:gd name="connsiteY1" fmla="*/ 0 h 4886282"/>
              <a:gd name="connsiteX2" fmla="*/ 4374475 w 4374475"/>
              <a:gd name="connsiteY2" fmla="*/ 2769167 h 4886282"/>
              <a:gd name="connsiteX3" fmla="*/ 1618736 w 4374475"/>
              <a:gd name="connsiteY3" fmla="*/ 4886282 h 4886282"/>
              <a:gd name="connsiteX4" fmla="*/ 3993 w 4374475"/>
              <a:gd name="connsiteY4" fmla="*/ 3912061 h 4886282"/>
              <a:gd name="connsiteX5" fmla="*/ 0 w 4374475"/>
              <a:gd name="connsiteY5" fmla="*/ 1606938 h 4886282"/>
              <a:gd name="connsiteX0" fmla="*/ 0 w 4374475"/>
              <a:gd name="connsiteY0" fmla="*/ 1606938 h 5527216"/>
              <a:gd name="connsiteX1" fmla="*/ 1610397 w 4374475"/>
              <a:gd name="connsiteY1" fmla="*/ 0 h 5527216"/>
              <a:gd name="connsiteX2" fmla="*/ 4374475 w 4374475"/>
              <a:gd name="connsiteY2" fmla="*/ 2769167 h 5527216"/>
              <a:gd name="connsiteX3" fmla="*/ 1601645 w 4374475"/>
              <a:gd name="connsiteY3" fmla="*/ 5527216 h 5527216"/>
              <a:gd name="connsiteX4" fmla="*/ 3993 w 4374475"/>
              <a:gd name="connsiteY4" fmla="*/ 3912061 h 5527216"/>
              <a:gd name="connsiteX5" fmla="*/ 0 w 4374475"/>
              <a:gd name="connsiteY5" fmla="*/ 1606938 h 5527216"/>
              <a:gd name="connsiteX0" fmla="*/ 0 w 4553082"/>
              <a:gd name="connsiteY0" fmla="*/ 1804346 h 5527216"/>
              <a:gd name="connsiteX1" fmla="*/ 1789004 w 4553082"/>
              <a:gd name="connsiteY1" fmla="*/ 0 h 5527216"/>
              <a:gd name="connsiteX2" fmla="*/ 4553082 w 4553082"/>
              <a:gd name="connsiteY2" fmla="*/ 2769167 h 5527216"/>
              <a:gd name="connsiteX3" fmla="*/ 1780252 w 4553082"/>
              <a:gd name="connsiteY3" fmla="*/ 5527216 h 5527216"/>
              <a:gd name="connsiteX4" fmla="*/ 182600 w 4553082"/>
              <a:gd name="connsiteY4" fmla="*/ 3912061 h 5527216"/>
              <a:gd name="connsiteX5" fmla="*/ 0 w 4553082"/>
              <a:gd name="connsiteY5" fmla="*/ 1804346 h 5527216"/>
              <a:gd name="connsiteX0" fmla="*/ 5408 w 4558490"/>
              <a:gd name="connsiteY0" fmla="*/ 1804346 h 5527216"/>
              <a:gd name="connsiteX1" fmla="*/ 1794412 w 4558490"/>
              <a:gd name="connsiteY1" fmla="*/ 0 h 5527216"/>
              <a:gd name="connsiteX2" fmla="*/ 4558490 w 4558490"/>
              <a:gd name="connsiteY2" fmla="*/ 2769167 h 5527216"/>
              <a:gd name="connsiteX3" fmla="*/ 1785660 w 4558490"/>
              <a:gd name="connsiteY3" fmla="*/ 5527216 h 5527216"/>
              <a:gd name="connsiteX4" fmla="*/ 0 w 4558490"/>
              <a:gd name="connsiteY4" fmla="*/ 3705252 h 5527216"/>
              <a:gd name="connsiteX5" fmla="*/ 5408 w 4558490"/>
              <a:gd name="connsiteY5" fmla="*/ 1804346 h 552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8490" h="5527216">
                <a:moveTo>
                  <a:pt x="5408" y="1804346"/>
                </a:moveTo>
                <a:lnTo>
                  <a:pt x="1794412" y="0"/>
                </a:lnTo>
                <a:lnTo>
                  <a:pt x="4558490" y="2769167"/>
                </a:lnTo>
                <a:lnTo>
                  <a:pt x="1785660" y="5527216"/>
                </a:lnTo>
                <a:lnTo>
                  <a:pt x="0" y="3705252"/>
                </a:lnTo>
                <a:cubicBezTo>
                  <a:pt x="1803" y="3071617"/>
                  <a:pt x="3605" y="2437981"/>
                  <a:pt x="5408" y="1804346"/>
                </a:cubicBezTo>
                <a:close/>
              </a:path>
            </a:pathLst>
          </a:custGeom>
          <a:solidFill>
            <a:schemeClr val="bg1"/>
          </a:solidFill>
        </p:spPr>
        <p:txBody>
          <a:bodyPr anchor="ctr">
            <a:noAutofit/>
          </a:bodyPr>
          <a:lstStyle>
            <a:lvl1pPr marL="0" indent="0" algn="ctr">
              <a:buFont typeface="Arial" panose="020B0604020202020204" pitchFamily="34" charset="0"/>
              <a:buChar char="•"/>
              <a:defRPr sz="1800" baseline="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Double click center to add a picture</a:t>
            </a:r>
            <a:endParaRPr lang="en-GB" dirty="0"/>
          </a:p>
        </p:txBody>
      </p:sp>
      <p:sp>
        <p:nvSpPr>
          <p:cNvPr id="4" name="Footer Placeholder 3">
            <a:extLst>
              <a:ext uri="{FF2B5EF4-FFF2-40B4-BE49-F238E27FC236}">
                <a16:creationId xmlns:a16="http://schemas.microsoft.com/office/drawing/2014/main" id="{2CF6273B-FD39-4002-9D12-E05939D75053}"/>
              </a:ext>
            </a:extLst>
          </p:cNvPr>
          <p:cNvSpPr>
            <a:spLocks noGrp="1"/>
          </p:cNvSpPr>
          <p:nvPr>
            <p:ph type="ftr" sz="quarter" idx="36"/>
          </p:nvPr>
        </p:nvSpPr>
        <p:spPr/>
        <p:txBody>
          <a:bodyPr/>
          <a:lstStyle/>
          <a:p>
            <a:pPr algn="l">
              <a:defRPr/>
            </a:pPr>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344832449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00AFE2-0A82-4F95-A141-933886E87B6A}"/>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A336BC10-0B3F-4145-8DB6-A9EB57152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477" y="311728"/>
            <a:ext cx="4204693" cy="6234545"/>
          </a:xfrm>
          <a:prstGeom prst="rect">
            <a:avLst/>
          </a:prstGeom>
          <a:effectLst>
            <a:outerShdw blurRad="50800" dist="38100" dir="8100000" algn="tr" rotWithShape="0">
              <a:prstClr val="black">
                <a:alpha val="40000"/>
              </a:prstClr>
            </a:outerShdw>
          </a:effectLst>
        </p:spPr>
      </p:pic>
      <p:sp>
        <p:nvSpPr>
          <p:cNvPr id="42" name="Text Placeholder 41">
            <a:extLst>
              <a:ext uri="{FF2B5EF4-FFF2-40B4-BE49-F238E27FC236}">
                <a16:creationId xmlns:a16="http://schemas.microsoft.com/office/drawing/2014/main" id="{A343D3D1-F299-4487-AA5A-21D7591EAC08}"/>
              </a:ext>
            </a:extLst>
          </p:cNvPr>
          <p:cNvSpPr>
            <a:spLocks noGrp="1"/>
          </p:cNvSpPr>
          <p:nvPr>
            <p:ph type="body" sz="quarter" idx="12" hasCustomPrompt="1"/>
          </p:nvPr>
        </p:nvSpPr>
        <p:spPr>
          <a:xfrm>
            <a:off x="1727688" y="1174838"/>
            <a:ext cx="6092337" cy="5082565"/>
          </a:xfrm>
        </p:spPr>
        <p:txBody>
          <a:bodyPr>
            <a:normAutofit/>
          </a:bodyPr>
          <a:lstStyle>
            <a:lvl1pPr marL="0" indent="0">
              <a:lnSpc>
                <a:spcPts val="1900"/>
              </a:lnSpc>
              <a:spcBef>
                <a:spcPts val="0"/>
              </a:spcBef>
              <a:buClr>
                <a:schemeClr val="accent1"/>
              </a:buClr>
              <a:buSzPct val="145000"/>
              <a:buFont typeface="+mj-lt"/>
              <a:buNone/>
              <a:defRPr sz="1800"/>
            </a:lvl1pPr>
            <a:lvl2pPr marL="914400" indent="-457200">
              <a:buClr>
                <a:schemeClr val="accent1"/>
              </a:buClr>
              <a:buSzPct val="121000"/>
              <a:buFont typeface="+mj-lt"/>
              <a:buAutoNum type="arabicPeriod"/>
              <a:defRPr/>
            </a:lvl2pPr>
            <a:lvl3pPr marL="1371600" indent="-457200">
              <a:buClr>
                <a:schemeClr val="accent1"/>
              </a:buClr>
              <a:buSzPct val="121000"/>
              <a:buFont typeface="+mj-lt"/>
              <a:buAutoNum type="arabicPeriod"/>
              <a:defRPr/>
            </a:lvl3pPr>
            <a:lvl4pPr marL="1714500" indent="-342900">
              <a:buClr>
                <a:schemeClr val="accent1"/>
              </a:buClr>
              <a:buSzPct val="121000"/>
              <a:buFont typeface="+mj-lt"/>
              <a:buAutoNum type="arabicPeriod"/>
              <a:defRPr/>
            </a:lvl4pPr>
            <a:lvl5pPr marL="2171700" indent="-342900">
              <a:buClr>
                <a:schemeClr val="accent1"/>
              </a:buClr>
              <a:buSzPct val="121000"/>
              <a:buFont typeface="+mj-lt"/>
              <a:buAutoNum type="arabicPeriod"/>
              <a:defRPr/>
            </a:lvl5pPr>
          </a:lstStyle>
          <a:p>
            <a:pPr lvl="0"/>
            <a:r>
              <a:rPr lang="en-US" dirty="0"/>
              <a:t>Agenda Item 1</a:t>
            </a:r>
          </a:p>
          <a:p>
            <a:pPr lvl="0"/>
            <a:r>
              <a:rPr lang="en-US" dirty="0"/>
              <a:t>Line 2</a:t>
            </a:r>
          </a:p>
          <a:p>
            <a:pPr lvl="0"/>
            <a:br>
              <a:rPr lang="en-US" dirty="0"/>
            </a:br>
            <a:r>
              <a:rPr lang="en-US" dirty="0"/>
              <a:t>Agenda Item 2</a:t>
            </a:r>
          </a:p>
          <a:p>
            <a:pPr lvl="0"/>
            <a:r>
              <a:rPr lang="en-US" dirty="0"/>
              <a:t>Line 2</a:t>
            </a:r>
          </a:p>
          <a:p>
            <a:pPr lvl="0"/>
            <a:endParaRPr lang="en-US" dirty="0"/>
          </a:p>
          <a:p>
            <a:pPr lvl="0"/>
            <a:r>
              <a:rPr lang="en-US" dirty="0"/>
              <a:t>Agenda Item 3</a:t>
            </a:r>
          </a:p>
          <a:p>
            <a:pPr lvl="0"/>
            <a:r>
              <a:rPr lang="en-US" dirty="0"/>
              <a:t>Line 2</a:t>
            </a:r>
          </a:p>
          <a:p>
            <a:pPr lvl="0"/>
            <a:endParaRPr lang="en-US" dirty="0"/>
          </a:p>
          <a:p>
            <a:pPr lvl="0"/>
            <a:r>
              <a:rPr lang="en-US" dirty="0"/>
              <a:t>Agenda Item 4</a:t>
            </a:r>
          </a:p>
          <a:p>
            <a:pPr lvl="0"/>
            <a:r>
              <a:rPr lang="en-US" dirty="0"/>
              <a:t>Line 2</a:t>
            </a:r>
          </a:p>
          <a:p>
            <a:pPr lvl="0"/>
            <a:endParaRPr lang="en-US" dirty="0"/>
          </a:p>
          <a:p>
            <a:pPr lvl="0"/>
            <a:r>
              <a:rPr lang="en-US" dirty="0"/>
              <a:t>Agenda Item 5</a:t>
            </a:r>
          </a:p>
          <a:p>
            <a:pPr lvl="0"/>
            <a:r>
              <a:rPr lang="en-US" dirty="0"/>
              <a:t>Line 2</a:t>
            </a:r>
          </a:p>
          <a:p>
            <a:pPr lvl="0"/>
            <a:endParaRPr lang="en-US" dirty="0"/>
          </a:p>
          <a:p>
            <a:pPr lvl="0"/>
            <a:r>
              <a:rPr lang="en-US" dirty="0"/>
              <a:t>Agenda Item 6</a:t>
            </a:r>
          </a:p>
          <a:p>
            <a:pPr lvl="0"/>
            <a:r>
              <a:rPr lang="en-US" dirty="0"/>
              <a:t>Line 2</a:t>
            </a:r>
          </a:p>
          <a:p>
            <a:pPr lvl="0"/>
            <a:endParaRPr lang="en-US" dirty="0"/>
          </a:p>
          <a:p>
            <a:pPr lvl="0"/>
            <a:r>
              <a:rPr lang="en-US" dirty="0"/>
              <a:t>Agenda Item 7</a:t>
            </a:r>
          </a:p>
          <a:p>
            <a:pPr lvl="0"/>
            <a:r>
              <a:rPr lang="en-US" dirty="0"/>
              <a:t>Line 2</a:t>
            </a:r>
          </a:p>
        </p:txBody>
      </p:sp>
      <p:sp>
        <p:nvSpPr>
          <p:cNvPr id="44" name="Text Placeholder 43">
            <a:extLst>
              <a:ext uri="{FF2B5EF4-FFF2-40B4-BE49-F238E27FC236}">
                <a16:creationId xmlns:a16="http://schemas.microsoft.com/office/drawing/2014/main" id="{7B2EC661-86E8-4A57-AFED-253072F169B1}"/>
              </a:ext>
            </a:extLst>
          </p:cNvPr>
          <p:cNvSpPr>
            <a:spLocks noGrp="1"/>
          </p:cNvSpPr>
          <p:nvPr>
            <p:ph type="body" sz="quarter" idx="13" hasCustomPrompt="1"/>
          </p:nvPr>
        </p:nvSpPr>
        <p:spPr>
          <a:xfrm>
            <a:off x="569220" y="1099986"/>
            <a:ext cx="921809" cy="5024437"/>
          </a:xfrm>
        </p:spPr>
        <p:txBody>
          <a:bodyPr>
            <a:normAutofit/>
          </a:bodyPr>
          <a:lstStyle>
            <a:lvl1pPr marL="0" indent="0" algn="dist">
              <a:lnSpc>
                <a:spcPts val="5600"/>
              </a:lnSpc>
              <a:spcBef>
                <a:spcPts val="0"/>
              </a:spcBef>
              <a:buNone/>
              <a:defRPr sz="4800" b="1" spc="380" baseline="0">
                <a:solidFill>
                  <a:schemeClr val="accent1"/>
                </a:solidFill>
                <a:latin typeface="+mj-lt"/>
              </a:defRPr>
            </a:lvl1pPr>
          </a:lstStyle>
          <a:p>
            <a:pPr lvl="0"/>
            <a:r>
              <a:rPr lang="en-GB" b="1" dirty="0">
                <a:latin typeface="+mj-lt"/>
              </a:rPr>
              <a:t>01</a:t>
            </a:r>
          </a:p>
          <a:p>
            <a:pPr lvl="0"/>
            <a:r>
              <a:rPr lang="en-GB" b="1" dirty="0">
                <a:latin typeface="+mj-lt"/>
              </a:rPr>
              <a:t>02</a:t>
            </a:r>
          </a:p>
          <a:p>
            <a:pPr lvl="0"/>
            <a:r>
              <a:rPr lang="en-GB" b="1" dirty="0">
                <a:latin typeface="+mj-lt"/>
              </a:rPr>
              <a:t>03</a:t>
            </a:r>
          </a:p>
          <a:p>
            <a:pPr lvl="0"/>
            <a:r>
              <a:rPr lang="en-GB" b="1" dirty="0">
                <a:latin typeface="+mj-lt"/>
              </a:rPr>
              <a:t>04</a:t>
            </a:r>
          </a:p>
          <a:p>
            <a:pPr lvl="0"/>
            <a:r>
              <a:rPr lang="en-GB" b="1" dirty="0">
                <a:latin typeface="+mj-lt"/>
              </a:rPr>
              <a:t>05</a:t>
            </a:r>
          </a:p>
          <a:p>
            <a:pPr lvl="0"/>
            <a:r>
              <a:rPr lang="en-GB" b="1" dirty="0">
                <a:latin typeface="+mj-lt"/>
              </a:rPr>
              <a:t>06</a:t>
            </a:r>
          </a:p>
          <a:p>
            <a:pPr lvl="0"/>
            <a:r>
              <a:rPr lang="en-GB" b="1" dirty="0">
                <a:latin typeface="+mj-lt"/>
              </a:rPr>
              <a:t>07</a:t>
            </a:r>
            <a:endParaRPr lang="en-GB" dirty="0"/>
          </a:p>
        </p:txBody>
      </p:sp>
      <p:sp>
        <p:nvSpPr>
          <p:cNvPr id="3" name="Slide Number Placeholder 2">
            <a:extLst>
              <a:ext uri="{FF2B5EF4-FFF2-40B4-BE49-F238E27FC236}">
                <a16:creationId xmlns:a16="http://schemas.microsoft.com/office/drawing/2014/main" id="{E411C17C-16D5-4838-8F16-B3EC67FB253B}"/>
              </a:ext>
            </a:extLst>
          </p:cNvPr>
          <p:cNvSpPr>
            <a:spLocks noGrp="1"/>
          </p:cNvSpPr>
          <p:nvPr>
            <p:ph type="sldNum" sz="quarter" idx="15"/>
          </p:nvPr>
        </p:nvSpPr>
        <p:spPr/>
        <p:txBody>
          <a:bodyPr/>
          <a:lstStyle/>
          <a:p>
            <a:fld id="{81D0F217-5B86-41B1-BC85-807B0CD5ACB5}" type="slidenum">
              <a:rPr lang="en-GB" smtClean="0"/>
              <a:pPr/>
              <a:t>‹#›</a:t>
            </a:fld>
            <a:endParaRPr lang="en-GB" dirty="0"/>
          </a:p>
        </p:txBody>
      </p:sp>
      <p:sp>
        <p:nvSpPr>
          <p:cNvPr id="11" name="Rectangle 10">
            <a:extLst>
              <a:ext uri="{FF2B5EF4-FFF2-40B4-BE49-F238E27FC236}">
                <a16:creationId xmlns:a16="http://schemas.microsoft.com/office/drawing/2014/main" id="{F4056AA7-6DB6-442A-B248-3DFE0BB9A671}"/>
              </a:ext>
            </a:extLst>
          </p:cNvPr>
          <p:cNvSpPr/>
          <p:nvPr userDrawn="1"/>
        </p:nvSpPr>
        <p:spPr>
          <a:xfrm>
            <a:off x="412321" y="329565"/>
            <a:ext cx="138541" cy="357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807CFCE0-426A-4D71-BFF9-A960674DC9E7}"/>
              </a:ext>
            </a:extLst>
          </p:cNvPr>
          <p:cNvSpPr>
            <a:spLocks noGrp="1"/>
          </p:cNvSpPr>
          <p:nvPr>
            <p:ph type="title"/>
          </p:nvPr>
        </p:nvSpPr>
        <p:spPr>
          <a:xfrm>
            <a:off x="569220" y="298757"/>
            <a:ext cx="10515600" cy="443223"/>
          </a:xfrm>
        </p:spPr>
        <p:txBody>
          <a:bodyPr>
            <a:noAutofit/>
          </a:bodyPr>
          <a:lstStyle>
            <a:lvl1pPr>
              <a:defRPr sz="4000"/>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EF07D11B-7CD0-44FE-9644-76D7CC2D589F}"/>
              </a:ext>
            </a:extLst>
          </p:cNvPr>
          <p:cNvSpPr>
            <a:spLocks noGrp="1"/>
          </p:cNvSpPr>
          <p:nvPr>
            <p:ph type="ftr" sz="quarter" idx="16"/>
          </p:nvPr>
        </p:nvSpPr>
        <p:spPr/>
        <p:txBody>
          <a:bodyPr/>
          <a:lstStyle/>
          <a:p>
            <a:r>
              <a:rPr lang="en-US" cap="all" spc="25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117203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A318AE-3400-49DE-B592-C3C3890E1091}"/>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79BCAD10-5F36-432D-AC90-3C416A4BBC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6" name="TextBox 5">
            <a:extLst>
              <a:ext uri="{FF2B5EF4-FFF2-40B4-BE49-F238E27FC236}">
                <a16:creationId xmlns:a16="http://schemas.microsoft.com/office/drawing/2014/main" id="{2EF8AD19-0D64-4177-91ED-09D15A32CFAC}"/>
              </a:ext>
            </a:extLst>
          </p:cNvPr>
          <p:cNvSpPr txBox="1"/>
          <p:nvPr userDrawn="1"/>
        </p:nvSpPr>
        <p:spPr>
          <a:xfrm>
            <a:off x="2002526" y="2104538"/>
            <a:ext cx="9534525" cy="1200329"/>
          </a:xfrm>
          <a:prstGeom prst="rect">
            <a:avLst/>
          </a:prstGeom>
          <a:noFill/>
        </p:spPr>
        <p:txBody>
          <a:bodyPr wrap="square" rtlCol="0" anchor="ctr">
            <a:spAutoFit/>
          </a:bodyPr>
          <a:lstStyle/>
          <a:p>
            <a:pPr algn="r"/>
            <a:r>
              <a:rPr kumimoji="0" lang="en-US" sz="7200" b="0" i="0" u="none" strike="noStrike" kern="1200" cap="all" spc="0" normalizeH="0" baseline="0" noProof="0" dirty="0">
                <a:ln>
                  <a:noFill/>
                </a:ln>
                <a:solidFill>
                  <a:schemeClr val="bg1"/>
                </a:solidFill>
                <a:effectLst/>
                <a:uLnTx/>
                <a:uFillTx/>
                <a:latin typeface="Bahnschrift SemiBold SemiConden"/>
                <a:ea typeface="+mj-ea"/>
                <a:cs typeface="+mj-cs"/>
              </a:rPr>
              <a:t>confidential</a:t>
            </a:r>
            <a:endParaRPr lang="en-GB" sz="3600" dirty="0">
              <a:solidFill>
                <a:schemeClr val="bg1"/>
              </a:solidFill>
            </a:endParaRPr>
          </a:p>
        </p:txBody>
      </p:sp>
      <p:sp>
        <p:nvSpPr>
          <p:cNvPr id="16" name="TextBox 15">
            <a:extLst>
              <a:ext uri="{FF2B5EF4-FFF2-40B4-BE49-F238E27FC236}">
                <a16:creationId xmlns:a16="http://schemas.microsoft.com/office/drawing/2014/main" id="{AB95EA85-2987-4168-B2C6-C33E398EDEC0}"/>
              </a:ext>
            </a:extLst>
          </p:cNvPr>
          <p:cNvSpPr txBox="1"/>
          <p:nvPr userDrawn="1"/>
        </p:nvSpPr>
        <p:spPr>
          <a:xfrm>
            <a:off x="2012051" y="3553134"/>
            <a:ext cx="9525000" cy="1384995"/>
          </a:xfrm>
          <a:prstGeom prst="rect">
            <a:avLst/>
          </a:prstGeom>
          <a:noFill/>
        </p:spPr>
        <p:txBody>
          <a:bodyPr wrap="square">
            <a:spAutoFit/>
          </a:bodyPr>
          <a:lstStyle/>
          <a:p>
            <a:pPr lvl="0" algn="r"/>
            <a:r>
              <a:rPr lang="en-GB" sz="2800" dirty="0">
                <a:solidFill>
                  <a:schemeClr val="bg1"/>
                </a:solidFill>
                <a:latin typeface="Bahnschrift SemiLight SemiConde" panose="020B0502040204020203" pitchFamily="34" charset="0"/>
              </a:rPr>
              <a:t>THIS DOCUMENT CAN ONLY BE SHARED WITHIN GEMSERV AND HAS NO RESTRICTIONS IN TERMS OF HOW IT IS COMMUNICATED, BUT IT IS NOT CLEARED FOR RELEASE OUTSIDE OF GEMSERV. </a:t>
            </a:r>
          </a:p>
        </p:txBody>
      </p:sp>
    </p:spTree>
    <p:extLst>
      <p:ext uri="{BB962C8B-B14F-4D97-AF65-F5344CB8AC3E}">
        <p14:creationId xmlns:p14="http://schemas.microsoft.com/office/powerpoint/2010/main" val="274077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blic">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A318AE-3400-49DE-B592-C3C3890E1091}"/>
              </a:ext>
            </a:extLst>
          </p:cNvPr>
          <p:cNvSpPr/>
          <p:nvPr userDrawn="1"/>
        </p:nvSpPr>
        <p:spPr>
          <a:xfrm>
            <a:off x="0" y="0"/>
            <a:ext cx="12191997" cy="6858000"/>
          </a:xfrm>
          <a:prstGeom prst="rect">
            <a:avLst/>
          </a:prstGeom>
          <a:solidFill>
            <a:srgbClr val="3A3C3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79BCAD10-5F36-432D-AC90-3C416A4BBC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
        <p:nvSpPr>
          <p:cNvPr id="6" name="TextBox 5">
            <a:extLst>
              <a:ext uri="{FF2B5EF4-FFF2-40B4-BE49-F238E27FC236}">
                <a16:creationId xmlns:a16="http://schemas.microsoft.com/office/drawing/2014/main" id="{2EF8AD19-0D64-4177-91ED-09D15A32CFAC}"/>
              </a:ext>
            </a:extLst>
          </p:cNvPr>
          <p:cNvSpPr txBox="1"/>
          <p:nvPr userDrawn="1"/>
        </p:nvSpPr>
        <p:spPr>
          <a:xfrm>
            <a:off x="2002526" y="2104538"/>
            <a:ext cx="9534525" cy="1200329"/>
          </a:xfrm>
          <a:prstGeom prst="rect">
            <a:avLst/>
          </a:prstGeom>
          <a:noFill/>
        </p:spPr>
        <p:txBody>
          <a:bodyPr wrap="square" rtlCol="0" anchor="ctr">
            <a:spAutoFit/>
          </a:bodyPr>
          <a:lstStyle/>
          <a:p>
            <a:pPr algn="r"/>
            <a:r>
              <a:rPr kumimoji="0" lang="en-US" sz="7200" b="0" i="0" u="none" strike="noStrike" kern="1200" cap="all" spc="0" normalizeH="0" baseline="0" noProof="0" dirty="0">
                <a:ln>
                  <a:noFill/>
                </a:ln>
                <a:solidFill>
                  <a:schemeClr val="bg1"/>
                </a:solidFill>
                <a:effectLst/>
                <a:uLnTx/>
                <a:uFillTx/>
                <a:latin typeface="Bahnschrift SemiBold SemiConden"/>
                <a:ea typeface="+mj-ea"/>
                <a:cs typeface="+mj-cs"/>
              </a:rPr>
              <a:t>public</a:t>
            </a:r>
            <a:endParaRPr lang="en-GB" sz="3600" dirty="0">
              <a:solidFill>
                <a:schemeClr val="bg1"/>
              </a:solidFill>
            </a:endParaRPr>
          </a:p>
        </p:txBody>
      </p:sp>
      <p:sp>
        <p:nvSpPr>
          <p:cNvPr id="16" name="TextBox 15">
            <a:extLst>
              <a:ext uri="{FF2B5EF4-FFF2-40B4-BE49-F238E27FC236}">
                <a16:creationId xmlns:a16="http://schemas.microsoft.com/office/drawing/2014/main" id="{AB95EA85-2987-4168-B2C6-C33E398EDEC0}"/>
              </a:ext>
            </a:extLst>
          </p:cNvPr>
          <p:cNvSpPr txBox="1"/>
          <p:nvPr userDrawn="1"/>
        </p:nvSpPr>
        <p:spPr>
          <a:xfrm>
            <a:off x="2012051" y="3553134"/>
            <a:ext cx="9525000" cy="1815882"/>
          </a:xfrm>
          <a:prstGeom prst="rect">
            <a:avLst/>
          </a:prstGeom>
          <a:noFill/>
        </p:spPr>
        <p:txBody>
          <a:bodyPr wrap="square">
            <a:spAutoFit/>
          </a:bodyPr>
          <a:lstStyle/>
          <a:p>
            <a:pPr lvl="0" algn="r"/>
            <a:r>
              <a:rPr lang="en-GB" sz="2800" dirty="0">
                <a:solidFill>
                  <a:schemeClr val="bg1"/>
                </a:solidFill>
                <a:latin typeface="Bahnschrift SemiLight SemiConde" panose="020B0502040204020203" pitchFamily="34" charset="0"/>
              </a:rPr>
              <a:t>THIS DOCUMENT ENCOMPASSES INFORMATION THAT CAN BE RELEASED OUTSIDE OF GEMSERV. THIS DOCUMENT DOES NOT INCLUDE ANY CONFIDENTIAL, PERSONAL OR SENSITIVE INFORMATION. </a:t>
            </a:r>
          </a:p>
        </p:txBody>
      </p:sp>
    </p:spTree>
    <p:extLst>
      <p:ext uri="{BB962C8B-B14F-4D97-AF65-F5344CB8AC3E}">
        <p14:creationId xmlns:p14="http://schemas.microsoft.com/office/powerpoint/2010/main" val="2381479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5.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8.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Tree>
    <p:extLst>
      <p:ext uri="{BB962C8B-B14F-4D97-AF65-F5344CB8AC3E}">
        <p14:creationId xmlns:p14="http://schemas.microsoft.com/office/powerpoint/2010/main" val="2497178940"/>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2B2206-C4ED-4530-9B04-E882767C5AE7}"/>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pic>
        <p:nvPicPr>
          <p:cNvPr id="7" name="Picture 6">
            <a:extLst>
              <a:ext uri="{FF2B5EF4-FFF2-40B4-BE49-F238E27FC236}">
                <a16:creationId xmlns:a16="http://schemas.microsoft.com/office/drawing/2014/main" id="{F431C787-7BEB-4275-9140-640EEB82239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
        <p:nvSpPr>
          <p:cNvPr id="4" name="Footer Placeholder 3">
            <a:extLst>
              <a:ext uri="{FF2B5EF4-FFF2-40B4-BE49-F238E27FC236}">
                <a16:creationId xmlns:a16="http://schemas.microsoft.com/office/drawing/2014/main" id="{1EC72325-F71E-465E-B855-73DEE487BF33}"/>
              </a:ext>
            </a:extLst>
          </p:cNvPr>
          <p:cNvSpPr>
            <a:spLocks noGrp="1"/>
          </p:cNvSpPr>
          <p:nvPr>
            <p:ph type="ftr" sz="quarter" idx="3"/>
          </p:nvPr>
        </p:nvSpPr>
        <p:spPr>
          <a:xfrm>
            <a:off x="119184" y="6356350"/>
            <a:ext cx="41148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algn="l">
              <a:defRPr/>
            </a:pPr>
            <a:r>
              <a:rPr lang="en-US" cap="all" spc="250" dirty="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277109498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
        <p:nvSpPr>
          <p:cNvPr id="4" name="Footer Placeholder 3">
            <a:extLst>
              <a:ext uri="{FF2B5EF4-FFF2-40B4-BE49-F238E27FC236}">
                <a16:creationId xmlns:a16="http://schemas.microsoft.com/office/drawing/2014/main" id="{AEB7AF06-DE0F-4E42-94CD-45B3702D41B4}"/>
              </a:ext>
            </a:extLst>
          </p:cNvPr>
          <p:cNvSpPr>
            <a:spLocks noGrp="1"/>
          </p:cNvSpPr>
          <p:nvPr>
            <p:ph type="ftr" sz="quarter" idx="3"/>
          </p:nvPr>
        </p:nvSpPr>
        <p:spPr>
          <a:xfrm>
            <a:off x="119184" y="6356350"/>
            <a:ext cx="41148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cap="all" spc="250" dirty="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spTree>
    <p:extLst>
      <p:ext uri="{BB962C8B-B14F-4D97-AF65-F5344CB8AC3E}">
        <p14:creationId xmlns:p14="http://schemas.microsoft.com/office/powerpoint/2010/main" val="1614180492"/>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2" r:id="rId3"/>
    <p:sldLayoutId id="2147483703" r:id="rId4"/>
    <p:sldLayoutId id="2147483700" r:id="rId5"/>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Tree>
    <p:extLst>
      <p:ext uri="{BB962C8B-B14F-4D97-AF65-F5344CB8AC3E}">
        <p14:creationId xmlns:p14="http://schemas.microsoft.com/office/powerpoint/2010/main" val="1293285038"/>
      </p:ext>
    </p:extLst>
  </p:cSld>
  <p:clrMap bg1="lt1" tx1="dk1" bg2="lt2" tx2="dk2" accent1="accent1" accent2="accent2" accent3="accent3" accent4="accent4" accent5="accent5" accent6="accent6" hlink="hlink" folHlink="folHlink"/>
  <p:sldLayoutIdLst>
    <p:sldLayoutId id="2147483679" r:id="rId1"/>
    <p:sldLayoutId id="2147483675" r:id="rId2"/>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Text/Graph/Image or Video</a:t>
            </a:r>
            <a:endParaRPr lang="en-GB" dirty="0"/>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
        <p:nvSpPr>
          <p:cNvPr id="10" name="Title Placeholder 1">
            <a:extLst>
              <a:ext uri="{FF2B5EF4-FFF2-40B4-BE49-F238E27FC236}">
                <a16:creationId xmlns:a16="http://schemas.microsoft.com/office/drawing/2014/main" id="{8CBBF874-AEF0-4436-98FE-0D4A4DCC9298}"/>
              </a:ext>
            </a:extLst>
          </p:cNvPr>
          <p:cNvSpPr>
            <a:spLocks noGrp="1"/>
          </p:cNvSpPr>
          <p:nvPr>
            <p:ph type="title"/>
          </p:nvPr>
        </p:nvSpPr>
        <p:spPr>
          <a:xfrm>
            <a:off x="569220" y="298757"/>
            <a:ext cx="10784580" cy="44322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Footer Placeholder 34">
            <a:extLst>
              <a:ext uri="{FF2B5EF4-FFF2-40B4-BE49-F238E27FC236}">
                <a16:creationId xmlns:a16="http://schemas.microsoft.com/office/drawing/2014/main" id="{BE23941D-7DB0-408B-A189-DF22EAAC03A8}"/>
              </a:ext>
            </a:extLst>
          </p:cNvPr>
          <p:cNvSpPr txBox="1">
            <a:spLocks/>
          </p:cNvSpPr>
          <p:nvPr userDrawn="1"/>
        </p:nvSpPr>
        <p:spPr>
          <a:xfrm>
            <a:off x="179644" y="6378467"/>
            <a:ext cx="2671622" cy="343008"/>
          </a:xfrm>
          <a:prstGeom prst="rect">
            <a:avLst/>
          </a:prstGeom>
        </p:spPr>
        <p:txBody>
          <a:bodyPr anchor="ctr"/>
          <a:lstStyle>
            <a:defPPr>
              <a:defRPr lang="en-US"/>
            </a:defPPr>
            <a:lvl1pPr marL="0" algn="l" defTabSz="914400" rtl="0" eaLnBrk="1" latinLnBrk="0" hangingPunct="1">
              <a:defRPr sz="105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cap="all" spc="250" baseline="0" dirty="0">
              <a:latin typeface="Bahnschrift Light SemiCondensed" panose="020B0502040204020203" pitchFamily="34" charset="0"/>
            </a:endParaRPr>
          </a:p>
        </p:txBody>
      </p:sp>
      <p:sp>
        <p:nvSpPr>
          <p:cNvPr id="4" name="Footer Placeholder 3">
            <a:extLst>
              <a:ext uri="{FF2B5EF4-FFF2-40B4-BE49-F238E27FC236}">
                <a16:creationId xmlns:a16="http://schemas.microsoft.com/office/drawing/2014/main" id="{55FAFCA9-E4D8-429D-B1B9-CEED183E0EF7}"/>
              </a:ext>
            </a:extLst>
          </p:cNvPr>
          <p:cNvSpPr>
            <a:spLocks noGrp="1"/>
          </p:cNvSpPr>
          <p:nvPr>
            <p:ph type="ftr" sz="quarter" idx="3"/>
          </p:nvPr>
        </p:nvSpPr>
        <p:spPr>
          <a:xfrm>
            <a:off x="119184" y="6356349"/>
            <a:ext cx="41148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algn="l">
              <a:defRPr/>
            </a:pPr>
            <a:r>
              <a:rPr lang="en-US" cap="all" spc="250" dirty="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8" name="Picture 7">
            <a:extLst>
              <a:ext uri="{FF2B5EF4-FFF2-40B4-BE49-F238E27FC236}">
                <a16:creationId xmlns:a16="http://schemas.microsoft.com/office/drawing/2014/main" id="{C3AB84A5-1ED5-4E69-8533-4C5D838283D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871555073"/>
      </p:ext>
    </p:extLst>
  </p:cSld>
  <p:clrMap bg1="lt1" tx1="dk1" bg2="lt2" tx2="dk2" accent1="accent1" accent2="accent2" accent3="accent3" accent4="accent4" accent5="accent5" accent6="accent6" hlink="hlink" folHlink="folHlink"/>
  <p:sldLayoutIdLst>
    <p:sldLayoutId id="2147483663" r:id="rId1"/>
    <p:sldLayoutId id="2147483699" r:id="rId2"/>
    <p:sldLayoutId id="2147483665" r:id="rId3"/>
    <p:sldLayoutId id="2147483664" r:id="rId4"/>
    <p:sldLayoutId id="2147483666" r:id="rId5"/>
    <p:sldLayoutId id="2147483667" r:id="rId6"/>
    <p:sldLayoutId id="2147483704" r:id="rId7"/>
    <p:sldLayoutId id="2147483669" r:id="rId8"/>
    <p:sldLayoutId id="2147483670" r:id="rId9"/>
    <p:sldLayoutId id="2147483671" r:id="rId10"/>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E78C4-DE34-4370-8609-B0903BA871F9}"/>
              </a:ext>
            </a:extLst>
          </p:cNvPr>
          <p:cNvSpPr/>
          <p:nvPr userDrawn="1"/>
        </p:nvSpPr>
        <p:spPr>
          <a:xfrm>
            <a:off x="0" y="0"/>
            <a:ext cx="121919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565267" y="328325"/>
            <a:ext cx="10680469" cy="46594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
        <p:nvSpPr>
          <p:cNvPr id="4" name="Footer Placeholder 3">
            <a:extLst>
              <a:ext uri="{FF2B5EF4-FFF2-40B4-BE49-F238E27FC236}">
                <a16:creationId xmlns:a16="http://schemas.microsoft.com/office/drawing/2014/main" id="{2936EB93-6750-4D8D-868C-A4F02B00030D}"/>
              </a:ext>
            </a:extLst>
          </p:cNvPr>
          <p:cNvSpPr>
            <a:spLocks noGrp="1"/>
          </p:cNvSpPr>
          <p:nvPr>
            <p:ph type="ftr" sz="quarter" idx="3"/>
          </p:nvPr>
        </p:nvSpPr>
        <p:spPr>
          <a:xfrm>
            <a:off x="119184" y="6356350"/>
            <a:ext cx="41148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cap="all" spc="250" dirty="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8" name="Picture 7">
            <a:extLst>
              <a:ext uri="{FF2B5EF4-FFF2-40B4-BE49-F238E27FC236}">
                <a16:creationId xmlns:a16="http://schemas.microsoft.com/office/drawing/2014/main" id="{6A079E93-2E1F-45AA-8657-1D93E5D3581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4077030897"/>
      </p:ext>
    </p:extLst>
  </p:cSld>
  <p:clrMap bg1="lt1" tx1="dk1" bg2="lt2" tx2="dk2" accent1="accent1" accent2="accent2" accent3="accent3" accent4="accent4" accent5="accent5" accent6="accent6" hlink="hlink" folHlink="folHlink"/>
  <p:sldLayoutIdLst>
    <p:sldLayoutId id="2147483678" r:id="rId1"/>
    <p:sldLayoutId id="2147483680" r:id="rId2"/>
  </p:sldLayoutIdLst>
  <p:hf sldNum="0" hdr="0" dt="0"/>
  <p:txStyles>
    <p:titleStyle>
      <a:lvl1pPr algn="l"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569220" y="298757"/>
            <a:ext cx="10784580" cy="44322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
        <p:nvSpPr>
          <p:cNvPr id="4" name="Footer Placeholder 3">
            <a:extLst>
              <a:ext uri="{FF2B5EF4-FFF2-40B4-BE49-F238E27FC236}">
                <a16:creationId xmlns:a16="http://schemas.microsoft.com/office/drawing/2014/main" id="{806FB814-39D9-435F-8985-028E831D5B93}"/>
              </a:ext>
            </a:extLst>
          </p:cNvPr>
          <p:cNvSpPr>
            <a:spLocks noGrp="1"/>
          </p:cNvSpPr>
          <p:nvPr>
            <p:ph type="ftr" sz="quarter" idx="3"/>
          </p:nvPr>
        </p:nvSpPr>
        <p:spPr>
          <a:xfrm>
            <a:off x="119184" y="6356350"/>
            <a:ext cx="41148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cap="all" spc="250" dirty="0">
                <a:solidFill>
                  <a:srgbClr val="3A3C3B"/>
                </a:solidFill>
                <a:latin typeface="Bahnschrift Light SemiCondensed" panose="020B0502040204020203" pitchFamily="34" charset="0"/>
              </a:rPr>
              <a:t>Commercial in confidence</a:t>
            </a:r>
            <a:endParaRPr lang="en-GB" cap="all" spc="250" dirty="0">
              <a:solidFill>
                <a:srgbClr val="3A3C3B"/>
              </a:solidFill>
              <a:latin typeface="Bahnschrift Light SemiCondensed" panose="020B0502040204020203" pitchFamily="34" charset="0"/>
            </a:endParaRPr>
          </a:p>
        </p:txBody>
      </p:sp>
      <p:pic>
        <p:nvPicPr>
          <p:cNvPr id="8" name="Picture 7">
            <a:extLst>
              <a:ext uri="{FF2B5EF4-FFF2-40B4-BE49-F238E27FC236}">
                <a16:creationId xmlns:a16="http://schemas.microsoft.com/office/drawing/2014/main" id="{FBBF632F-783E-4AFD-99D0-7B8382DBE50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1111064" y="221531"/>
            <a:ext cx="851975" cy="630813"/>
          </a:xfrm>
          <a:prstGeom prst="rect">
            <a:avLst/>
          </a:prstGeom>
        </p:spPr>
      </p:pic>
    </p:spTree>
    <p:extLst>
      <p:ext uri="{BB962C8B-B14F-4D97-AF65-F5344CB8AC3E}">
        <p14:creationId xmlns:p14="http://schemas.microsoft.com/office/powerpoint/2010/main" val="3839105941"/>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89" r:id="rId3"/>
    <p:sldLayoutId id="2147483690" r:id="rId4"/>
    <p:sldLayoutId id="2147483691" r:id="rId5"/>
    <p:sldLayoutId id="2147483692" r:id="rId6"/>
  </p:sldLayoutIdLst>
  <p:hf sldNum="0" hdr="0" dt="0"/>
  <p:txStyles>
    <p:titleStyle>
      <a:lvl1pPr algn="l"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pic>
        <p:nvPicPr>
          <p:cNvPr id="7" name="Picture 6">
            <a:extLst>
              <a:ext uri="{FF2B5EF4-FFF2-40B4-BE49-F238E27FC236}">
                <a16:creationId xmlns:a16="http://schemas.microsoft.com/office/drawing/2014/main" id="{97804932-F457-43C8-873C-BE5A4BC0EDD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111064" y="221566"/>
            <a:ext cx="851975" cy="630743"/>
          </a:xfrm>
          <a:prstGeom prst="rect">
            <a:avLst/>
          </a:prstGeom>
        </p:spPr>
      </p:pic>
    </p:spTree>
    <p:extLst>
      <p:ext uri="{BB962C8B-B14F-4D97-AF65-F5344CB8AC3E}">
        <p14:creationId xmlns:p14="http://schemas.microsoft.com/office/powerpoint/2010/main" val="151421458"/>
      </p:ext>
    </p:extLst>
  </p:cSld>
  <p:clrMap bg1="lt1" tx1="dk1" bg2="lt2" tx2="dk2" accent1="accent1" accent2="accent2" accent3="accent3" accent4="accent4" accent5="accent5" accent6="accent6" hlink="hlink" folHlink="folHlink"/>
  <p:sldLayoutIdLst>
    <p:sldLayoutId id="2147483694" r:id="rId1"/>
    <p:sldLayoutId id="2147483695" r:id="rId2"/>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E520-A90F-485D-8E78-71C7EC68EA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B7EA6D-E46E-46A8-BB56-11980CE6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1AC2A06-349F-4CF2-9B39-1358B23C80E5}"/>
              </a:ext>
            </a:extLst>
          </p:cNvPr>
          <p:cNvSpPr>
            <a:spLocks noGrp="1"/>
          </p:cNvSpPr>
          <p:nvPr>
            <p:ph type="sldNum" sz="quarter" idx="4"/>
          </p:nvPr>
        </p:nvSpPr>
        <p:spPr>
          <a:xfrm>
            <a:off x="9329616" y="6356350"/>
            <a:ext cx="2743200" cy="365125"/>
          </a:xfrm>
          <a:prstGeom prst="rect">
            <a:avLst/>
          </a:prstGeom>
        </p:spPr>
        <p:txBody>
          <a:bodyPr vert="horz" lIns="91440" tIns="45720" rIns="91440" bIns="45720" rtlCol="0" anchor="ctr"/>
          <a:lstStyle>
            <a:lvl1pPr algn="r">
              <a:defRPr sz="1200" b="1">
                <a:solidFill>
                  <a:schemeClr val="accent1"/>
                </a:solidFill>
                <a:latin typeface="+mj-lt"/>
              </a:defRPr>
            </a:lvl1pPr>
          </a:lstStyle>
          <a:p>
            <a:fld id="{81D0F217-5B86-41B1-BC85-807B0CD5ACB5}" type="slidenum">
              <a:rPr lang="en-GB" smtClean="0"/>
              <a:pPr/>
              <a:t>‹#›</a:t>
            </a:fld>
            <a:endParaRPr lang="en-GB" dirty="0"/>
          </a:p>
        </p:txBody>
      </p:sp>
    </p:spTree>
    <p:extLst>
      <p:ext uri="{BB962C8B-B14F-4D97-AF65-F5344CB8AC3E}">
        <p14:creationId xmlns:p14="http://schemas.microsoft.com/office/powerpoint/2010/main" val="2470652470"/>
      </p:ext>
    </p:extLst>
  </p:cSld>
  <p:clrMap bg1="lt1" tx1="dk1" bg2="lt2" tx2="dk2" accent1="accent1" accent2="accent2" accent3="accent3" accent4="accent4" accent5="accent5" accent6="accent6" hlink="hlink" folHlink="folHlink"/>
  <p:sldLayoutIdLst>
    <p:sldLayoutId id="2147483698" r:id="rId1"/>
    <p:sldLayoutId id="2147483697" r:id="rId2"/>
  </p:sldLayoutIdLst>
  <p:hf sldNum="0"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A787-A45B-4DD6-84BA-DA027A67DBD4}"/>
              </a:ext>
            </a:extLst>
          </p:cNvPr>
          <p:cNvSpPr>
            <a:spLocks noGrp="1"/>
          </p:cNvSpPr>
          <p:nvPr>
            <p:ph type="title"/>
          </p:nvPr>
        </p:nvSpPr>
        <p:spPr/>
        <p:txBody>
          <a:bodyPr>
            <a:normAutofit fontScale="90000"/>
          </a:bodyPr>
          <a:lstStyle/>
          <a:p>
            <a:r>
              <a:rPr lang="en-GB" dirty="0"/>
              <a:t>Update on ‘Line in the sand’ 2022/23 Strategy</a:t>
            </a:r>
          </a:p>
        </p:txBody>
      </p:sp>
      <p:sp>
        <p:nvSpPr>
          <p:cNvPr id="3" name="Text Placeholder 2">
            <a:extLst>
              <a:ext uri="{FF2B5EF4-FFF2-40B4-BE49-F238E27FC236}">
                <a16:creationId xmlns:a16="http://schemas.microsoft.com/office/drawing/2014/main" id="{340A25E9-DEBC-4946-BD3C-0E0CB8342E5C}"/>
              </a:ext>
            </a:extLst>
          </p:cNvPr>
          <p:cNvSpPr>
            <a:spLocks noGrp="1"/>
          </p:cNvSpPr>
          <p:nvPr>
            <p:ph type="body" sz="quarter" idx="11"/>
          </p:nvPr>
        </p:nvSpPr>
        <p:spPr>
          <a:xfrm>
            <a:off x="436318" y="2175608"/>
            <a:ext cx="7516324" cy="1614072"/>
          </a:xfrm>
        </p:spPr>
        <p:txBody>
          <a:bodyPr>
            <a:normAutofit/>
          </a:bodyPr>
          <a:lstStyle/>
          <a:p>
            <a:r>
              <a:rPr lang="en-GB" dirty="0"/>
              <a:t>Following dramatic rise in PAC risk 14 ‘No meter read line in the sand’, mitigations were proposed to tackle this risk across the year. This acts as a prompt for next steps and an update.</a:t>
            </a:r>
          </a:p>
        </p:txBody>
      </p:sp>
    </p:spTree>
    <p:extLst>
      <p:ext uri="{BB962C8B-B14F-4D97-AF65-F5344CB8AC3E}">
        <p14:creationId xmlns:p14="http://schemas.microsoft.com/office/powerpoint/2010/main" val="370232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C4A635-9D98-477B-AFAC-F6BC6BC329BB}"/>
              </a:ext>
            </a:extLst>
          </p:cNvPr>
          <p:cNvSpPr>
            <a:spLocks noGrp="1"/>
          </p:cNvSpPr>
          <p:nvPr>
            <p:ph sz="quarter" idx="29"/>
          </p:nvPr>
        </p:nvSpPr>
        <p:spPr>
          <a:xfrm>
            <a:off x="550863" y="1040737"/>
            <a:ext cx="5719308" cy="5518506"/>
          </a:xfrm>
        </p:spPr>
        <p:txBody>
          <a:bodyPr>
            <a:normAutofit/>
          </a:bodyPr>
          <a:lstStyle/>
          <a:p>
            <a:pPr marL="342900" indent="-342900">
              <a:buFont typeface="Arial" panose="020B0604020202020204" pitchFamily="34" charset="0"/>
              <a:buChar char="•"/>
            </a:pPr>
            <a:r>
              <a:rPr lang="en-GB" dirty="0"/>
              <a:t>Line in Sand risk presented at the Dec 2021 and Jan 2022 PAC following dramatic rise in Value at risk.</a:t>
            </a:r>
          </a:p>
          <a:p>
            <a:pPr marL="800100" lvl="1" indent="-342900">
              <a:buFont typeface="Arial" panose="020B0604020202020204" pitchFamily="34" charset="0"/>
              <a:buChar char="•"/>
            </a:pPr>
            <a:r>
              <a:rPr lang="en-GB" dirty="0"/>
              <a:t>Risk rating – </a:t>
            </a:r>
            <a:r>
              <a:rPr lang="en-GB" b="1" dirty="0"/>
              <a:t>5</a:t>
            </a:r>
            <a:r>
              <a:rPr lang="en-GB" dirty="0"/>
              <a:t> (highest risk banding)</a:t>
            </a:r>
          </a:p>
          <a:p>
            <a:pPr marL="800100" lvl="1" indent="-342900">
              <a:buFont typeface="Arial" panose="020B0604020202020204" pitchFamily="34" charset="0"/>
              <a:buChar char="•"/>
            </a:pPr>
            <a:r>
              <a:rPr lang="en-GB" dirty="0"/>
              <a:t>Indicative </a:t>
            </a:r>
            <a:r>
              <a:rPr lang="en-GB" dirty="0" err="1"/>
              <a:t>VaR</a:t>
            </a:r>
            <a:r>
              <a:rPr lang="en-GB" dirty="0"/>
              <a:t> – </a:t>
            </a:r>
            <a:r>
              <a:rPr lang="en-GB" b="1" dirty="0"/>
              <a:t>464 GWh</a:t>
            </a:r>
          </a:p>
          <a:p>
            <a:pPr marL="800100" lvl="1"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Following risk review, PAC agreed to a strategy to tackle </a:t>
            </a:r>
            <a:r>
              <a:rPr lang="en-GB" dirty="0" err="1"/>
              <a:t>LiS</a:t>
            </a:r>
            <a:r>
              <a:rPr lang="en-GB" dirty="0"/>
              <a:t> and sent letter out to all parties as mitigation to the risk.</a:t>
            </a:r>
          </a:p>
          <a:p>
            <a:endParaRPr lang="en-GB" dirty="0"/>
          </a:p>
          <a:p>
            <a:pPr marL="342900" indent="-342900">
              <a:buFont typeface="Arial" panose="020B0604020202020204" pitchFamily="34" charset="0"/>
              <a:buChar char="•"/>
            </a:pPr>
            <a:r>
              <a:rPr lang="en-GB" dirty="0"/>
              <a:t>AUGE indicate this was the second highest contributor to UIG.</a:t>
            </a:r>
          </a:p>
        </p:txBody>
      </p:sp>
      <p:sp>
        <p:nvSpPr>
          <p:cNvPr id="3" name="Title 2">
            <a:extLst>
              <a:ext uri="{FF2B5EF4-FFF2-40B4-BE49-F238E27FC236}">
                <a16:creationId xmlns:a16="http://schemas.microsoft.com/office/drawing/2014/main" id="{EDE04505-9605-4A50-A815-F44D2852025B}"/>
              </a:ext>
            </a:extLst>
          </p:cNvPr>
          <p:cNvSpPr>
            <a:spLocks noGrp="1"/>
          </p:cNvSpPr>
          <p:nvPr>
            <p:ph type="title"/>
          </p:nvPr>
        </p:nvSpPr>
        <p:spPr/>
        <p:txBody>
          <a:bodyPr>
            <a:normAutofit fontScale="90000"/>
          </a:bodyPr>
          <a:lstStyle/>
          <a:p>
            <a:r>
              <a:rPr lang="en-GB" dirty="0"/>
              <a:t>Background</a:t>
            </a:r>
          </a:p>
        </p:txBody>
      </p:sp>
      <p:sp>
        <p:nvSpPr>
          <p:cNvPr id="5" name="TextBox 4">
            <a:extLst>
              <a:ext uri="{FF2B5EF4-FFF2-40B4-BE49-F238E27FC236}">
                <a16:creationId xmlns:a16="http://schemas.microsoft.com/office/drawing/2014/main" id="{0A8FEB25-3662-C990-7BD3-4A7CF64D199C}"/>
              </a:ext>
            </a:extLst>
          </p:cNvPr>
          <p:cNvSpPr txBox="1"/>
          <p:nvPr/>
        </p:nvSpPr>
        <p:spPr>
          <a:xfrm>
            <a:off x="569220" y="6374577"/>
            <a:ext cx="5912860" cy="230832"/>
          </a:xfrm>
          <a:prstGeom prst="rect">
            <a:avLst/>
          </a:prstGeom>
          <a:noFill/>
        </p:spPr>
        <p:txBody>
          <a:bodyPr wrap="square" rtlCol="0">
            <a:spAutoFit/>
          </a:bodyPr>
          <a:lstStyle/>
          <a:p>
            <a:r>
              <a:rPr lang="en-GB" sz="700" dirty="0"/>
              <a:t>1https</a:t>
            </a:r>
            <a:r>
              <a:rPr lang="en-GB" sz="900" dirty="0"/>
              <a:t>://www.gasgovernance.co.uk/sites/default/files/ggf/</a:t>
            </a:r>
            <a:r>
              <a:rPr lang="en-GB" sz="800" dirty="0"/>
              <a:t>2022-03</a:t>
            </a:r>
            <a:r>
              <a:rPr lang="en-GB" sz="900" dirty="0"/>
              <a:t>/AUG%20Presentation%2008042022%20v1.1.pdf</a:t>
            </a:r>
          </a:p>
        </p:txBody>
      </p:sp>
    </p:spTree>
    <p:extLst>
      <p:ext uri="{BB962C8B-B14F-4D97-AF65-F5344CB8AC3E}">
        <p14:creationId xmlns:p14="http://schemas.microsoft.com/office/powerpoint/2010/main" val="79911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C4A635-9D98-477B-AFAC-F6BC6BC329BB}"/>
              </a:ext>
            </a:extLst>
          </p:cNvPr>
          <p:cNvSpPr>
            <a:spLocks noGrp="1"/>
          </p:cNvSpPr>
          <p:nvPr>
            <p:ph sz="quarter" idx="29"/>
          </p:nvPr>
        </p:nvSpPr>
        <p:spPr/>
        <p:txBody>
          <a:bodyPr>
            <a:normAutofit fontScale="92500" lnSpcReduction="20000"/>
          </a:bodyPr>
          <a:lstStyle/>
          <a:p>
            <a:r>
              <a:rPr lang="en-GB" b="1" i="1" dirty="0"/>
              <a:t>PAC agreed the approach outlined:</a:t>
            </a:r>
          </a:p>
          <a:p>
            <a:endParaRPr lang="en-GB" dirty="0"/>
          </a:p>
          <a:p>
            <a:pPr marL="342900" indent="-342900">
              <a:buFont typeface="Arial" panose="020B0604020202020204" pitchFamily="34" charset="0"/>
              <a:buChar char="•"/>
            </a:pPr>
            <a:r>
              <a:rPr lang="en-GB" dirty="0"/>
              <a:t>PAC reinforced importance of gaining reads for these sites in initial letter.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Use of targeted Comms for those with the highest proportion of No reads.</a:t>
            </a:r>
          </a:p>
          <a:p>
            <a:endParaRPr lang="en-GB" dirty="0"/>
          </a:p>
          <a:p>
            <a:pPr marL="342900" indent="-342900">
              <a:buFont typeface="Arial" panose="020B0604020202020204" pitchFamily="34" charset="0"/>
              <a:buChar char="•"/>
            </a:pPr>
            <a:r>
              <a:rPr lang="en-GB" dirty="0"/>
              <a:t>If by December 2022 no significant improvement evident in data, Shipper will be called in to PAC meeting to explain position and actions carried out to tackle no reads. Shippers to be informed in advance of this outcome for transparency.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Method of monitoring by PAFA - No read report on DDP.</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Proposed timetable for events as detailed.</a:t>
            </a:r>
          </a:p>
        </p:txBody>
      </p:sp>
      <p:sp>
        <p:nvSpPr>
          <p:cNvPr id="3" name="Title 2">
            <a:extLst>
              <a:ext uri="{FF2B5EF4-FFF2-40B4-BE49-F238E27FC236}">
                <a16:creationId xmlns:a16="http://schemas.microsoft.com/office/drawing/2014/main" id="{EDE04505-9605-4A50-A815-F44D2852025B}"/>
              </a:ext>
            </a:extLst>
          </p:cNvPr>
          <p:cNvSpPr>
            <a:spLocks noGrp="1"/>
          </p:cNvSpPr>
          <p:nvPr>
            <p:ph type="title"/>
          </p:nvPr>
        </p:nvSpPr>
        <p:spPr/>
        <p:txBody>
          <a:bodyPr>
            <a:normAutofit fontScale="90000"/>
          </a:bodyPr>
          <a:lstStyle/>
          <a:p>
            <a:r>
              <a:rPr lang="en-GB" dirty="0"/>
              <a:t>proposal</a:t>
            </a:r>
          </a:p>
        </p:txBody>
      </p:sp>
    </p:spTree>
    <p:extLst>
      <p:ext uri="{BB962C8B-B14F-4D97-AF65-F5344CB8AC3E}">
        <p14:creationId xmlns:p14="http://schemas.microsoft.com/office/powerpoint/2010/main" val="254044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5FD4-9B98-4452-87B2-3539E8CFBCE2}"/>
              </a:ext>
            </a:extLst>
          </p:cNvPr>
          <p:cNvSpPr>
            <a:spLocks noGrp="1"/>
          </p:cNvSpPr>
          <p:nvPr>
            <p:ph type="title"/>
          </p:nvPr>
        </p:nvSpPr>
        <p:spPr>
          <a:xfrm>
            <a:off x="569220" y="298757"/>
            <a:ext cx="10515600" cy="443223"/>
          </a:xfrm>
        </p:spPr>
        <p:txBody>
          <a:bodyPr anchor="ctr">
            <a:normAutofit/>
          </a:bodyPr>
          <a:lstStyle/>
          <a:p>
            <a:r>
              <a:rPr lang="en-GB" sz="2500"/>
              <a:t>Tackling ‘Line in the sand’</a:t>
            </a:r>
          </a:p>
        </p:txBody>
      </p:sp>
      <p:pic>
        <p:nvPicPr>
          <p:cNvPr id="28" name="Content Placeholder 27">
            <a:extLst>
              <a:ext uri="{FF2B5EF4-FFF2-40B4-BE49-F238E27FC236}">
                <a16:creationId xmlns:a16="http://schemas.microsoft.com/office/drawing/2014/main" id="{EF44B807-04F9-E01E-315B-757702152A5E}"/>
              </a:ext>
            </a:extLst>
          </p:cNvPr>
          <p:cNvPicPr>
            <a:picLocks noGrp="1" noChangeAspect="1"/>
          </p:cNvPicPr>
          <p:nvPr>
            <p:ph sz="quarter" idx="29"/>
          </p:nvPr>
        </p:nvPicPr>
        <p:blipFill rotWithShape="1">
          <a:blip r:embed="rId2"/>
          <a:srcRect l="1" t="15031" r="1" b="-33"/>
          <a:stretch/>
        </p:blipFill>
        <p:spPr>
          <a:xfrm>
            <a:off x="281883" y="874282"/>
            <a:ext cx="11090274" cy="5349765"/>
          </a:xfrm>
          <a:noFill/>
        </p:spPr>
      </p:pic>
    </p:spTree>
    <p:extLst>
      <p:ext uri="{BB962C8B-B14F-4D97-AF65-F5344CB8AC3E}">
        <p14:creationId xmlns:p14="http://schemas.microsoft.com/office/powerpoint/2010/main" val="312687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E817-1E31-C8FE-1F40-5E5AC843A5E2}"/>
              </a:ext>
            </a:extLst>
          </p:cNvPr>
          <p:cNvSpPr>
            <a:spLocks noGrp="1"/>
          </p:cNvSpPr>
          <p:nvPr>
            <p:ph type="title"/>
          </p:nvPr>
        </p:nvSpPr>
        <p:spPr/>
        <p:txBody>
          <a:bodyPr/>
          <a:lstStyle/>
          <a:p>
            <a:r>
              <a:rPr lang="en-GB" dirty="0"/>
              <a:t>Targeted Communications – Shipper basis</a:t>
            </a:r>
          </a:p>
        </p:txBody>
      </p:sp>
      <p:sp>
        <p:nvSpPr>
          <p:cNvPr id="3" name="Content Placeholder 2">
            <a:extLst>
              <a:ext uri="{FF2B5EF4-FFF2-40B4-BE49-F238E27FC236}">
                <a16:creationId xmlns:a16="http://schemas.microsoft.com/office/drawing/2014/main" id="{7FD951C8-6541-FD9E-821F-5614F783A03B}"/>
              </a:ext>
            </a:extLst>
          </p:cNvPr>
          <p:cNvSpPr>
            <a:spLocks noGrp="1"/>
          </p:cNvSpPr>
          <p:nvPr>
            <p:ph sz="quarter" idx="29"/>
          </p:nvPr>
        </p:nvSpPr>
        <p:spPr/>
        <p:txBody>
          <a:bodyPr/>
          <a:lstStyle/>
          <a:p>
            <a:r>
              <a:rPr lang="en-GB" dirty="0"/>
              <a:t>Two approaches could be taken by PAC on Line in the Sand;</a:t>
            </a:r>
          </a:p>
          <a:p>
            <a:endParaRPr lang="en-GB" dirty="0"/>
          </a:p>
          <a:p>
            <a:pPr marL="457200" indent="-457200">
              <a:buAutoNum type="alphaUcParenR"/>
            </a:pPr>
            <a:r>
              <a:rPr lang="en-GB" dirty="0"/>
              <a:t>Approach Shippers based on proportion of meters that were due to roll over in 2022, see breakdown of ‘Top 10’ Shippers to approach</a:t>
            </a:r>
          </a:p>
          <a:p>
            <a:pPr marL="457200" indent="-457200">
              <a:buAutoNum type="alphaUcParenR"/>
            </a:pPr>
            <a:r>
              <a:rPr lang="en-GB" dirty="0"/>
              <a:t>Approach Shippers based on largest AQ at risk expected to roll. This is not the same as proportion and may see a leaning towards a particular sector due to AQ size. </a:t>
            </a:r>
          </a:p>
          <a:p>
            <a:pPr marL="457200" indent="-457200">
              <a:buAutoNum type="alphaUcParenR"/>
            </a:pPr>
            <a:endParaRPr lang="en-GB" dirty="0"/>
          </a:p>
          <a:p>
            <a:r>
              <a:rPr lang="en-GB" dirty="0"/>
              <a:t>Both have their merits to mitigating the risk level of PAC risk 14.</a:t>
            </a:r>
          </a:p>
          <a:p>
            <a:endParaRPr lang="en-GB" dirty="0"/>
          </a:p>
          <a:p>
            <a:r>
              <a:rPr lang="en-GB" b="1" i="1" dirty="0"/>
              <a:t>PAFA recommendation:</a:t>
            </a:r>
          </a:p>
          <a:p>
            <a:r>
              <a:rPr lang="en-GB" b="1" i="1" dirty="0"/>
              <a:t>Option B) AQ at risk expected to roll. This is due to impact this would have on UIG levels by addressing some of these larger sites with high AQs thereby bringing down the risk level. </a:t>
            </a:r>
          </a:p>
        </p:txBody>
      </p:sp>
    </p:spTree>
    <p:extLst>
      <p:ext uri="{BB962C8B-B14F-4D97-AF65-F5344CB8AC3E}">
        <p14:creationId xmlns:p14="http://schemas.microsoft.com/office/powerpoint/2010/main" val="164048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9A2A01-7AB7-EBD1-EBA6-566DC79D0D54}"/>
              </a:ext>
            </a:extLst>
          </p:cNvPr>
          <p:cNvSpPr txBox="1"/>
          <p:nvPr/>
        </p:nvSpPr>
        <p:spPr>
          <a:xfrm>
            <a:off x="6315075" y="1221971"/>
            <a:ext cx="5326062" cy="4988329"/>
          </a:xfrm>
          <a:prstGeom prst="rect">
            <a:avLst/>
          </a:prstGeom>
        </p:spPr>
        <p:txBody>
          <a:bodyPr vert="horz" lIns="91440" tIns="45720" rIns="91440" bIns="45720" rtlCol="0">
            <a:normAutofit/>
          </a:bodyPr>
          <a:lstStyle/>
          <a:p>
            <a:pPr marL="342900" indent="-342900">
              <a:lnSpc>
                <a:spcPct val="90000"/>
              </a:lnSpc>
              <a:spcBef>
                <a:spcPts val="1000"/>
              </a:spcBef>
              <a:buFont typeface="Arial" panose="020B0604020202020204" pitchFamily="34" charset="0"/>
              <a:buChar char="•"/>
            </a:pPr>
            <a:r>
              <a:rPr lang="en-GB" sz="2000" dirty="0"/>
              <a:t>These are the 11 Shippers proposed to approach for individual targeting based on their proportion of Line in the Sand for 2022. </a:t>
            </a:r>
          </a:p>
          <a:p>
            <a:pPr marL="342900" indent="-342900">
              <a:lnSpc>
                <a:spcPct val="90000"/>
              </a:lnSpc>
              <a:spcBef>
                <a:spcPts val="1000"/>
              </a:spcBef>
              <a:buFont typeface="Arial" panose="020B0604020202020204" pitchFamily="34" charset="0"/>
              <a:buChar char="•"/>
            </a:pPr>
            <a:endParaRPr lang="en-GB" sz="2000" dirty="0"/>
          </a:p>
          <a:p>
            <a:pPr marL="342900" indent="-342900">
              <a:lnSpc>
                <a:spcPct val="90000"/>
              </a:lnSpc>
              <a:spcBef>
                <a:spcPts val="1000"/>
              </a:spcBef>
              <a:buFont typeface="Arial" panose="020B0604020202020204" pitchFamily="34" charset="0"/>
              <a:buChar char="•"/>
            </a:pPr>
            <a:r>
              <a:rPr lang="en-GB" sz="2000" dirty="0"/>
              <a:t>These 11 Shippers form 92% of the overall meters in question. </a:t>
            </a:r>
          </a:p>
          <a:p>
            <a:pPr>
              <a:lnSpc>
                <a:spcPct val="90000"/>
              </a:lnSpc>
              <a:spcBef>
                <a:spcPts val="1000"/>
              </a:spcBef>
            </a:pPr>
            <a:endParaRPr lang="en-GB" sz="2000" dirty="0"/>
          </a:p>
          <a:p>
            <a:pPr>
              <a:lnSpc>
                <a:spcPct val="90000"/>
              </a:lnSpc>
              <a:spcBef>
                <a:spcPts val="1000"/>
              </a:spcBef>
            </a:pPr>
            <a:endParaRPr lang="en-GB" sz="2000" dirty="0"/>
          </a:p>
          <a:p>
            <a:pPr>
              <a:lnSpc>
                <a:spcPct val="90000"/>
              </a:lnSpc>
              <a:spcBef>
                <a:spcPts val="1000"/>
              </a:spcBef>
            </a:pPr>
            <a:endParaRPr lang="en-GB" sz="2000" dirty="0"/>
          </a:p>
          <a:p>
            <a:pPr>
              <a:lnSpc>
                <a:spcPct val="90000"/>
              </a:lnSpc>
              <a:spcBef>
                <a:spcPts val="1000"/>
              </a:spcBef>
            </a:pPr>
            <a:endParaRPr lang="en-GB" sz="2000" dirty="0"/>
          </a:p>
        </p:txBody>
      </p:sp>
      <p:sp>
        <p:nvSpPr>
          <p:cNvPr id="2" name="Title 1">
            <a:extLst>
              <a:ext uri="{FF2B5EF4-FFF2-40B4-BE49-F238E27FC236}">
                <a16:creationId xmlns:a16="http://schemas.microsoft.com/office/drawing/2014/main" id="{5C1E591C-72EE-98C1-2C9B-91959E6168B6}"/>
              </a:ext>
            </a:extLst>
          </p:cNvPr>
          <p:cNvSpPr>
            <a:spLocks noGrp="1"/>
          </p:cNvSpPr>
          <p:nvPr>
            <p:ph type="title"/>
          </p:nvPr>
        </p:nvSpPr>
        <p:spPr>
          <a:xfrm>
            <a:off x="569220" y="298757"/>
            <a:ext cx="10515600" cy="443223"/>
          </a:xfrm>
        </p:spPr>
        <p:txBody>
          <a:bodyPr vert="horz" lIns="91440" tIns="45720" rIns="91440" bIns="45720" rtlCol="0" anchor="ctr">
            <a:normAutofit/>
          </a:bodyPr>
          <a:lstStyle/>
          <a:p>
            <a:r>
              <a:rPr lang="en-GB" sz="2500"/>
              <a:t>Option A) Shipper proportion of Line in Sand</a:t>
            </a:r>
          </a:p>
        </p:txBody>
      </p:sp>
      <p:graphicFrame>
        <p:nvGraphicFramePr>
          <p:cNvPr id="5" name="Content Placeholder 4">
            <a:extLst>
              <a:ext uri="{FF2B5EF4-FFF2-40B4-BE49-F238E27FC236}">
                <a16:creationId xmlns:a16="http://schemas.microsoft.com/office/drawing/2014/main" id="{84EB8146-7B9B-6388-DD35-61415092A16F}"/>
              </a:ext>
            </a:extLst>
          </p:cNvPr>
          <p:cNvGraphicFramePr>
            <a:graphicFrameLocks noGrp="1"/>
          </p:cNvGraphicFramePr>
          <p:nvPr>
            <p:ph sz="quarter" idx="29"/>
            <p:extLst>
              <p:ext uri="{D42A27DB-BD31-4B8C-83A1-F6EECF244321}">
                <p14:modId xmlns:p14="http://schemas.microsoft.com/office/powerpoint/2010/main" val="4082338734"/>
              </p:ext>
            </p:extLst>
          </p:nvPr>
        </p:nvGraphicFramePr>
        <p:xfrm>
          <a:off x="762180" y="1221971"/>
          <a:ext cx="4903429" cy="4988340"/>
        </p:xfrm>
        <a:graphic>
          <a:graphicData uri="http://schemas.openxmlformats.org/drawingml/2006/table">
            <a:tbl>
              <a:tblPr firstRow="1" bandRow="1"/>
              <a:tblGrid>
                <a:gridCol w="1684959">
                  <a:extLst>
                    <a:ext uri="{9D8B030D-6E8A-4147-A177-3AD203B41FA5}">
                      <a16:colId xmlns:a16="http://schemas.microsoft.com/office/drawing/2014/main" val="865523999"/>
                    </a:ext>
                  </a:extLst>
                </a:gridCol>
                <a:gridCol w="3218470">
                  <a:extLst>
                    <a:ext uri="{9D8B030D-6E8A-4147-A177-3AD203B41FA5}">
                      <a16:colId xmlns:a16="http://schemas.microsoft.com/office/drawing/2014/main" val="1946504562"/>
                    </a:ext>
                  </a:extLst>
                </a:gridCol>
              </a:tblGrid>
              <a:tr h="415695">
                <a:tc>
                  <a:txBody>
                    <a:bodyPr/>
                    <a:lstStyle/>
                    <a:p>
                      <a:pPr algn="ctr" fontAlgn="b"/>
                      <a:r>
                        <a:rPr lang="en-GB" sz="2200" b="1" i="0" u="none" strike="noStrike">
                          <a:solidFill>
                            <a:srgbClr val="000000"/>
                          </a:solidFill>
                          <a:effectLst/>
                          <a:latin typeface="Calibri" panose="020F0502020204030204" pitchFamily="34" charset="0"/>
                        </a:rPr>
                        <a:t>SSC</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dirty="0">
                          <a:solidFill>
                            <a:srgbClr val="000000"/>
                          </a:solidFill>
                          <a:effectLst/>
                          <a:latin typeface="Calibri" panose="020F0502020204030204" pitchFamily="34" charset="0"/>
                        </a:rPr>
                        <a:t># of Meters</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143010"/>
                  </a:ext>
                </a:extLst>
              </a:tr>
              <a:tr h="415695">
                <a:tc>
                  <a:txBody>
                    <a:bodyPr/>
                    <a:lstStyle/>
                    <a:p>
                      <a:pPr algn="l" fontAlgn="b"/>
                      <a:r>
                        <a:rPr lang="en-GB" sz="2200" b="0" i="0" u="none" strike="noStrike" dirty="0">
                          <a:solidFill>
                            <a:srgbClr val="000000"/>
                          </a:solidFill>
                          <a:effectLst/>
                          <a:latin typeface="Calibri" panose="020F0502020204030204" pitchFamily="34" charset="0"/>
                        </a:rPr>
                        <a:t>Brazzaville</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176335</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75791874"/>
                  </a:ext>
                </a:extLst>
              </a:tr>
              <a:tr h="415695">
                <a:tc>
                  <a:txBody>
                    <a:bodyPr/>
                    <a:lstStyle/>
                    <a:p>
                      <a:pPr algn="l" fontAlgn="b"/>
                      <a:r>
                        <a:rPr lang="en-GB" sz="2200" b="0" i="0" u="none" strike="noStrike" dirty="0">
                          <a:solidFill>
                            <a:srgbClr val="000000"/>
                          </a:solidFill>
                          <a:effectLst/>
                          <a:latin typeface="Calibri" panose="020F0502020204030204" pitchFamily="34" charset="0"/>
                        </a:rPr>
                        <a:t>Islamabad</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139820</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46014545"/>
                  </a:ext>
                </a:extLst>
              </a:tr>
              <a:tr h="415695">
                <a:tc>
                  <a:txBody>
                    <a:bodyPr/>
                    <a:lstStyle/>
                    <a:p>
                      <a:pPr algn="l" fontAlgn="b"/>
                      <a:r>
                        <a:rPr lang="en-GB" sz="2200" b="0" i="0" u="none" strike="noStrike" dirty="0">
                          <a:solidFill>
                            <a:srgbClr val="000000"/>
                          </a:solidFill>
                          <a:effectLst/>
                          <a:latin typeface="Calibri" panose="020F0502020204030204" pitchFamily="34" charset="0"/>
                        </a:rPr>
                        <a:t>Wellington</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a:solidFill>
                            <a:srgbClr val="000000"/>
                          </a:solidFill>
                          <a:effectLst/>
                          <a:latin typeface="Calibri" panose="020F0502020204030204" pitchFamily="34" charset="0"/>
                        </a:rPr>
                        <a:t>80882</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7838351"/>
                  </a:ext>
                </a:extLst>
              </a:tr>
              <a:tr h="415695">
                <a:tc>
                  <a:txBody>
                    <a:bodyPr/>
                    <a:lstStyle/>
                    <a:p>
                      <a:pPr algn="l" fontAlgn="b"/>
                      <a:r>
                        <a:rPr lang="en-GB" sz="2200" b="0" i="0" u="none" strike="noStrike" dirty="0">
                          <a:solidFill>
                            <a:srgbClr val="000000"/>
                          </a:solidFill>
                          <a:effectLst/>
                          <a:latin typeface="Calibri" panose="020F0502020204030204" pitchFamily="34" charset="0"/>
                        </a:rPr>
                        <a:t>Paramaribo</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75498</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69249944"/>
                  </a:ext>
                </a:extLst>
              </a:tr>
              <a:tr h="415695">
                <a:tc>
                  <a:txBody>
                    <a:bodyPr/>
                    <a:lstStyle/>
                    <a:p>
                      <a:pPr algn="l" fontAlgn="b"/>
                      <a:r>
                        <a:rPr lang="en-GB" sz="2200" b="0" i="0" u="none" strike="noStrike" dirty="0">
                          <a:solidFill>
                            <a:srgbClr val="000000"/>
                          </a:solidFill>
                          <a:effectLst/>
                          <a:latin typeface="Calibri" panose="020F0502020204030204" pitchFamily="34" charset="0"/>
                        </a:rPr>
                        <a:t>Nuuk</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a:solidFill>
                            <a:srgbClr val="000000"/>
                          </a:solidFill>
                          <a:effectLst/>
                          <a:latin typeface="Calibri" panose="020F0502020204030204" pitchFamily="34" charset="0"/>
                        </a:rPr>
                        <a:t>43265</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54088149"/>
                  </a:ext>
                </a:extLst>
              </a:tr>
              <a:tr h="415695">
                <a:tc>
                  <a:txBody>
                    <a:bodyPr/>
                    <a:lstStyle/>
                    <a:p>
                      <a:pPr algn="l" fontAlgn="b"/>
                      <a:r>
                        <a:rPr lang="en-GB" sz="2200" b="0" i="0" u="none" strike="noStrike" dirty="0">
                          <a:solidFill>
                            <a:srgbClr val="000000"/>
                          </a:solidFill>
                          <a:effectLst/>
                          <a:latin typeface="Calibri" panose="020F0502020204030204" pitchFamily="34" charset="0"/>
                        </a:rPr>
                        <a:t>Dili</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35839</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09694195"/>
                  </a:ext>
                </a:extLst>
              </a:tr>
              <a:tr h="415695">
                <a:tc>
                  <a:txBody>
                    <a:bodyPr/>
                    <a:lstStyle/>
                    <a:p>
                      <a:pPr algn="l" fontAlgn="b"/>
                      <a:r>
                        <a:rPr lang="en-GB" sz="2200" b="0" i="0" u="none" strike="noStrike" dirty="0">
                          <a:solidFill>
                            <a:srgbClr val="000000"/>
                          </a:solidFill>
                          <a:effectLst/>
                          <a:latin typeface="Calibri" panose="020F0502020204030204" pitchFamily="34" charset="0"/>
                        </a:rPr>
                        <a:t>Yerevan</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a:solidFill>
                            <a:srgbClr val="000000"/>
                          </a:solidFill>
                          <a:effectLst/>
                          <a:latin typeface="Calibri" panose="020F0502020204030204" pitchFamily="34" charset="0"/>
                        </a:rPr>
                        <a:t>35044</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64410193"/>
                  </a:ext>
                </a:extLst>
              </a:tr>
              <a:tr h="415695">
                <a:tc>
                  <a:txBody>
                    <a:bodyPr/>
                    <a:lstStyle/>
                    <a:p>
                      <a:pPr algn="l" fontAlgn="b"/>
                      <a:r>
                        <a:rPr lang="en-GB" sz="2200" b="0" i="0" u="none" strike="noStrike" dirty="0">
                          <a:solidFill>
                            <a:srgbClr val="000000"/>
                          </a:solidFill>
                          <a:effectLst/>
                          <a:latin typeface="Calibri" panose="020F0502020204030204" pitchFamily="34" charset="0"/>
                        </a:rPr>
                        <a:t>Sukhumi</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34345</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23519222"/>
                  </a:ext>
                </a:extLst>
              </a:tr>
              <a:tr h="415695">
                <a:tc>
                  <a:txBody>
                    <a:bodyPr/>
                    <a:lstStyle/>
                    <a:p>
                      <a:pPr algn="l" fontAlgn="b"/>
                      <a:r>
                        <a:rPr lang="en-GB" sz="2200" b="0" i="0" u="none" strike="noStrike" dirty="0">
                          <a:solidFill>
                            <a:srgbClr val="000000"/>
                          </a:solidFill>
                          <a:effectLst/>
                          <a:latin typeface="Calibri" panose="020F0502020204030204" pitchFamily="34" charset="0"/>
                        </a:rPr>
                        <a:t>Banjul</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a:solidFill>
                            <a:srgbClr val="000000"/>
                          </a:solidFill>
                          <a:effectLst/>
                          <a:latin typeface="Calibri" panose="020F0502020204030204" pitchFamily="34" charset="0"/>
                        </a:rPr>
                        <a:t>22282</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45081431"/>
                  </a:ext>
                </a:extLst>
              </a:tr>
              <a:tr h="415695">
                <a:tc>
                  <a:txBody>
                    <a:bodyPr/>
                    <a:lstStyle/>
                    <a:p>
                      <a:pPr algn="l" fontAlgn="b"/>
                      <a:r>
                        <a:rPr lang="en-GB" sz="2200" b="0" i="0" u="none" strike="noStrike" dirty="0">
                          <a:solidFill>
                            <a:srgbClr val="000000"/>
                          </a:solidFill>
                          <a:effectLst/>
                          <a:latin typeface="Calibri" panose="020F0502020204030204" pitchFamily="34" charset="0"/>
                        </a:rPr>
                        <a:t>Bucharest</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16708</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25075466"/>
                  </a:ext>
                </a:extLst>
              </a:tr>
              <a:tr h="415695">
                <a:tc>
                  <a:txBody>
                    <a:bodyPr/>
                    <a:lstStyle/>
                    <a:p>
                      <a:pPr algn="l" fontAlgn="b"/>
                      <a:r>
                        <a:rPr lang="en-GB" sz="2200" b="0" i="0" u="none" strike="noStrike" dirty="0">
                          <a:solidFill>
                            <a:srgbClr val="000000"/>
                          </a:solidFill>
                          <a:effectLst/>
                          <a:latin typeface="Calibri" panose="020F0502020204030204" pitchFamily="34" charset="0"/>
                        </a:rPr>
                        <a:t>Rome</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2200" b="0" i="0" u="none" strike="noStrike" dirty="0">
                          <a:solidFill>
                            <a:srgbClr val="000000"/>
                          </a:solidFill>
                          <a:effectLst/>
                          <a:latin typeface="Calibri" panose="020F0502020204030204" pitchFamily="34" charset="0"/>
                        </a:rPr>
                        <a:t>11769</a:t>
                      </a:r>
                    </a:p>
                  </a:txBody>
                  <a:tcPr marL="12536" marR="12536" marT="1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64663407"/>
                  </a:ext>
                </a:extLst>
              </a:tr>
            </a:tbl>
          </a:graphicData>
        </a:graphic>
      </p:graphicFrame>
    </p:spTree>
    <p:extLst>
      <p:ext uri="{BB962C8B-B14F-4D97-AF65-F5344CB8AC3E}">
        <p14:creationId xmlns:p14="http://schemas.microsoft.com/office/powerpoint/2010/main" val="25618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9A2A01-7AB7-EBD1-EBA6-566DC79D0D54}"/>
              </a:ext>
            </a:extLst>
          </p:cNvPr>
          <p:cNvSpPr txBox="1"/>
          <p:nvPr/>
        </p:nvSpPr>
        <p:spPr>
          <a:xfrm>
            <a:off x="6315075" y="1221971"/>
            <a:ext cx="5326062" cy="4988329"/>
          </a:xfrm>
          <a:prstGeom prst="rect">
            <a:avLst/>
          </a:prstGeom>
        </p:spPr>
        <p:txBody>
          <a:bodyPr vert="horz" lIns="91440" tIns="45720" rIns="91440" bIns="45720" rtlCol="0">
            <a:normAutofit/>
          </a:bodyPr>
          <a:lstStyle/>
          <a:p>
            <a:pPr marL="342900" indent="-342900">
              <a:lnSpc>
                <a:spcPct val="90000"/>
              </a:lnSpc>
              <a:spcBef>
                <a:spcPts val="1000"/>
              </a:spcBef>
              <a:buFont typeface="Arial" panose="020B0604020202020204" pitchFamily="34" charset="0"/>
              <a:buChar char="•"/>
            </a:pPr>
            <a:r>
              <a:rPr lang="en-GB" sz="2000" dirty="0"/>
              <a:t>These are the 11 Shippers proposed to approach for individual targeting based on their proportion of Line in the Sand for 2022. </a:t>
            </a:r>
          </a:p>
          <a:p>
            <a:pPr marL="342900" indent="-342900">
              <a:lnSpc>
                <a:spcPct val="90000"/>
              </a:lnSpc>
              <a:spcBef>
                <a:spcPts val="1000"/>
              </a:spcBef>
              <a:buFont typeface="Arial" panose="020B0604020202020204" pitchFamily="34" charset="0"/>
              <a:buChar char="•"/>
            </a:pPr>
            <a:endParaRPr lang="en-GB" sz="2000" dirty="0"/>
          </a:p>
          <a:p>
            <a:pPr marL="342900" indent="-342900">
              <a:lnSpc>
                <a:spcPct val="90000"/>
              </a:lnSpc>
              <a:spcBef>
                <a:spcPts val="1000"/>
              </a:spcBef>
              <a:buFont typeface="Arial" panose="020B0604020202020204" pitchFamily="34" charset="0"/>
              <a:buChar char="•"/>
            </a:pPr>
            <a:r>
              <a:rPr lang="en-GB" sz="2000" dirty="0"/>
              <a:t>These 11 Shippers account for over 10,000,000,000 kWh of the 12,000,000,000 kWh AQ at risk.</a:t>
            </a:r>
          </a:p>
          <a:p>
            <a:pPr>
              <a:lnSpc>
                <a:spcPct val="90000"/>
              </a:lnSpc>
              <a:spcBef>
                <a:spcPts val="1000"/>
              </a:spcBef>
            </a:pPr>
            <a:endParaRPr lang="en-GB" sz="2000" dirty="0"/>
          </a:p>
          <a:p>
            <a:pPr>
              <a:lnSpc>
                <a:spcPct val="90000"/>
              </a:lnSpc>
              <a:spcBef>
                <a:spcPts val="1000"/>
              </a:spcBef>
            </a:pPr>
            <a:endParaRPr lang="en-GB" sz="2000" dirty="0"/>
          </a:p>
          <a:p>
            <a:pPr>
              <a:lnSpc>
                <a:spcPct val="90000"/>
              </a:lnSpc>
              <a:spcBef>
                <a:spcPts val="1000"/>
              </a:spcBef>
            </a:pPr>
            <a:endParaRPr lang="en-GB" sz="2000" dirty="0"/>
          </a:p>
          <a:p>
            <a:pPr>
              <a:lnSpc>
                <a:spcPct val="90000"/>
              </a:lnSpc>
              <a:spcBef>
                <a:spcPts val="1000"/>
              </a:spcBef>
            </a:pPr>
            <a:endParaRPr lang="en-GB" sz="2000" dirty="0"/>
          </a:p>
        </p:txBody>
      </p:sp>
      <p:sp>
        <p:nvSpPr>
          <p:cNvPr id="2" name="Title 1">
            <a:extLst>
              <a:ext uri="{FF2B5EF4-FFF2-40B4-BE49-F238E27FC236}">
                <a16:creationId xmlns:a16="http://schemas.microsoft.com/office/drawing/2014/main" id="{5C1E591C-72EE-98C1-2C9B-91959E6168B6}"/>
              </a:ext>
            </a:extLst>
          </p:cNvPr>
          <p:cNvSpPr>
            <a:spLocks noGrp="1"/>
          </p:cNvSpPr>
          <p:nvPr>
            <p:ph type="title"/>
          </p:nvPr>
        </p:nvSpPr>
        <p:spPr>
          <a:xfrm>
            <a:off x="569220" y="298757"/>
            <a:ext cx="10515600" cy="443223"/>
          </a:xfrm>
        </p:spPr>
        <p:txBody>
          <a:bodyPr vert="horz" lIns="91440" tIns="45720" rIns="91440" bIns="45720" rtlCol="0" anchor="ctr">
            <a:normAutofit/>
          </a:bodyPr>
          <a:lstStyle/>
          <a:p>
            <a:r>
              <a:rPr lang="en-GB" sz="2500"/>
              <a:t>Option B) AQ at risk</a:t>
            </a:r>
          </a:p>
        </p:txBody>
      </p:sp>
      <p:graphicFrame>
        <p:nvGraphicFramePr>
          <p:cNvPr id="10" name="Content Placeholder 9">
            <a:extLst>
              <a:ext uri="{FF2B5EF4-FFF2-40B4-BE49-F238E27FC236}">
                <a16:creationId xmlns:a16="http://schemas.microsoft.com/office/drawing/2014/main" id="{7DF81487-DFFA-2810-58C3-5755C2871153}"/>
              </a:ext>
            </a:extLst>
          </p:cNvPr>
          <p:cNvGraphicFramePr>
            <a:graphicFrameLocks noGrp="1"/>
          </p:cNvGraphicFramePr>
          <p:nvPr>
            <p:ph sz="quarter" idx="29"/>
            <p:extLst>
              <p:ext uri="{D42A27DB-BD31-4B8C-83A1-F6EECF244321}">
                <p14:modId xmlns:p14="http://schemas.microsoft.com/office/powerpoint/2010/main" val="1269971890"/>
              </p:ext>
            </p:extLst>
          </p:nvPr>
        </p:nvGraphicFramePr>
        <p:xfrm>
          <a:off x="550863" y="1243311"/>
          <a:ext cx="5326061" cy="4945656"/>
        </p:xfrm>
        <a:graphic>
          <a:graphicData uri="http://schemas.openxmlformats.org/drawingml/2006/table">
            <a:tbl>
              <a:tblPr firstRow="1" bandRow="1"/>
              <a:tblGrid>
                <a:gridCol w="1449387">
                  <a:extLst>
                    <a:ext uri="{9D8B030D-6E8A-4147-A177-3AD203B41FA5}">
                      <a16:colId xmlns:a16="http://schemas.microsoft.com/office/drawing/2014/main" val="1083418043"/>
                    </a:ext>
                  </a:extLst>
                </a:gridCol>
                <a:gridCol w="3876674">
                  <a:extLst>
                    <a:ext uri="{9D8B030D-6E8A-4147-A177-3AD203B41FA5}">
                      <a16:colId xmlns:a16="http://schemas.microsoft.com/office/drawing/2014/main" val="3076315903"/>
                    </a:ext>
                  </a:extLst>
                </a:gridCol>
              </a:tblGrid>
              <a:tr h="412138">
                <a:tc>
                  <a:txBody>
                    <a:bodyPr/>
                    <a:lstStyle/>
                    <a:p>
                      <a:pPr algn="ctr" fontAlgn="b"/>
                      <a:r>
                        <a:rPr lang="en-GB" sz="2200" b="1" i="0" u="none" strike="noStrike">
                          <a:solidFill>
                            <a:srgbClr val="000000"/>
                          </a:solidFill>
                          <a:effectLst/>
                          <a:latin typeface="Calibri" panose="020F0502020204030204" pitchFamily="34" charset="0"/>
                        </a:rPr>
                        <a:t>SSC</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200" b="1" i="0" u="none" strike="noStrike" dirty="0">
                          <a:solidFill>
                            <a:srgbClr val="000000"/>
                          </a:solidFill>
                          <a:effectLst/>
                          <a:latin typeface="Calibri" panose="020F0502020204030204" pitchFamily="34" charset="0"/>
                        </a:rPr>
                        <a:t>Total AQ Roll (</a:t>
                      </a:r>
                      <a:r>
                        <a:rPr lang="en-GB" sz="2200" b="1" i="0" u="none" strike="noStrike" dirty="0" err="1">
                          <a:solidFill>
                            <a:srgbClr val="000000"/>
                          </a:solidFill>
                          <a:effectLst/>
                          <a:latin typeface="Calibri" panose="020F0502020204030204" pitchFamily="34" charset="0"/>
                        </a:rPr>
                        <a:t>KwH</a:t>
                      </a:r>
                      <a:r>
                        <a:rPr lang="en-GB" sz="2200" b="1" i="0" u="none" strike="noStrike" dirty="0">
                          <a:solidFill>
                            <a:srgbClr val="000000"/>
                          </a:solidFill>
                          <a:effectLst/>
                          <a:latin typeface="Calibri" panose="020F0502020204030204" pitchFamily="34" charset="0"/>
                        </a:rPr>
                        <a:t>)</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396794"/>
                  </a:ext>
                </a:extLst>
              </a:tr>
              <a:tr h="412138">
                <a:tc>
                  <a:txBody>
                    <a:bodyPr/>
                    <a:lstStyle/>
                    <a:p>
                      <a:pPr algn="l" fontAlgn="b"/>
                      <a:r>
                        <a:rPr lang="en-GB" sz="2200" b="0" i="0" u="none" strike="noStrike" dirty="0">
                          <a:solidFill>
                            <a:srgbClr val="000000"/>
                          </a:solidFill>
                          <a:effectLst/>
                          <a:latin typeface="Calibri" panose="020F0502020204030204" pitchFamily="34" charset="0"/>
                        </a:rPr>
                        <a:t>Brazzaville</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2,068,101,158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61119927"/>
                  </a:ext>
                </a:extLst>
              </a:tr>
              <a:tr h="412138">
                <a:tc>
                  <a:txBody>
                    <a:bodyPr/>
                    <a:lstStyle/>
                    <a:p>
                      <a:pPr algn="l" fontAlgn="b"/>
                      <a:r>
                        <a:rPr lang="en-GB" sz="2200" b="0" i="0" u="none" strike="noStrike" dirty="0">
                          <a:solidFill>
                            <a:srgbClr val="000000"/>
                          </a:solidFill>
                          <a:effectLst/>
                          <a:latin typeface="Calibri" panose="020F0502020204030204" pitchFamily="34" charset="0"/>
                        </a:rPr>
                        <a:t>Rome</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1,472,151,707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37788725"/>
                  </a:ext>
                </a:extLst>
              </a:tr>
              <a:tr h="412138">
                <a:tc>
                  <a:txBody>
                    <a:bodyPr/>
                    <a:lstStyle/>
                    <a:p>
                      <a:pPr algn="l" fontAlgn="b"/>
                      <a:r>
                        <a:rPr lang="en-GB" sz="2200" b="0" i="0" u="none" strike="noStrike" dirty="0">
                          <a:solidFill>
                            <a:srgbClr val="000000"/>
                          </a:solidFill>
                          <a:effectLst/>
                          <a:latin typeface="Calibri" panose="020F0502020204030204" pitchFamily="34" charset="0"/>
                        </a:rPr>
                        <a:t>Islamabad</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1,292,089,014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16717022"/>
                  </a:ext>
                </a:extLst>
              </a:tr>
              <a:tr h="412138">
                <a:tc>
                  <a:txBody>
                    <a:bodyPr/>
                    <a:lstStyle/>
                    <a:p>
                      <a:pPr algn="l" fontAlgn="b"/>
                      <a:r>
                        <a:rPr lang="en-GB" sz="2200" b="0" i="0" u="none" strike="noStrike" dirty="0">
                          <a:solidFill>
                            <a:srgbClr val="000000"/>
                          </a:solidFill>
                          <a:effectLst/>
                          <a:latin typeface="Calibri" panose="020F0502020204030204" pitchFamily="34" charset="0"/>
                        </a:rPr>
                        <a:t>Taipei</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2200" b="0" i="0" u="none" strike="noStrike">
                          <a:solidFill>
                            <a:srgbClr val="000000"/>
                          </a:solidFill>
                          <a:effectLst/>
                          <a:latin typeface="Calibri" panose="020F0502020204030204" pitchFamily="34" charset="0"/>
                        </a:rPr>
                        <a:t>          1,292,089,014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63106393"/>
                  </a:ext>
                </a:extLst>
              </a:tr>
              <a:tr h="412138">
                <a:tc>
                  <a:txBody>
                    <a:bodyPr/>
                    <a:lstStyle/>
                    <a:p>
                      <a:pPr algn="l" fontAlgn="b"/>
                      <a:r>
                        <a:rPr lang="en-GB" sz="2200" b="0" i="0" u="none" strike="noStrike" dirty="0">
                          <a:solidFill>
                            <a:srgbClr val="000000"/>
                          </a:solidFill>
                          <a:effectLst/>
                          <a:latin typeface="Calibri" panose="020F0502020204030204" pitchFamily="34" charset="0"/>
                        </a:rPr>
                        <a:t>Wellington</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1,201,346,803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70920080"/>
                  </a:ext>
                </a:extLst>
              </a:tr>
              <a:tr h="412138">
                <a:tc>
                  <a:txBody>
                    <a:bodyPr/>
                    <a:lstStyle/>
                    <a:p>
                      <a:pPr algn="l" fontAlgn="b"/>
                      <a:r>
                        <a:rPr lang="en-GB" sz="2200" b="0" i="0" u="none" strike="noStrike" dirty="0">
                          <a:solidFill>
                            <a:srgbClr val="000000"/>
                          </a:solidFill>
                          <a:effectLst/>
                          <a:latin typeface="Calibri" panose="020F0502020204030204" pitchFamily="34" charset="0"/>
                        </a:rPr>
                        <a:t>Paramaribo</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918,369,004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91478994"/>
                  </a:ext>
                </a:extLst>
              </a:tr>
              <a:tr h="412138">
                <a:tc>
                  <a:txBody>
                    <a:bodyPr/>
                    <a:lstStyle/>
                    <a:p>
                      <a:pPr algn="l" fontAlgn="b"/>
                      <a:r>
                        <a:rPr lang="en-GB" sz="2200" b="0" i="0" u="none" strike="noStrike" dirty="0">
                          <a:solidFill>
                            <a:srgbClr val="000000"/>
                          </a:solidFill>
                          <a:effectLst/>
                          <a:latin typeface="Calibri" panose="020F0502020204030204" pitchFamily="34" charset="0"/>
                        </a:rPr>
                        <a:t>Sukhumi</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482,828,346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29566275"/>
                  </a:ext>
                </a:extLst>
              </a:tr>
              <a:tr h="412138">
                <a:tc>
                  <a:txBody>
                    <a:bodyPr/>
                    <a:lstStyle/>
                    <a:p>
                      <a:pPr algn="l" fontAlgn="b"/>
                      <a:r>
                        <a:rPr lang="en-GB" sz="2200" b="0" i="0" u="none" strike="noStrike" dirty="0">
                          <a:solidFill>
                            <a:srgbClr val="000000"/>
                          </a:solidFill>
                          <a:effectLst/>
                          <a:latin typeface="Calibri" panose="020F0502020204030204" pitchFamily="34" charset="0"/>
                        </a:rPr>
                        <a:t>Yerevan</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442,205,028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36461156"/>
                  </a:ext>
                </a:extLst>
              </a:tr>
              <a:tr h="412138">
                <a:tc>
                  <a:txBody>
                    <a:bodyPr/>
                    <a:lstStyle/>
                    <a:p>
                      <a:pPr algn="l" fontAlgn="b"/>
                      <a:r>
                        <a:rPr lang="en-GB" sz="2200" b="0" i="0" u="none" strike="noStrike" dirty="0">
                          <a:solidFill>
                            <a:srgbClr val="000000"/>
                          </a:solidFill>
                          <a:effectLst/>
                          <a:latin typeface="Calibri" panose="020F0502020204030204" pitchFamily="34" charset="0"/>
                        </a:rPr>
                        <a:t>Nuuk</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394,322,600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5119806"/>
                  </a:ext>
                </a:extLst>
              </a:tr>
              <a:tr h="412138">
                <a:tc>
                  <a:txBody>
                    <a:bodyPr/>
                    <a:lstStyle/>
                    <a:p>
                      <a:pPr algn="l" fontAlgn="b"/>
                      <a:r>
                        <a:rPr lang="en-GB" sz="2200" b="0" i="0" u="none" strike="noStrike" dirty="0">
                          <a:solidFill>
                            <a:srgbClr val="000000"/>
                          </a:solidFill>
                          <a:effectLst/>
                          <a:latin typeface="Calibri" panose="020F0502020204030204" pitchFamily="34" charset="0"/>
                        </a:rPr>
                        <a:t>Dili</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2200" b="0" i="0" u="none" strike="noStrike">
                          <a:solidFill>
                            <a:srgbClr val="000000"/>
                          </a:solidFill>
                          <a:effectLst/>
                          <a:latin typeface="Calibri" panose="020F0502020204030204" pitchFamily="34" charset="0"/>
                        </a:rPr>
                        <a:t>             385,212,716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10864139"/>
                  </a:ext>
                </a:extLst>
              </a:tr>
              <a:tr h="412138">
                <a:tc>
                  <a:txBody>
                    <a:bodyPr/>
                    <a:lstStyle/>
                    <a:p>
                      <a:pPr algn="l" fontAlgn="b"/>
                      <a:r>
                        <a:rPr lang="en-GB" sz="2200" b="0" i="0" u="none" strike="noStrike" dirty="0" err="1">
                          <a:solidFill>
                            <a:srgbClr val="000000"/>
                          </a:solidFill>
                          <a:effectLst/>
                          <a:latin typeface="Calibri" panose="020F0502020204030204" pitchFamily="34" charset="0"/>
                        </a:rPr>
                        <a:t>Gitega</a:t>
                      </a:r>
                      <a:endParaRPr lang="en-GB" sz="2200" b="0" i="0" u="none" strike="noStrike" dirty="0">
                        <a:solidFill>
                          <a:srgbClr val="000000"/>
                        </a:solidFill>
                        <a:effectLst/>
                        <a:latin typeface="Calibri" panose="020F0502020204030204" pitchFamily="34" charset="0"/>
                      </a:endParaRP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GB" sz="2200" b="0" i="0" u="none" strike="noStrike" dirty="0">
                          <a:solidFill>
                            <a:srgbClr val="000000"/>
                          </a:solidFill>
                          <a:effectLst/>
                          <a:latin typeface="Calibri" panose="020F0502020204030204" pitchFamily="34" charset="0"/>
                        </a:rPr>
                        <a:t>             347,691,139 </a:t>
                      </a:r>
                    </a:p>
                  </a:txBody>
                  <a:tcPr marL="12429" marR="12429" marT="1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57117999"/>
                  </a:ext>
                </a:extLst>
              </a:tr>
            </a:tbl>
          </a:graphicData>
        </a:graphic>
      </p:graphicFrame>
    </p:spTree>
    <p:extLst>
      <p:ext uri="{BB962C8B-B14F-4D97-AF65-F5344CB8AC3E}">
        <p14:creationId xmlns:p14="http://schemas.microsoft.com/office/powerpoint/2010/main" val="148366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5FD4-9B98-4452-87B2-3539E8CFBCE2}"/>
              </a:ext>
            </a:extLst>
          </p:cNvPr>
          <p:cNvSpPr>
            <a:spLocks noGrp="1"/>
          </p:cNvSpPr>
          <p:nvPr>
            <p:ph type="title"/>
          </p:nvPr>
        </p:nvSpPr>
        <p:spPr>
          <a:xfrm>
            <a:off x="569220" y="298757"/>
            <a:ext cx="10515600" cy="443223"/>
          </a:xfrm>
        </p:spPr>
        <p:txBody>
          <a:bodyPr anchor="ctr">
            <a:normAutofit/>
          </a:bodyPr>
          <a:lstStyle/>
          <a:p>
            <a:r>
              <a:rPr lang="en-GB" sz="2500"/>
              <a:t>Next steps</a:t>
            </a:r>
          </a:p>
        </p:txBody>
      </p:sp>
      <p:sp>
        <p:nvSpPr>
          <p:cNvPr id="6" name="TextBox 5">
            <a:extLst>
              <a:ext uri="{FF2B5EF4-FFF2-40B4-BE49-F238E27FC236}">
                <a16:creationId xmlns:a16="http://schemas.microsoft.com/office/drawing/2014/main" id="{5673E29E-4461-8AFF-F133-11B0BAEBEB37}"/>
              </a:ext>
            </a:extLst>
          </p:cNvPr>
          <p:cNvSpPr txBox="1"/>
          <p:nvPr/>
        </p:nvSpPr>
        <p:spPr>
          <a:xfrm>
            <a:off x="355600" y="1097280"/>
            <a:ext cx="11409680" cy="3416320"/>
          </a:xfrm>
          <a:prstGeom prst="rect">
            <a:avLst/>
          </a:prstGeom>
          <a:noFill/>
        </p:spPr>
        <p:txBody>
          <a:bodyPr wrap="square" rtlCol="0">
            <a:spAutoFit/>
          </a:bodyPr>
          <a:lstStyle/>
          <a:p>
            <a:r>
              <a:rPr lang="en-GB" b="1" i="1" dirty="0"/>
              <a:t>Next actions to be taken by PAFA;</a:t>
            </a:r>
          </a:p>
          <a:p>
            <a:pPr marL="285750" indent="-285750">
              <a:buFont typeface="Arial" panose="020B0604020202020204" pitchFamily="34" charset="0"/>
              <a:buChar char="•"/>
            </a:pPr>
            <a:r>
              <a:rPr lang="en-GB" dirty="0"/>
              <a:t>Send out Draft individual targeted letter template to PAC for comment and approval.</a:t>
            </a:r>
          </a:p>
          <a:p>
            <a:pPr marL="742950" lvl="1" indent="-285750">
              <a:buFont typeface="Arial" panose="020B0604020202020204" pitchFamily="34" charset="0"/>
              <a:buChar char="•"/>
            </a:pPr>
            <a:endParaRPr lang="en-GB" dirty="0"/>
          </a:p>
          <a:p>
            <a:r>
              <a:rPr lang="en-GB" b="1" i="1" dirty="0"/>
              <a:t>PAC are asked to;</a:t>
            </a:r>
          </a:p>
          <a:p>
            <a:pPr marL="285750" indent="-285750">
              <a:buFont typeface="Arial" panose="020B0604020202020204" pitchFamily="34" charset="0"/>
              <a:buChar char="•"/>
            </a:pPr>
            <a:r>
              <a:rPr lang="en-GB" dirty="0"/>
              <a:t>Approve list of Shippers to enter targeted comms based on either </a:t>
            </a:r>
          </a:p>
          <a:p>
            <a:pPr marL="742950" lvl="1" indent="-285750">
              <a:buFont typeface="Arial" panose="020B0604020202020204" pitchFamily="34" charset="0"/>
              <a:buChar char="•"/>
            </a:pPr>
            <a:r>
              <a:rPr lang="en-GB" dirty="0"/>
              <a:t>A) proportion of meters rolling over or </a:t>
            </a:r>
          </a:p>
          <a:p>
            <a:pPr marL="742950" lvl="1" indent="-285750">
              <a:buFont typeface="Arial" panose="020B0604020202020204" pitchFamily="34" charset="0"/>
              <a:buChar char="•"/>
            </a:pPr>
            <a:r>
              <a:rPr lang="en-GB" dirty="0"/>
              <a:t>B) AQ at risk. (Targeted comms to be carried out throughout September/October). </a:t>
            </a:r>
          </a:p>
          <a:p>
            <a:pPr marL="285750" indent="-285750">
              <a:buFont typeface="Arial" panose="020B0604020202020204" pitchFamily="34" charset="0"/>
              <a:buChar char="•"/>
            </a:pPr>
            <a:endParaRPr lang="en-GB" dirty="0"/>
          </a:p>
          <a:p>
            <a:r>
              <a:rPr lang="en-GB" b="1" i="1" dirty="0"/>
              <a:t>PAFA follow up actions;</a:t>
            </a:r>
          </a:p>
          <a:p>
            <a:pPr marL="285750" indent="-285750">
              <a:buFont typeface="Arial" panose="020B0604020202020204" pitchFamily="34" charset="0"/>
              <a:buChar char="•"/>
            </a:pPr>
            <a:r>
              <a:rPr lang="en-GB" dirty="0"/>
              <a:t>Report back to PAC in November with recommendations on who to invite to December meeting.</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372016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7000" r="4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8A6A-3EF3-41E7-A49B-C6FD7097FEE5}"/>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4017094366"/>
      </p:ext>
    </p:extLst>
  </p:cSld>
  <p:clrMapOvr>
    <a:masterClrMapping/>
  </p:clrMapOvr>
</p:sld>
</file>

<file path=ppt/theme/theme1.xml><?xml version="1.0" encoding="utf-8"?>
<a:theme xmlns:a="http://schemas.openxmlformats.org/drawingml/2006/main" name="Front Cover Options">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DBB2528D-7CCB-4918-8655-4A8D305C19E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et the Team">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13A5D8F4-E75A-4727-9B21-CFC8ED6D5CAF}"/>
    </a:ext>
  </a:extLst>
</a:theme>
</file>

<file path=ppt/theme/theme3.xml><?xml version="1.0" encoding="utf-8"?>
<a:theme xmlns:a="http://schemas.openxmlformats.org/drawingml/2006/main" name="Agenda &amp; Classifications">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696D83F0-8540-4BC9-A495-A10794E172C4}"/>
    </a:ext>
  </a:extLst>
</a:theme>
</file>

<file path=ppt/theme/theme4.xml><?xml version="1.0" encoding="utf-8"?>
<a:theme xmlns:a="http://schemas.openxmlformats.org/drawingml/2006/main" name="Break/Diver Slides">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209FEB51-9461-4036-8048-F5AFD9A94361}"/>
    </a:ext>
  </a:extLst>
</a:theme>
</file>

<file path=ppt/theme/theme5.xml><?xml version="1.0" encoding="utf-8"?>
<a:theme xmlns:a="http://schemas.openxmlformats.org/drawingml/2006/main" name="1_Main Content">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893369F0-C646-4D71-BC85-6B2DDC132F03}"/>
    </a:ext>
  </a:extLst>
</a:theme>
</file>

<file path=ppt/theme/theme6.xml><?xml version="1.0" encoding="utf-8"?>
<a:theme xmlns:a="http://schemas.openxmlformats.org/drawingml/2006/main" name="Comparison Slides">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11E57EDE-F9F4-41F5-9C8E-B75E677ECF7A}"/>
    </a:ext>
  </a:extLst>
</a:theme>
</file>

<file path=ppt/theme/theme7.xml><?xml version="1.0" encoding="utf-8"?>
<a:theme xmlns:a="http://schemas.openxmlformats.org/drawingml/2006/main" name="Timelines and Overview">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0C28E740-C95A-47D1-A205-F770E3624426}"/>
    </a:ext>
  </a:extLst>
</a:theme>
</file>

<file path=ppt/theme/theme8.xml><?xml version="1.0" encoding="utf-8"?>
<a:theme xmlns:a="http://schemas.openxmlformats.org/drawingml/2006/main" name="Quotes">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BAAC40BF-3A8E-45B1-A017-E76AA417F54E}"/>
    </a:ext>
  </a:extLst>
</a:theme>
</file>

<file path=ppt/theme/theme9.xml><?xml version="1.0" encoding="utf-8"?>
<a:theme xmlns:a="http://schemas.openxmlformats.org/drawingml/2006/main" name="End Slide Options">
  <a:themeElements>
    <a:clrScheme name="Gemserv - Energy">
      <a:dk1>
        <a:srgbClr val="3A3C3B"/>
      </a:dk1>
      <a:lt1>
        <a:sysClr val="window" lastClr="FFFFFF"/>
      </a:lt1>
      <a:dk2>
        <a:srgbClr val="3A3C3B"/>
      </a:dk2>
      <a:lt2>
        <a:srgbClr val="EDEDED"/>
      </a:lt2>
      <a:accent1>
        <a:srgbClr val="EE8130"/>
      </a:accent1>
      <a:accent2>
        <a:srgbClr val="F19A59"/>
      </a:accent2>
      <a:accent3>
        <a:srgbClr val="F5B383"/>
      </a:accent3>
      <a:accent4>
        <a:srgbClr val="DB292C"/>
      </a:accent4>
      <a:accent5>
        <a:srgbClr val="E05555"/>
      </a:accent5>
      <a:accent6>
        <a:srgbClr val="E88080"/>
      </a:accent6>
      <a:hlink>
        <a:srgbClr val="2C6ECE"/>
      </a:hlink>
      <a:folHlink>
        <a:srgbClr val="7A69AD"/>
      </a:folHlink>
    </a:clrScheme>
    <a:fontScheme name="Gemserv Fonts">
      <a:majorFont>
        <a:latin typeface="Bahnschrift SemiBold SemiConde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y Template" id="{6F4358D8-BBB7-4D07-8B61-6F1C4F204970}" vid="{96607891-6622-4B22-AB85-A05DA18B4B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63B9AB0F-AEE2-4C49-93B0-F744B9A33994}"/>
</file>

<file path=customXml/itemProps2.xml><?xml version="1.0" encoding="utf-8"?>
<ds:datastoreItem xmlns:ds="http://schemas.openxmlformats.org/officeDocument/2006/customXml" ds:itemID="{46E112B3-8F47-4050-87A3-87CB8A7E06E9}">
  <ds:schemaRefs>
    <ds:schemaRef ds:uri="http://schemas.microsoft.com/sharepoint/v3/contenttype/forms"/>
  </ds:schemaRefs>
</ds:datastoreItem>
</file>

<file path=customXml/itemProps3.xml><?xml version="1.0" encoding="utf-8"?>
<ds:datastoreItem xmlns:ds="http://schemas.openxmlformats.org/officeDocument/2006/customXml" ds:itemID="{FC932F3E-799E-4DE8-AC7D-3539F74C999F}">
  <ds:schemaRefs>
    <ds:schemaRef ds:uri="http://purl.org/dc/elements/1.1/"/>
    <ds:schemaRef ds:uri="http://schemas.microsoft.com/office/2006/documentManagement/types"/>
    <ds:schemaRef ds:uri="http://schemas.microsoft.com/office/2006/metadata/properties"/>
    <ds:schemaRef ds:uri="d5e8df70-7ba7-462a-92bc-0eb2af61e599"/>
    <ds:schemaRef ds:uri="http://purl.org/dc/dcmitype/"/>
    <ds:schemaRef ds:uri="7115ac8f-1cff-4f86-9b57-85df0968de22"/>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Energy Template</Template>
  <TotalTime>585</TotalTime>
  <Words>626</Words>
  <Application>Microsoft Office PowerPoint</Application>
  <PresentationFormat>Widescreen</PresentationFormat>
  <Paragraphs>105</Paragraphs>
  <Slides>9</Slides>
  <Notes>0</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9</vt:i4>
      </vt:variant>
    </vt:vector>
  </HeadingPairs>
  <TitlesOfParts>
    <vt:vector size="23" baseType="lpstr">
      <vt:lpstr>Arial</vt:lpstr>
      <vt:lpstr>Bahnschrift Light SemiCondensed</vt:lpstr>
      <vt:lpstr>Bahnschrift SemiBold SemiConden</vt:lpstr>
      <vt:lpstr>Bahnschrift SemiLight SemiConde</vt:lpstr>
      <vt:lpstr>Calibri</vt:lpstr>
      <vt:lpstr>Front Cover Options</vt:lpstr>
      <vt:lpstr>Meet the Team</vt:lpstr>
      <vt:lpstr>Agenda &amp; Classifications</vt:lpstr>
      <vt:lpstr>Break/Diver Slides</vt:lpstr>
      <vt:lpstr>1_Main Content</vt:lpstr>
      <vt:lpstr>Comparison Slides</vt:lpstr>
      <vt:lpstr>Timelines and Overview</vt:lpstr>
      <vt:lpstr>Quotes</vt:lpstr>
      <vt:lpstr>End Slide Options</vt:lpstr>
      <vt:lpstr>Update on ‘Line in the sand’ 2022/23 Strategy</vt:lpstr>
      <vt:lpstr>Background</vt:lpstr>
      <vt:lpstr>proposal</vt:lpstr>
      <vt:lpstr>Tackling ‘Line in the sand’</vt:lpstr>
      <vt:lpstr>Targeted Communications – Shipper basis</vt:lpstr>
      <vt:lpstr>Option A) Shipper proportion of Line in Sand</vt:lpstr>
      <vt:lpstr>Option B) AQ at risk</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Addy</dc:creator>
  <cp:lastModifiedBy>Anne Jackson</cp:lastModifiedBy>
  <cp:revision>11</cp:revision>
  <dcterms:created xsi:type="dcterms:W3CDTF">2022-04-13T10:05:44Z</dcterms:created>
  <dcterms:modified xsi:type="dcterms:W3CDTF">2022-09-05T17:05:27Z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0x010100A9D54105D3F07241B49A1144DAFBDDDB</vt:lpwstr>
  </property>
  <property fmtid="{D5CDD505-2E9C-101B-9397-08002B2CF9AE}" pid="3" name="Order">
    <vt:r8>32294000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