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1541" r:id="rId5"/>
    <p:sldId id="154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FF4B5-064E-054D-87C4-F20E43F43CA6}" v="4" dt="2022-10-03T09:57:36.6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p:cViewPr varScale="1">
        <p:scale>
          <a:sx n="102" d="100"/>
          <a:sy n="102" d="100"/>
        </p:scale>
        <p:origin x="8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10/3/22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produc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normAutofit/>
          </a:bodyPr>
          <a:lstStyle/>
          <a:p>
            <a:r>
              <a:rPr lang="en-US" dirty="0"/>
              <a:t>October </a:t>
            </a:r>
            <a:r>
              <a:rPr lang="en-US" dirty="0" err="1"/>
              <a:t>ChMC</a:t>
            </a:r>
            <a:br>
              <a:rPr lang="en-US" dirty="0"/>
            </a:br>
            <a:r>
              <a:rPr lang="en-US" dirty="0"/>
              <a:t>CMS Rebuild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normAutofit/>
          </a:bodyPr>
          <a:lstStyle/>
          <a:p>
            <a:endParaRPr lang="en-US" sz="1200"/>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dirty="0"/>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361167" y="724846"/>
            <a:ext cx="11469666" cy="5843256"/>
          </a:xfrm>
        </p:spPr>
        <p:txBody>
          <a:bodyPr vert="horz" lIns="91440" tIns="45720" rIns="91440" bIns="45720" rtlCol="0" anchor="t">
            <a:noAutofit/>
          </a:bodyPr>
          <a:lstStyle/>
          <a:p>
            <a:pPr marL="456565" indent="-456565"/>
            <a:endParaRPr lang="en-US" sz="1200" dirty="0">
              <a:latin typeface="Arial"/>
              <a:cs typeface="Arial"/>
            </a:endParaRPr>
          </a:p>
          <a:p>
            <a:r>
              <a:rPr lang="en-GB" sz="1200" dirty="0">
                <a:latin typeface="Arial"/>
                <a:cs typeface="Arial"/>
              </a:rPr>
              <a:t>One of the main pain points we identified during analysis of current CMS was the high customer effort in data entry, specifically relating to populating addresses. To eradicate this pain point we will be utilising an address lookup tool which will allow you to put in minimal information, choose the address which will in turn auto populate the required fields. Unfortunately, this will not be ready in time for the soft launch on the 10th October.</a:t>
            </a:r>
          </a:p>
          <a:p>
            <a:pPr marL="0" indent="0">
              <a:buNone/>
            </a:pPr>
            <a:r>
              <a:rPr lang="en-GB" sz="1200" dirty="0">
                <a:latin typeface="Arial"/>
                <a:cs typeface="Arial"/>
              </a:rPr>
              <a:t> </a:t>
            </a:r>
          </a:p>
          <a:p>
            <a:r>
              <a:rPr lang="en-GB" sz="1200" dirty="0">
                <a:latin typeface="Arial"/>
                <a:cs typeface="Arial"/>
              </a:rPr>
              <a:t>We want to ensure that your first experience of the new solution is a highly positive one. Therefore, we are now targeting a soft launch date of 24th October so that you can get the full benefit of this feature. This date will be confirmed during the week commencing 10th October.</a:t>
            </a:r>
          </a:p>
          <a:p>
            <a:endParaRPr lang="en-GB" sz="1200" dirty="0">
              <a:latin typeface="Arial"/>
              <a:cs typeface="Arial"/>
            </a:endParaRPr>
          </a:p>
          <a:p>
            <a:r>
              <a:rPr lang="en-GB" sz="1200" dirty="0">
                <a:latin typeface="Arial"/>
                <a:cs typeface="Arial"/>
              </a:rPr>
              <a:t>Although this only gives a gap of two days between soft launch and full launch, October 26th for all customers, we believe that this is enough time as a lot of testing on connectivity etc. was undertaken in Alpha Trials. </a:t>
            </a:r>
          </a:p>
          <a:p>
            <a:endParaRPr lang="en-GB" sz="1200" dirty="0">
              <a:latin typeface="Arial"/>
              <a:cs typeface="Arial"/>
            </a:endParaRPr>
          </a:p>
          <a:p>
            <a:r>
              <a:rPr lang="en-GB" sz="1200" dirty="0">
                <a:latin typeface="Arial"/>
                <a:cs typeface="Arial"/>
              </a:rPr>
              <a:t>As well as the Found Meter process (MNC), the new Supplier Theft process (SUT), as per Modification 0734, is due to go live on 26th.  In terms of the SUT / Modification 0734 process, theft data will be sent by </a:t>
            </a:r>
            <a:r>
              <a:rPr lang="en-GB" sz="1200" dirty="0" err="1">
                <a:latin typeface="Arial"/>
                <a:cs typeface="Arial"/>
              </a:rPr>
              <a:t>RECCo</a:t>
            </a:r>
            <a:r>
              <a:rPr lang="en-GB" sz="1200" dirty="0">
                <a:latin typeface="Arial"/>
                <a:cs typeface="Arial"/>
              </a:rPr>
              <a:t> to the CDSP. Currently </a:t>
            </a:r>
            <a:r>
              <a:rPr lang="en-GB" sz="1200" dirty="0" err="1">
                <a:latin typeface="Arial"/>
                <a:cs typeface="Arial"/>
              </a:rPr>
              <a:t>RECCo</a:t>
            </a:r>
            <a:r>
              <a:rPr lang="en-GB" sz="1200" dirty="0">
                <a:latin typeface="Arial"/>
                <a:cs typeface="Arial"/>
              </a:rPr>
              <a:t> are working through their process to ensure the release of required theft data to the CDSP via the appropriate REC change. Please be aware that the SUT / Modification 0734 technical solution will continue to be deployed as planned, however the new process will not commence until the relevant REC change is implemented. As a result, all customers should continue to use the current “TOG” contact / process in CMS until the SUT / Modification 0734 process has been implemented fully (alongside the relevant REC change). </a:t>
            </a:r>
          </a:p>
          <a:p>
            <a:pPr marL="0" indent="0">
              <a:buNone/>
            </a:pPr>
            <a:endParaRPr lang="en-GB" sz="1200" dirty="0">
              <a:latin typeface="Arial"/>
              <a:cs typeface="Arial"/>
            </a:endParaRPr>
          </a:p>
          <a:p>
            <a:r>
              <a:rPr lang="en-GB" sz="1200" dirty="0">
                <a:latin typeface="Arial"/>
                <a:cs typeface="Arial"/>
              </a:rPr>
              <a:t>We will provide an update as soon as we know when the relevant REC change is due to be raised and implemented to ensure you have as much notice as possible of the SUT / Modification 0734 process commencing (and the cessation of the current Shipper "TOG" process. </a:t>
            </a:r>
          </a:p>
          <a:p>
            <a:pPr marL="0" indent="0">
              <a:buNone/>
            </a:pPr>
            <a:endParaRPr lang="en-GB" sz="1200" dirty="0">
              <a:latin typeface="Arial"/>
              <a:cs typeface="Arial"/>
            </a:endParaRPr>
          </a:p>
          <a:p>
            <a:pPr marL="456565" indent="-456565"/>
            <a:r>
              <a:rPr lang="en-GB" sz="1200" dirty="0">
                <a:latin typeface="Arial"/>
                <a:cs typeface="Arial"/>
              </a:rPr>
              <a:t>The CMS Rebuild webpage (</a:t>
            </a:r>
            <a:r>
              <a:rPr lang="en-GB" sz="1200" dirty="0">
                <a:latin typeface="Arial"/>
                <a:cs typeface="Arial"/>
                <a:hlinkClick r:id="rId3"/>
              </a:rPr>
              <a:t>https://www.xoserve.com/products-services/data-products/contact-management-service-cms/cms-rebuild-product/</a:t>
            </a:r>
            <a:r>
              <a:rPr lang="en-GB" sz="1200" dirty="0">
                <a:latin typeface="Arial"/>
                <a:cs typeface="Arial"/>
              </a:rPr>
              <a:t> ) contains the link to register for future Customer Focus Groups which are captured below, please note the agenda for the Focus Groups will be issued 7 days prior to </a:t>
            </a:r>
            <a:r>
              <a:rPr lang="en-GB" sz="1200">
                <a:latin typeface="Arial"/>
                <a:cs typeface="Arial"/>
              </a:rPr>
              <a:t>the session.</a:t>
            </a:r>
            <a:endParaRPr lang="en-US" sz="1200" dirty="0"/>
          </a:p>
          <a:p>
            <a:pPr marL="456565" indent="-456565"/>
            <a:endParaRPr lang="en-US" sz="1200" dirty="0">
              <a:latin typeface="Arial"/>
              <a:cs typeface="Arial"/>
            </a:endParaRPr>
          </a:p>
          <a:p>
            <a:pPr marL="456565" indent="-456565"/>
            <a:r>
              <a:rPr lang="en-US" sz="1200" dirty="0">
                <a:latin typeface="Arial"/>
                <a:cs typeface="Arial"/>
              </a:rPr>
              <a:t>The October Customer Focus Group will discuss: Progress update, updating the QMP File preferences and options, walkthrough of the new Set to Extinct process and an end-to-end Demo.</a:t>
            </a:r>
          </a:p>
          <a:p>
            <a:pPr marL="0" indent="0">
              <a:buNone/>
            </a:pPr>
            <a:endParaRPr lang="en-US" sz="1200" dirty="0"/>
          </a:p>
        </p:txBody>
      </p:sp>
    </p:spTree>
    <p:extLst>
      <p:ext uri="{BB962C8B-B14F-4D97-AF65-F5344CB8AC3E}">
        <p14:creationId xmlns:p14="http://schemas.microsoft.com/office/powerpoint/2010/main" val="1440704070"/>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Limited Access System Group For Web 1447494a-e48f-468a-bba7-54d8a0f3944e</DisplayName>
        <AccountId>78</AccountId>
        <AccountType/>
      </UserInfo>
      <UserInfo>
        <DisplayName>Kiran Kumar</DisplayName>
        <AccountId>75</AccountId>
        <AccountType/>
      </UserInfo>
      <UserInfo>
        <DisplayName>Linda Whitcroft</DisplayName>
        <AccountId>12</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6C30F180-3CC8-4D21-BE0D-7E5DA88648FF}">
  <ds:schemaRefs>
    <ds:schemaRef ds:uri="http://schemas.microsoft.com/sharepoint/v3/contenttype/forms"/>
  </ds:schemaRefs>
</ds:datastoreItem>
</file>

<file path=customXml/itemProps2.xml><?xml version="1.0" encoding="utf-8"?>
<ds:datastoreItem xmlns:ds="http://schemas.openxmlformats.org/officeDocument/2006/customXml" ds:itemID="{30C09B0C-C4E2-4CC2-8370-28344E7CBF70}"/>
</file>

<file path=customXml/itemProps3.xml><?xml version="1.0" encoding="utf-8"?>
<ds:datastoreItem xmlns:ds="http://schemas.openxmlformats.org/officeDocument/2006/customXml" ds:itemID="{6F092B59-2153-45D1-BA34-14AF2B535120}">
  <ds:schemaRefs>
    <ds:schemaRef ds:uri="06f4956c-4c52-4651-8c4e-2a64183ace1b"/>
    <ds:schemaRef ds:uri="103fba77-31dd-4780-83f9-c54f26c3a260"/>
    <ds:schemaRef ds:uri="1447494a-e48f-468a-bba7-54d8a0f3944e"/>
    <ds:schemaRef ds:uri="691200bb-23ec-4320-bfcc-6974bc463eb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275</TotalTime>
  <Words>479</Words>
  <Application>Microsoft Macintosh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October ChMC CMS Rebuild Update </vt:lpstr>
      <vt:lpstr>Progress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Joanne Williams</cp:lastModifiedBy>
  <cp:revision>3</cp:revision>
  <dcterms:created xsi:type="dcterms:W3CDTF">2022-02-04T13:05:51Z</dcterms:created>
  <dcterms:modified xsi:type="dcterms:W3CDTF">2022-10-03T14:33:36Z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85800</vt:r8>
  </property>
  <property fmtid="{D5CDD505-2E9C-101B-9397-08002B2CF9AE}" pid="3" name="xd_Signature">
    <vt:bool>false</vt:bool>
  </property>
  <property fmtid="{D5CDD505-2E9C-101B-9397-08002B2CF9AE}" pid="4" name="xd_ProgID">
    <vt:lpwstr/>
  </property>
  <property fmtid="{D5CDD505-2E9C-101B-9397-08002B2CF9AE}" pid="5" name="_ExtendedDescription">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ContentTypeId">
    <vt:lpwstr>0x010100BE4A46900855F54F8B1B4A69CC14CF6B</vt:lpwstr>
  </property>
</Properties>
</file>