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8"/>
  </p:notesMasterIdLst>
  <p:sldIdLst>
    <p:sldId id="288" r:id="rId6"/>
    <p:sldId id="310" r:id="rId7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5A88A-8EAA-4563-AE31-59EFF46DFECB}" v="1" dt="2022-11-28T15:50:06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120" d="100"/>
          <a:sy n="120" d="100"/>
        </p:scale>
        <p:origin x="18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6905A88A-8EAA-4563-AE31-59EFF46DFECB}"/>
    <pc:docChg chg="delSld">
      <pc:chgData name="Rachel Taggart" userId="4f8aad94-55b7-4ba6-8498-7cad127c11eb" providerId="ADAL" clId="{6905A88A-8EAA-4563-AE31-59EFF46DFECB}" dt="2022-11-28T15:50:17.997" v="0" actId="47"/>
      <pc:docMkLst>
        <pc:docMk/>
      </pc:docMkLst>
      <pc:sldChg chg="del">
        <pc:chgData name="Rachel Taggart" userId="4f8aad94-55b7-4ba6-8498-7cad127c11eb" providerId="ADAL" clId="{6905A88A-8EAA-4563-AE31-59EFF46DFECB}" dt="2022-11-28T15:50:17.997" v="0" actId="47"/>
        <pc:sldMkLst>
          <pc:docMk/>
          <pc:sldMk cId="4252492987" sldId="30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December%2020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1413960.5899999999</c:v>
                </c:pt>
                <c:pt idx="1">
                  <c:v>674440.41</c:v>
                </c:pt>
                <c:pt idx="2">
                  <c:v>13455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7-42DE-B3E9-3DED939E0A0A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465400.86292500026</c:v>
                </c:pt>
                <c:pt idx="1">
                  <c:v>457255.92187499988</c:v>
                </c:pt>
                <c:pt idx="2">
                  <c:v>163447.939725</c:v>
                </c:pt>
                <c:pt idx="3">
                  <c:v>66021.525475000002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57-42DE-B3E9-3DED939E0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3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024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365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5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5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541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82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50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4"/>
            <a:ext cx="4691063" cy="47705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6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</a:lstStyle>
          <a:p>
            <a:pPr marL="12685" marR="5074" lvl="0" indent="0" algn="l" defTabSz="913280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6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8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0503" y="4447449"/>
            <a:ext cx="8239126" cy="238867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965622"/>
            <a:ext cx="8239127" cy="1743075"/>
          </a:xfrm>
          <a:prstGeom prst="rect">
            <a:avLst/>
          </a:prstGeom>
        </p:spPr>
        <p:txBody>
          <a:bodyPr anchor="b"/>
          <a:lstStyle>
            <a:lvl1pPr>
              <a:defRPr sz="4350" spc="-87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0504" y="2708697"/>
            <a:ext cx="8239125" cy="714375"/>
          </a:xfrm>
          <a:prstGeom prst="rect">
            <a:avLst/>
          </a:prstGeom>
        </p:spPr>
        <p:txBody>
          <a:bodyPr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212929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598279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umbraco.xoserve.com/media/43834/chmc-change-budget-december-2022-v1.xlsx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Forecasted Year End Spend (BP22)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A1C64-9763-42CC-940B-75928C320920}"/>
              </a:ext>
            </a:extLst>
          </p:cNvPr>
          <p:cNvSpPr txBox="1"/>
          <p:nvPr/>
        </p:nvSpPr>
        <p:spPr>
          <a:xfrm>
            <a:off x="539550" y="539761"/>
            <a:ext cx="80648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Committed spend has increased since last month by £156k (Shipper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ial"/>
                <a:ea typeface="+mn-ea"/>
                <a:cs typeface="+mn-cs"/>
              </a:rPr>
              <a:t>+£11k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DNs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+mn-ea"/>
                <a:cs typeface="+mn-cs"/>
              </a:rPr>
              <a:t>-£168k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Link to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Change Budget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/>
        </p:nvGraphicFramePr>
        <p:xfrm>
          <a:off x="321137" y="1305295"/>
          <a:ext cx="8501726" cy="317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156A7B3-54AA-4C62-856A-6448DD695DA9}"/>
              </a:ext>
            </a:extLst>
          </p:cNvPr>
          <p:cNvSpPr txBox="1"/>
          <p:nvPr/>
        </p:nvSpPr>
        <p:spPr>
          <a:xfrm>
            <a:off x="175565" y="4608576"/>
            <a:ext cx="8820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Note: Committed spend reflects all approved funds up to 28</a:t>
            </a:r>
            <a:r>
              <a: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November</a:t>
            </a:r>
          </a:p>
        </p:txBody>
      </p:sp>
    </p:spTree>
    <p:extLst>
      <p:ext uri="{BB962C8B-B14F-4D97-AF65-F5344CB8AC3E}">
        <p14:creationId xmlns:p14="http://schemas.microsoft.com/office/powerpoint/2010/main" val="1114528499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D615AF-85F0-462B-AF21-A7F73C618FF2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19373</TotalTime>
  <Words>84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Light</vt:lpstr>
      <vt:lpstr>FR3 Comms Approach v1.0 221018</vt:lpstr>
      <vt:lpstr>Office Theme</vt:lpstr>
      <vt:lpstr>General Change Budget BP22 YTD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133</cp:revision>
  <cp:lastPrinted>2020-09-03T10:38:05Z</cp:lastPrinted>
  <dcterms:created xsi:type="dcterms:W3CDTF">2018-10-22T13:17:46Z</dcterms:created>
  <dcterms:modified xsi:type="dcterms:W3CDTF">2022-11-28T15:50:24Z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