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 varScale="1">
        <p:scale>
          <a:sx n="108" d="100"/>
          <a:sy n="108" d="100"/>
        </p:scale>
        <p:origin x="1224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NOV 2022 – OCT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61931"/>
              </p:ext>
            </p:extLst>
          </p:nvPr>
        </p:nvGraphicFramePr>
        <p:xfrm>
          <a:off x="46994" y="515143"/>
          <a:ext cx="9073005" cy="447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305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753337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614061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407494">
                  <a:extLst>
                    <a:ext uri="{9D8B030D-6E8A-4147-A177-3AD203B41FA5}">
                      <a16:colId xmlns:a16="http://schemas.microsoft.com/office/drawing/2014/main" val="766761779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64867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</a:tblGrid>
              <a:tr h="498492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  <a:p>
                      <a:pPr marL="0" algn="ctr" defTabSz="914400" rtl="0" eaLnBrk="1" latinLnBrk="0" hangingPunct="1"/>
                      <a:endParaRPr lang="en-GB" sz="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7996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925320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909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91072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Yr 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934637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2022 </a:t>
            </a:r>
            <a:r>
              <a:rPr lang="en-US" sz="1100" b="1">
                <a:latin typeface="+mj-lt"/>
              </a:rPr>
              <a:t>– 2024</a:t>
            </a:r>
            <a:endParaRPr lang="en-US" sz="1100" b="1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367187" y="2452985"/>
            <a:ext cx="659982" cy="4296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5942483" y="1296540"/>
            <a:ext cx="2284" cy="309203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2351200" y="4288538"/>
            <a:ext cx="6246396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Oct 22 to Oct 24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0FEEC1-9848-4F35-8E51-31A8FBAD3CEA}"/>
              </a:ext>
            </a:extLst>
          </p:cNvPr>
          <p:cNvCxnSpPr>
            <a:cxnSpLocks/>
          </p:cNvCxnSpPr>
          <p:nvPr/>
        </p:nvCxnSpPr>
        <p:spPr>
          <a:xfrm>
            <a:off x="2761607" y="4705986"/>
            <a:ext cx="0" cy="286273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A9224A3-698F-456A-90EB-49BB8CAF2D7E}"/>
              </a:ext>
            </a:extLst>
          </p:cNvPr>
          <p:cNvCxnSpPr>
            <a:cxnSpLocks/>
          </p:cNvCxnSpPr>
          <p:nvPr/>
        </p:nvCxnSpPr>
        <p:spPr>
          <a:xfrm>
            <a:off x="5945842" y="4700877"/>
            <a:ext cx="0" cy="281164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3E7E1B-5BAF-4A9F-8596-E8FFB651973D}"/>
              </a:ext>
            </a:extLst>
          </p:cNvPr>
          <p:cNvCxnSpPr>
            <a:cxnSpLocks/>
          </p:cNvCxnSpPr>
          <p:nvPr/>
        </p:nvCxnSpPr>
        <p:spPr>
          <a:xfrm flipH="1">
            <a:off x="2759579" y="3772878"/>
            <a:ext cx="2029" cy="520769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BC993E6-69A8-41BC-8C86-C77855CEBF30}"/>
              </a:ext>
            </a:extLst>
          </p:cNvPr>
          <p:cNvCxnSpPr>
            <a:cxnSpLocks/>
          </p:cNvCxnSpPr>
          <p:nvPr/>
        </p:nvCxnSpPr>
        <p:spPr>
          <a:xfrm>
            <a:off x="2763389" y="2882643"/>
            <a:ext cx="0" cy="49310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35450-E2F3-48DF-ACDF-FCEE44843D6C}"/>
              </a:ext>
            </a:extLst>
          </p:cNvPr>
          <p:cNvSpPr/>
          <p:nvPr/>
        </p:nvSpPr>
        <p:spPr>
          <a:xfrm>
            <a:off x="2358365" y="1561995"/>
            <a:ext cx="677625" cy="376086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 22 to 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ED1AE4-AC18-4F0D-AB91-48C8063FB699}"/>
              </a:ext>
            </a:extLst>
          </p:cNvPr>
          <p:cNvCxnSpPr>
            <a:cxnSpLocks/>
          </p:cNvCxnSpPr>
          <p:nvPr/>
        </p:nvCxnSpPr>
        <p:spPr>
          <a:xfrm>
            <a:off x="2759579" y="1947417"/>
            <a:ext cx="0" cy="505568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E12FC4A-72C3-4E9F-9632-21CBD67F3508}"/>
              </a:ext>
            </a:extLst>
          </p:cNvPr>
          <p:cNvSpPr/>
          <p:nvPr/>
        </p:nvSpPr>
        <p:spPr>
          <a:xfrm>
            <a:off x="2356861" y="3359483"/>
            <a:ext cx="659982" cy="4296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8E0CE8-08ED-4A97-8ECA-C63CD0CD55A9}"/>
              </a:ext>
            </a:extLst>
          </p:cNvPr>
          <p:cNvCxnSpPr>
            <a:cxnSpLocks/>
          </p:cNvCxnSpPr>
          <p:nvPr/>
        </p:nvCxnSpPr>
        <p:spPr>
          <a:xfrm>
            <a:off x="2756670" y="1312503"/>
            <a:ext cx="0" cy="249975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103fba77-31dd-4780-83f9-c54f26c3a260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625F5B9-03AD-4B18-885F-5DD6AFBDE13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(16:9)</PresentationFormat>
  <Paragraphs>86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NOV 2022 – OCT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2022-11-24T16:28:15Z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